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Creating-an-argument-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Creating-an-argument-1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Creating-an-argument-11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Creating-an-argument-1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Creating-an-argument-1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Creating-an-argument-1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Creating-an-argument-1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Creating-an-argument-1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Creating-an-argument-1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Creating-an-argument-1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Creating-an-argument-1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Creating-an-argument-2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Creating-an-argument-20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Creating-an-argument-3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Creating-an-argument-4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Creating-an-argument-5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Creating-an-argument-6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Creating-an-argument-7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Creating-an-argument-8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Creating-an-argument-9-63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71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