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Summary-Wri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Summary-Wri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Summary-Wri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Summary-Wri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Summary-Wri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Summary-Wri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Summary-Writ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Summary-Wri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Summary-Wri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Summary-Wri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Summary-Wri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Summary-Wri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Summary-Wri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Summary-Wri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Summary-Wri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