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75BA00A-F09C-45AA-A3B6-D99536AA2E5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7134D4-67DC-4764-9EA1-5F1856F1D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2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134D4-67DC-4764-9EA1-5F1856F1DA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2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678-D4A9-4812-8ECF-414D91ED1F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E65319-6B8E-48E5-BBA3-D077C3A2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9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678-D4A9-4812-8ECF-414D91ED1F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E65319-6B8E-48E5-BBA3-D077C3A2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6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678-D4A9-4812-8ECF-414D91ED1F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E65319-6B8E-48E5-BBA3-D077C3A26A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019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678-D4A9-4812-8ECF-414D91ED1F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E65319-6B8E-48E5-BBA3-D077C3A2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33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678-D4A9-4812-8ECF-414D91ED1F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E65319-6B8E-48E5-BBA3-D077C3A26AC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485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678-D4A9-4812-8ECF-414D91ED1F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E65319-6B8E-48E5-BBA3-D077C3A2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61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678-D4A9-4812-8ECF-414D91ED1F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319-6B8E-48E5-BBA3-D077C3A2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3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678-D4A9-4812-8ECF-414D91ED1F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319-6B8E-48E5-BBA3-D077C3A2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5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678-D4A9-4812-8ECF-414D91ED1F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319-6B8E-48E5-BBA3-D077C3A2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678-D4A9-4812-8ECF-414D91ED1F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E65319-6B8E-48E5-BBA3-D077C3A2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678-D4A9-4812-8ECF-414D91ED1F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E65319-6B8E-48E5-BBA3-D077C3A2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6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678-D4A9-4812-8ECF-414D91ED1F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E65319-6B8E-48E5-BBA3-D077C3A2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6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678-D4A9-4812-8ECF-414D91ED1F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319-6B8E-48E5-BBA3-D077C3A2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9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678-D4A9-4812-8ECF-414D91ED1F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319-6B8E-48E5-BBA3-D077C3A2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678-D4A9-4812-8ECF-414D91ED1F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5319-6B8E-48E5-BBA3-D077C3A2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1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678-D4A9-4812-8ECF-414D91ED1F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E65319-6B8E-48E5-BBA3-D077C3A2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85678-D4A9-4812-8ECF-414D91ED1F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E65319-6B8E-48E5-BBA3-D077C3A2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1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io/components/li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DB4E-AABE-F6B5-0EFF-D791AE43B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BB1FC-2D3F-A128-7E91-505296847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Sidra Khatoon</a:t>
            </a:r>
          </a:p>
          <a:p>
            <a:r>
              <a:rPr lang="en-US" dirty="0"/>
              <a:t>SEB-312</a:t>
            </a:r>
          </a:p>
        </p:txBody>
      </p:sp>
    </p:spTree>
    <p:extLst>
      <p:ext uri="{BB962C8B-B14F-4D97-AF65-F5344CB8AC3E}">
        <p14:creationId xmlns:p14="http://schemas.microsoft.com/office/powerpoint/2010/main" val="389978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ListTile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ListTile widget in Flutter is a UI element that displays related information</a:t>
            </a:r>
            <a:endParaRPr lang="en-US" b="1" dirty="0"/>
          </a:p>
          <a:p>
            <a:r>
              <a:rPr lang="en-US" b="1" dirty="0"/>
              <a:t>The ListTile </a:t>
            </a:r>
            <a:r>
              <a:rPr lang="en-US" dirty="0"/>
              <a:t>widget is used to populate a ListView in Flutter. It contains a </a:t>
            </a:r>
            <a:r>
              <a:rPr lang="en-US" i="1" dirty="0"/>
              <a:t>title </a:t>
            </a:r>
            <a:r>
              <a:rPr lang="en-US" dirty="0"/>
              <a:t>as well as </a:t>
            </a:r>
            <a:r>
              <a:rPr lang="en-US" i="1" dirty="0"/>
              <a:t>leading </a:t>
            </a:r>
            <a:r>
              <a:rPr lang="en-US" dirty="0"/>
              <a:t>or </a:t>
            </a:r>
            <a:r>
              <a:rPr lang="en-US" i="1" dirty="0"/>
              <a:t>trailing </a:t>
            </a:r>
            <a:r>
              <a:rPr lang="en-US" dirty="0"/>
              <a:t>icons</a:t>
            </a:r>
          </a:p>
          <a:p>
            <a:r>
              <a:rPr lang="en-US" dirty="0"/>
              <a:t>It follows the </a:t>
            </a:r>
            <a:r>
              <a:rPr lang="en-US" dirty="0">
                <a:hlinkClick r:id="rId2"/>
              </a:rPr>
              <a:t>List</a:t>
            </a:r>
            <a:r>
              <a:rPr lang="en-US" dirty="0"/>
              <a:t> specification from Material Design. A typical ListTile is divided into three sections; Start, Center, and End</a:t>
            </a:r>
          </a:p>
          <a:p>
            <a:r>
              <a:rPr lang="en-US" dirty="0"/>
              <a:t>The Start section contains the leading widget; the Center section includes the title and subtitle, and the End section contains the trailing widget</a:t>
            </a:r>
          </a:p>
          <a:p>
            <a:r>
              <a:rPr lang="en-US" dirty="0"/>
              <a:t>It is mainly used to populate the scrollable views such as ListView, Column, and Row</a:t>
            </a:r>
          </a:p>
        </p:txBody>
      </p:sp>
    </p:spTree>
    <p:extLst>
      <p:ext uri="{BB962C8B-B14F-4D97-AF65-F5344CB8AC3E}">
        <p14:creationId xmlns:p14="http://schemas.microsoft.com/office/powerpoint/2010/main" val="79018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ListTile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53" y="2099136"/>
            <a:ext cx="6963747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6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ListTile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399" y="1905000"/>
            <a:ext cx="2815401" cy="49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0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ListTile 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There are also other types of ListTile that exist that allow you to perform a specific action on it.</a:t>
            </a:r>
          </a:p>
          <a:p>
            <a:pPr fontAlgn="base"/>
            <a:r>
              <a:rPr lang="en-US" dirty="0"/>
              <a:t>These are: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/>
              <a:t>CheckboxListTile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/>
              <a:t>RadioListTile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/>
              <a:t>SwitchListTile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0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CheckboxListTile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CheckboxListTile widget is a combination of ListTile and Checkbox widgets.</a:t>
            </a:r>
          </a:p>
          <a:p>
            <a:r>
              <a:rPr lang="en-US" dirty="0"/>
              <a:t>We can use this widget to mark any item as complete — for example; to-do items. By default, the checkbox is displayed on the right side of the ListTile (for left-to-right language).</a:t>
            </a:r>
          </a:p>
        </p:txBody>
      </p:sp>
    </p:spTree>
    <p:extLst>
      <p:ext uri="{BB962C8B-B14F-4D97-AF65-F5344CB8AC3E}">
        <p14:creationId xmlns:p14="http://schemas.microsoft.com/office/powerpoint/2010/main" val="372333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17" y="471032"/>
            <a:ext cx="3406384" cy="610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94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E4A0-C376-559F-1828-6A261271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RadioListTile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9A8C-BEAA-91EF-349D-531751FE1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RadioListTile widget is a combination of ListTile and RadioButton widgets — this widget is used to select a single option from a list of items.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41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21E852-DE63-E19E-8E36-F1F1168D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87" y="435429"/>
            <a:ext cx="3875542" cy="58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2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6299-226F-9714-BCCC-173EC14A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SwitchListTile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B1C1-2B2C-518A-9AC9-70708FB11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SwitchListTile widget is a combination of the ListTile and Switch widgets. </a:t>
            </a:r>
          </a:p>
          <a:p>
            <a:pPr marL="2286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use this widget to build the UI interaction that allows users to switch on or off app settings.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7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F7DC21-D7D9-AEA1-ADEC-7F772635E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17" y="37626"/>
            <a:ext cx="4763165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1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4931-2453-E0C8-81D9-313E6AD1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InkWell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F097-106F-DBEC-3766-925B2FD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An InkWell in Flutter is a widget that effectively simulates material design ink splash on any widget for visual interactivity. </a:t>
            </a:r>
          </a:p>
          <a:p>
            <a:r>
              <a:rPr lang="en-US" b="0" i="0" dirty="0">
                <a:effectLst/>
                <a:latin typeface="Inter"/>
              </a:rPr>
              <a:t>When a user taps on the Inkwell widget, ink splash, or ripple effect is displayed. </a:t>
            </a:r>
          </a:p>
          <a:p>
            <a:r>
              <a:rPr lang="en-US" b="0" i="0" dirty="0">
                <a:effectLst/>
                <a:latin typeface="Inter"/>
              </a:rPr>
              <a:t>It gives an graphic visual feedback to emphasize the user’s point of contact.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5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F138-07B4-7150-3F4E-EE0A7A38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Flutter InkWell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F9FC-3CE5-7FF3-D6B4-B43A1A1A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Inter"/>
              </a:rPr>
              <a:t>I</a:t>
            </a:r>
            <a:r>
              <a:rPr lang="en-US" b="0" i="0" dirty="0">
                <a:effectLst/>
                <a:latin typeface="Inter"/>
              </a:rPr>
              <a:t>nkWell class in Flutter is closely tied to the Material widget and often used alongside it. Here are a few essential characteristics:</a:t>
            </a:r>
          </a:p>
          <a:p>
            <a:r>
              <a:rPr lang="en-US" b="0" i="0" dirty="0">
                <a:effectLst/>
                <a:latin typeface="Inter"/>
              </a:rPr>
              <a:t>Inkwell can encase various widgets</a:t>
            </a:r>
          </a:p>
          <a:p>
            <a:r>
              <a:rPr lang="en-US" b="0" i="0" dirty="0">
                <a:effectLst/>
                <a:latin typeface="Inter"/>
              </a:rPr>
              <a:t>Inherits attributes from GestureDetector</a:t>
            </a:r>
          </a:p>
          <a:p>
            <a:r>
              <a:rPr lang="en-US" b="0" i="0" dirty="0">
                <a:effectLst/>
                <a:latin typeface="Inter"/>
              </a:rPr>
              <a:t>Provides ink splash and ripple effects</a:t>
            </a:r>
          </a:p>
          <a:p>
            <a:r>
              <a:rPr lang="en-US" b="0" i="0" dirty="0">
                <a:effectLst/>
                <a:latin typeface="Inter"/>
              </a:rPr>
              <a:t>Displays an highlight color as per user desire</a:t>
            </a:r>
          </a:p>
          <a:p>
            <a:r>
              <a:rPr lang="en-US" b="0" i="0" dirty="0">
                <a:effectLst/>
                <a:latin typeface="Inter"/>
              </a:rPr>
              <a:t>It has different splash and highlight color configurations</a:t>
            </a:r>
          </a:p>
          <a:p>
            <a:r>
              <a:rPr lang="en-US" b="0" i="0" dirty="0">
                <a:effectLst/>
                <a:latin typeface="Inter"/>
              </a:rPr>
              <a:t>Reacts to different touch events (user clicks, long press, etc.),</a:t>
            </a:r>
          </a:p>
          <a:p>
            <a:r>
              <a:rPr lang="en-US" b="0" i="0" dirty="0">
                <a:effectLst/>
                <a:latin typeface="Inter"/>
              </a:rPr>
              <a:t>Able to modify the splash color, radius, and border radius.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2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ABF8-C8D9-5797-7CDC-1BC85438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InkWell in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D01B-1A1E-EBA4-0425-86464E49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You'll find Inkwell is especially beneficial when building Flutter applications that need a material design aesthetic with interactive ink reactions. </a:t>
            </a:r>
          </a:p>
          <a:p>
            <a:r>
              <a:rPr lang="en-US" b="0" i="0" dirty="0">
                <a:effectLst/>
                <a:latin typeface="Inter"/>
              </a:rPr>
              <a:t>Use Inkwell anytime a user needs to interact with widgets on the screen, capturing their taps and long presses.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3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ScrollView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displaying more content than can fit on the screen</a:t>
            </a:r>
          </a:p>
          <a:p>
            <a:r>
              <a:rPr lang="en-US" dirty="0"/>
              <a:t>A ScrollView widget in Flutter allows you to create complex scrolling effects and layouts</a:t>
            </a:r>
          </a:p>
          <a:p>
            <a:r>
              <a:rPr lang="en-US" dirty="0"/>
              <a:t>Users scroll within the content by making swiping gesture</a:t>
            </a:r>
          </a:p>
          <a:p>
            <a:r>
              <a:rPr lang="en-US" dirty="0"/>
              <a:t>You can use it to create scrollable views with multiple slivers, each having its own behavior</a:t>
            </a:r>
          </a:p>
          <a:p>
            <a:r>
              <a:rPr lang="en-US" dirty="0"/>
              <a:t>A silver is a portion of scrollable area that you can define to behave in special way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ListView Class in Flutter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Flutter, ListView is a scrollable list of widgets arranged linearly. It displays its children one after another in the scroll direction i.e., vertical or horizontal.</a:t>
            </a:r>
          </a:p>
          <a:p>
            <a:pPr fontAlgn="base"/>
            <a:r>
              <a:rPr lang="en-US" dirty="0"/>
              <a:t>There are different types of ListViews :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/>
              <a:t>ListView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/>
              <a:t>ListView.builder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/>
              <a:t>ListView.separated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/>
              <a:t>ListView.custom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4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ListView()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default constructor of the ListView class</a:t>
            </a:r>
          </a:p>
          <a:p>
            <a:r>
              <a:rPr lang="en-US" dirty="0"/>
              <a:t>A ListView simply takes a list of widgets and makes it scrollable</a:t>
            </a:r>
          </a:p>
          <a:p>
            <a:r>
              <a:rPr lang="en-US" dirty="0"/>
              <a:t>It is appropriate for small number if children</a:t>
            </a:r>
          </a:p>
          <a:p>
            <a:r>
              <a:rPr lang="en-US" dirty="0"/>
              <a:t>Use it to display a static list of children whose count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295702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ListView.builder()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takes an IndexedWidgetBuilder, which builds the children on demand</a:t>
            </a:r>
          </a:p>
          <a:p>
            <a:pPr fontAlgn="base"/>
            <a:r>
              <a:rPr lang="en-US" dirty="0"/>
              <a:t>It is basically used for the list views with large number of children</a:t>
            </a:r>
          </a:p>
          <a:p>
            <a:pPr fontAlgn="base"/>
            <a:r>
              <a:rPr lang="en-US" dirty="0"/>
              <a:t>The</a:t>
            </a:r>
            <a:r>
              <a:rPr lang="en-US" b="1" dirty="0"/>
              <a:t> builder()</a:t>
            </a:r>
            <a:r>
              <a:rPr lang="en-US" dirty="0"/>
              <a:t> constructor constructs a repeating list of widgets</a:t>
            </a:r>
          </a:p>
          <a:p>
            <a:pPr fontAlgn="base"/>
            <a:r>
              <a:rPr lang="en-US" dirty="0"/>
              <a:t> The constructor takes two main parameters:  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/>
              <a:t>An </a:t>
            </a:r>
            <a:r>
              <a:rPr lang="en-US" b="1" i="1" dirty="0"/>
              <a:t>itemCount</a:t>
            </a:r>
            <a:r>
              <a:rPr lang="en-US" i="1" dirty="0"/>
              <a:t> </a:t>
            </a:r>
            <a:r>
              <a:rPr lang="en-US" dirty="0"/>
              <a:t>for the number of repetitions for the widget to be constructed (not compulsory).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dirty="0"/>
              <a:t>An </a:t>
            </a:r>
            <a:r>
              <a:rPr lang="en-US" b="1" i="1" dirty="0"/>
              <a:t>itemBuilder </a:t>
            </a:r>
            <a:r>
              <a:rPr lang="en-US" dirty="0"/>
              <a:t>for constructing the widget which will be generated ‘</a:t>
            </a:r>
            <a:r>
              <a:rPr lang="en-US" b="1" dirty="0"/>
              <a:t>itemCount</a:t>
            </a:r>
            <a:r>
              <a:rPr lang="en-US" dirty="0"/>
              <a:t>‘ times (compulsory).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3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ListView.separated 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generates the list like other but also here we can specify the separated widgets between each item</a:t>
            </a:r>
          </a:p>
          <a:p>
            <a:r>
              <a:rPr lang="en-US" dirty="0"/>
              <a:t>It is appropriate for list views with a fixed number of children</a:t>
            </a:r>
          </a:p>
        </p:txBody>
      </p:sp>
    </p:spTree>
    <p:extLst>
      <p:ext uri="{BB962C8B-B14F-4D97-AF65-F5344CB8AC3E}">
        <p14:creationId xmlns:p14="http://schemas.microsoft.com/office/powerpoint/2010/main" val="21627006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2109</TotalTime>
  <Words>733</Words>
  <Application>Microsoft Office PowerPoint</Application>
  <PresentationFormat>Widescreen</PresentationFormat>
  <Paragraphs>70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Arial</vt:lpstr>
      <vt:lpstr>Century Gothic</vt:lpstr>
      <vt:lpstr>Inter</vt:lpstr>
      <vt:lpstr>Times New Roman</vt:lpstr>
      <vt:lpstr>Wingdings</vt:lpstr>
      <vt:lpstr>Wingdings 3</vt:lpstr>
      <vt:lpstr>Wisp</vt:lpstr>
      <vt:lpstr>Lecture 5</vt:lpstr>
      <vt:lpstr>InkWell Widget</vt:lpstr>
      <vt:lpstr>Features of Flutter InkWell</vt:lpstr>
      <vt:lpstr>When to Use InkWell in Flutter?</vt:lpstr>
      <vt:lpstr>ScrollView Widget</vt:lpstr>
      <vt:lpstr>ListView Class in Flutter</vt:lpstr>
      <vt:lpstr>ListView() </vt:lpstr>
      <vt:lpstr>ListView.builder()</vt:lpstr>
      <vt:lpstr>ListView.separated () </vt:lpstr>
      <vt:lpstr>Flutter ListTile </vt:lpstr>
      <vt:lpstr>Flutter ListTile</vt:lpstr>
      <vt:lpstr>Example of ListTile</vt:lpstr>
      <vt:lpstr>ListTile Variation</vt:lpstr>
      <vt:lpstr>CheckboxListTile</vt:lpstr>
      <vt:lpstr>PowerPoint Presentation</vt:lpstr>
      <vt:lpstr>RadioListTile</vt:lpstr>
      <vt:lpstr>PowerPoint Presentation</vt:lpstr>
      <vt:lpstr>SwitchListTile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Umar Hussain Haider</dc:creator>
  <cp:lastModifiedBy>Sidra Khatoon</cp:lastModifiedBy>
  <cp:revision>22</cp:revision>
  <cp:lastPrinted>2024-10-22T03:48:33Z</cp:lastPrinted>
  <dcterms:created xsi:type="dcterms:W3CDTF">2024-10-13T12:07:55Z</dcterms:created>
  <dcterms:modified xsi:type="dcterms:W3CDTF">2025-03-18T00:20:06Z</dcterms:modified>
</cp:coreProperties>
</file>