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8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7FC-A942-4A20-84F2-D648173B9C9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914E-FA92-426B-B01A-6086E87B84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58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7FC-A942-4A20-84F2-D648173B9C9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914E-FA92-426B-B01A-6086E87B8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7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7FC-A942-4A20-84F2-D648173B9C9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914E-FA92-426B-B01A-6086E87B8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7FC-A942-4A20-84F2-D648173B9C9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914E-FA92-426B-B01A-6086E87B8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5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7FC-A942-4A20-84F2-D648173B9C9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914E-FA92-426B-B01A-6086E87B84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78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7FC-A942-4A20-84F2-D648173B9C9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914E-FA92-426B-B01A-6086E87B8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1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7FC-A942-4A20-84F2-D648173B9C9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914E-FA92-426B-B01A-6086E87B8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7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7FC-A942-4A20-84F2-D648173B9C9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914E-FA92-426B-B01A-6086E87B8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8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7FC-A942-4A20-84F2-D648173B9C9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914E-FA92-426B-B01A-6086E87B8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AE87FC-A942-4A20-84F2-D648173B9C9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50914E-FA92-426B-B01A-6086E87B8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4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7FC-A942-4A20-84F2-D648173B9C9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914E-FA92-426B-B01A-6086E87B8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0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AE87FC-A942-4A20-84F2-D648173B9C9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50914E-FA92-426B-B01A-6086E87B8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03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8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Sidra Khatoon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25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284" y="378898"/>
            <a:ext cx="5010849" cy="3957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291" y="4336474"/>
            <a:ext cx="4846842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30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Convert the response into a custom Dart </a:t>
            </a:r>
            <a:r>
              <a:rPr lang="en-US" dirty="0" smtClean="0"/>
              <a:t>object(cont.)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Convert </a:t>
            </a:r>
            <a:r>
              <a:rPr lang="en-US" b="1" dirty="0"/>
              <a:t>the </a:t>
            </a:r>
            <a:r>
              <a:rPr lang="en-US" b="1" dirty="0" err="1"/>
              <a:t>http.Response</a:t>
            </a:r>
            <a:r>
              <a:rPr lang="en-US" b="1" dirty="0"/>
              <a:t> to an </a:t>
            </a:r>
            <a:r>
              <a:rPr lang="en-US" b="1" dirty="0" smtClean="0"/>
              <a:t>Album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dirty="0"/>
              <a:t>Now, use the following steps to update the </a:t>
            </a:r>
            <a:r>
              <a:rPr lang="en-US" dirty="0" err="1"/>
              <a:t>fetchAlbum</a:t>
            </a:r>
            <a:r>
              <a:rPr lang="en-US" dirty="0"/>
              <a:t>() function to return a Future&lt;Album</a:t>
            </a:r>
            <a:r>
              <a:rPr lang="en-US" dirty="0" smtClean="0"/>
              <a:t>&gt;: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Convert the response body into a JSON Map with the </a:t>
            </a:r>
            <a:r>
              <a:rPr lang="en-US" dirty="0" err="1"/>
              <a:t>dart:convert</a:t>
            </a:r>
            <a:r>
              <a:rPr lang="en-US" dirty="0"/>
              <a:t> package.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the server does return an OK response with a status code of 200, then convert the JSON Map into an Album using the </a:t>
            </a:r>
            <a:r>
              <a:rPr lang="en-US" dirty="0" err="1"/>
              <a:t>fromJson</a:t>
            </a:r>
            <a:r>
              <a:rPr lang="en-US" dirty="0"/>
              <a:t>() factory method.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the server does not return an OK response with a status code of 200, then throw an exception. (Even in the case of a "404 Not Found" server response, throw an exception. Do not return null. This is important when examining the data in snapshot, as shown below.)</a:t>
            </a:r>
          </a:p>
        </p:txBody>
      </p:sp>
    </p:spTree>
    <p:extLst>
      <p:ext uri="{BB962C8B-B14F-4D97-AF65-F5344CB8AC3E}">
        <p14:creationId xmlns:p14="http://schemas.microsoft.com/office/powerpoint/2010/main" val="2734715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697" y="1050939"/>
            <a:ext cx="7106642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55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Fetch the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Call </a:t>
            </a:r>
            <a:r>
              <a:rPr lang="en-US" dirty="0"/>
              <a:t>the </a:t>
            </a:r>
            <a:r>
              <a:rPr lang="en-US" dirty="0" err="1"/>
              <a:t>fetchAlbum</a:t>
            </a:r>
            <a:r>
              <a:rPr lang="en-US" dirty="0"/>
              <a:t>() method in either the initState() or </a:t>
            </a:r>
            <a:r>
              <a:rPr lang="en-US" dirty="0" err="1"/>
              <a:t>didChangeDependencies</a:t>
            </a:r>
            <a:r>
              <a:rPr lang="en-US" dirty="0"/>
              <a:t>() methods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initState() method is called exactly once and then never again. If you want to have the option of reloading the API in response to an </a:t>
            </a:r>
            <a:r>
              <a:rPr lang="en-US" dirty="0" err="1"/>
              <a:t>InheritedWidget</a:t>
            </a:r>
            <a:r>
              <a:rPr lang="en-US" dirty="0"/>
              <a:t> changing, put the call into the </a:t>
            </a:r>
            <a:r>
              <a:rPr lang="en-US" dirty="0" err="1"/>
              <a:t>didChangeDependencies</a:t>
            </a:r>
            <a:r>
              <a:rPr lang="en-US" dirty="0"/>
              <a:t>() </a:t>
            </a:r>
            <a:r>
              <a:rPr lang="en-US" dirty="0" smtClean="0"/>
              <a:t>method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201" y="3214832"/>
            <a:ext cx="4067743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6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Display the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571499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To </a:t>
            </a:r>
            <a:r>
              <a:rPr lang="en-US" dirty="0"/>
              <a:t>display the data on screen, use the </a:t>
            </a:r>
            <a:r>
              <a:rPr lang="en-US" dirty="0" err="1"/>
              <a:t>FutureBuilder</a:t>
            </a:r>
            <a:r>
              <a:rPr lang="en-US" dirty="0"/>
              <a:t> widget. The </a:t>
            </a:r>
            <a:r>
              <a:rPr lang="en-US" dirty="0" err="1"/>
              <a:t>FutureBuilder</a:t>
            </a:r>
            <a:r>
              <a:rPr lang="en-US" dirty="0"/>
              <a:t> widget comes with Flutter and makes it easy to work with asynchronous data sources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You </a:t>
            </a:r>
            <a:r>
              <a:rPr lang="en-US" dirty="0"/>
              <a:t>must provide two parameters: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Future you want to work with. In this case, the future returned from the </a:t>
            </a:r>
            <a:r>
              <a:rPr lang="en-US" dirty="0" err="1"/>
              <a:t>fetchAlbum</a:t>
            </a:r>
            <a:r>
              <a:rPr lang="en-US" dirty="0"/>
              <a:t>() function.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builder function that tells Flutter what to render, depending on the state of the Future: loading, success, or error.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325" y="1969410"/>
            <a:ext cx="4486901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63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data to the </a:t>
            </a:r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Sending </a:t>
            </a:r>
            <a:r>
              <a:rPr lang="en-US" dirty="0"/>
              <a:t>data to the internet is necessary for most apps. The http package has got that covered, too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This </a:t>
            </a:r>
            <a:r>
              <a:rPr lang="en-US" dirty="0"/>
              <a:t>recipe uses the following steps</a:t>
            </a:r>
            <a:r>
              <a:rPr lang="en-US" dirty="0" smtClean="0"/>
              <a:t>: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Add the http package.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Send data to a server using the http package.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Convert the response into a custom Dart object.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Get a title from user input.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Display the response on screen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All steps are same as fetch data to the internet. Only in step 2 now </a:t>
            </a:r>
            <a:r>
              <a:rPr lang="en-US" dirty="0"/>
              <a:t>we using </a:t>
            </a:r>
            <a:r>
              <a:rPr lang="en-US" dirty="0" err="1"/>
              <a:t>http.post</a:t>
            </a:r>
            <a:r>
              <a:rPr lang="en-US" dirty="0"/>
              <a:t>() </a:t>
            </a:r>
            <a:r>
              <a:rPr lang="en-US" dirty="0" smtClean="0"/>
              <a:t>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81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data to the </a:t>
            </a:r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 err="1"/>
              <a:t>http.post</a:t>
            </a:r>
            <a:r>
              <a:rPr lang="en-US" dirty="0"/>
              <a:t>() method returns a Future that contains a Response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Future is a core Dart class for working with asynchronous operations. A Future object represents a potential value or error that will be available at some time in the future.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http.Response</a:t>
            </a:r>
            <a:r>
              <a:rPr lang="en-US" dirty="0"/>
              <a:t> class contains the data received from a successful http call.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createAlbum</a:t>
            </a:r>
            <a:r>
              <a:rPr lang="en-US" dirty="0"/>
              <a:t>() method takes an argument title that is sent to the server to create an Album.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162" y="3422071"/>
            <a:ext cx="6192114" cy="270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38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data over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Updating data over the internet is necessary for most apps. The http package has got that covered</a:t>
            </a:r>
            <a:r>
              <a:rPr lang="en-US" dirty="0" smtClean="0"/>
              <a:t>!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recipe uses the following steps</a:t>
            </a:r>
            <a:r>
              <a:rPr lang="en-US" dirty="0" smtClean="0"/>
              <a:t>:</a:t>
            </a:r>
            <a:endParaRPr lang="en-US" dirty="0"/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Add the http package.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Update data over the internet using the http package.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Convert the response into a custom Dart object.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Get the data from the internet.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Update the existing title from user input.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Update and display the response on </a:t>
            </a:r>
            <a:r>
              <a:rPr lang="en-US" dirty="0" smtClean="0"/>
              <a:t>screen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All </a:t>
            </a:r>
            <a:r>
              <a:rPr lang="en-US" dirty="0"/>
              <a:t>steps are same as fetch data to the internet. Only in step 2 now we using </a:t>
            </a:r>
            <a:r>
              <a:rPr lang="en-US" dirty="0" err="1" smtClean="0"/>
              <a:t>http.put</a:t>
            </a:r>
            <a:r>
              <a:rPr lang="en-US" dirty="0" smtClean="0"/>
              <a:t>() </a:t>
            </a:r>
            <a:r>
              <a:rPr lang="en-US" dirty="0"/>
              <a:t>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data over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5534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</a:t>
            </a:r>
            <a:r>
              <a:rPr lang="en-US" dirty="0" err="1"/>
              <a:t>http.put</a:t>
            </a:r>
            <a:r>
              <a:rPr lang="en-US" dirty="0"/>
              <a:t>() method returns a Future that contains a Response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Future </a:t>
            </a:r>
            <a:r>
              <a:rPr lang="en-US" dirty="0"/>
              <a:t>is a core Dart class for working with async operations. A Future object represents a potential value or error that will be available at some time in the future.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The </a:t>
            </a:r>
            <a:r>
              <a:rPr lang="en-US" dirty="0" err="1"/>
              <a:t>http.Response</a:t>
            </a:r>
            <a:r>
              <a:rPr lang="en-US" dirty="0"/>
              <a:t> class contains the data received from a successful http call.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The </a:t>
            </a:r>
            <a:r>
              <a:rPr lang="en-US" dirty="0" err="1"/>
              <a:t>updateAlbum</a:t>
            </a:r>
            <a:r>
              <a:rPr lang="en-US" dirty="0"/>
              <a:t>() method takes an argument, title, which is sent to the server to update the Album.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811" y="3234823"/>
            <a:ext cx="6506483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24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data on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This recipe covers how to delete data over the internet using the http package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This </a:t>
            </a:r>
            <a:r>
              <a:rPr lang="en-US" dirty="0"/>
              <a:t>recipe uses the following steps</a:t>
            </a:r>
            <a:r>
              <a:rPr lang="en-US" dirty="0" smtClean="0"/>
              <a:t>:</a:t>
            </a:r>
            <a:endParaRPr lang="en-US" dirty="0"/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Add the http package.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Delete data on the server.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Update the screen..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Step 1 is same as get data from internet</a:t>
            </a:r>
            <a:r>
              <a:rPr lang="en-US" dirty="0"/>
              <a:t>. Only in step 2 now we using </a:t>
            </a:r>
            <a:r>
              <a:rPr lang="en-US" dirty="0" err="1" smtClean="0"/>
              <a:t>http.delete</a:t>
            </a:r>
            <a:r>
              <a:rPr lang="en-US" dirty="0" smtClean="0"/>
              <a:t>() </a:t>
            </a:r>
            <a:r>
              <a:rPr lang="en-US" dirty="0"/>
              <a:t>method.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8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REST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A REST API (Representational State Transfer) is a set of rules that allows programs to communicate with each other using HTTP methods like GET, POST, PUT, and DELETE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Common HTTP Methods in REST APIs: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779551"/>
              </p:ext>
            </p:extLst>
          </p:nvPr>
        </p:nvGraphicFramePr>
        <p:xfrm>
          <a:off x="1318952" y="3194338"/>
          <a:ext cx="9265920" cy="2324100"/>
        </p:xfrm>
        <a:graphic>
          <a:graphicData uri="http://schemas.openxmlformats.org/drawingml/2006/table">
            <a:tbl>
              <a:tblPr/>
              <a:tblGrid>
                <a:gridCol w="3088640">
                  <a:extLst>
                    <a:ext uri="{9D8B030D-6E8A-4147-A177-3AD203B41FA5}">
                      <a16:colId xmlns:a16="http://schemas.microsoft.com/office/drawing/2014/main" val="3552685501"/>
                    </a:ext>
                  </a:extLst>
                </a:gridCol>
                <a:gridCol w="3088640">
                  <a:extLst>
                    <a:ext uri="{9D8B030D-6E8A-4147-A177-3AD203B41FA5}">
                      <a16:colId xmlns:a16="http://schemas.microsoft.com/office/drawing/2014/main" val="2174765374"/>
                    </a:ext>
                  </a:extLst>
                </a:gridCol>
                <a:gridCol w="3088640">
                  <a:extLst>
                    <a:ext uri="{9D8B030D-6E8A-4147-A177-3AD203B41FA5}">
                      <a16:colId xmlns:a16="http://schemas.microsoft.com/office/drawing/2014/main" val="400247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Method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Purpose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Example Use Case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609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GET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Read data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Fetch list of users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40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POST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Create new data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Submit a new form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43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PUT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Update existing data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Edit user profile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856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DELETE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Remove existing data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Delete a user account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922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180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data on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</a:t>
            </a:r>
            <a:r>
              <a:rPr lang="en-US" dirty="0" err="1"/>
              <a:t>http.delete</a:t>
            </a:r>
            <a:r>
              <a:rPr lang="en-US" dirty="0"/>
              <a:t>() method returns a Future that contains a Response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Future is a core Dart class for working with async operations. A Future object represents a potential value or error that will be available at some time in the future.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http.Response</a:t>
            </a:r>
            <a:r>
              <a:rPr lang="en-US" dirty="0"/>
              <a:t> class contains the data received from a successful http call.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deleteAlbum</a:t>
            </a:r>
            <a:r>
              <a:rPr lang="en-US" dirty="0"/>
              <a:t>() method takes an id argument that is needed to identify the data to be deleted from the server.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143" y="3372955"/>
            <a:ext cx="5830114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0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Use REST APIs in Flutter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Mobile </a:t>
            </a:r>
            <a:r>
              <a:rPr lang="en-US" dirty="0"/>
              <a:t>applications often rely on backend data—think weather apps, social media feeds, or shopping carts.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Flutter</a:t>
            </a:r>
            <a:r>
              <a:rPr lang="en-US" dirty="0"/>
              <a:t>, by itself, doesn’t provide backend data management.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So </a:t>
            </a:r>
            <a:r>
              <a:rPr lang="en-US" dirty="0"/>
              <a:t>we need APIs to retrieve and modify data stored on remote servers.</a:t>
            </a:r>
          </a:p>
        </p:txBody>
      </p:sp>
    </p:spTree>
    <p:extLst>
      <p:ext uri="{BB962C8B-B14F-4D97-AF65-F5344CB8AC3E}">
        <p14:creationId xmlns:p14="http://schemas.microsoft.com/office/powerpoint/2010/main" val="277303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does REST API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REST API uses simple HTTP calls to communicate with JSON data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A user application can make GET, POST, PUT or DELETE HTTP requests to a database and send results for the query request in the response database.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result can be in JSON, HTML, or XML, which is then parsed into the proper model class to use in the app. </a:t>
            </a:r>
          </a:p>
        </p:txBody>
      </p:sp>
    </p:spTree>
    <p:extLst>
      <p:ext uri="{BB962C8B-B14F-4D97-AF65-F5344CB8AC3E}">
        <p14:creationId xmlns:p14="http://schemas.microsoft.com/office/powerpoint/2010/main" val="252206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‍REST API integration in the Flutter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 general, you will go through the following steps for integrating an API into the Flutter application.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Get the base URL, the endpoints, and the API key.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Add required packages in-app to consume HTTP resources like http, </a:t>
            </a:r>
            <a:r>
              <a:rPr lang="en-US" dirty="0" err="1"/>
              <a:t>dio</a:t>
            </a:r>
            <a:r>
              <a:rPr lang="en-US" dirty="0"/>
              <a:t>, chopper,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Create a constant file that will hold all your URLs and Endpoints.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Parse JSON file to get the Object out of the JSON response.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Create files to handle API calls with specific methods to fetch and parse 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Make a method call to load data onto your UI.</a:t>
            </a:r>
          </a:p>
        </p:txBody>
      </p:sp>
    </p:spTree>
    <p:extLst>
      <p:ext uri="{BB962C8B-B14F-4D97-AF65-F5344CB8AC3E}">
        <p14:creationId xmlns:p14="http://schemas.microsoft.com/office/powerpoint/2010/main" val="94341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data from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Fetching </a:t>
            </a:r>
            <a:r>
              <a:rPr lang="en-US" dirty="0"/>
              <a:t>data from the internet is necessary for most apps. Luckily, Dart and Flutter provide tools, such as the http package, for this type of work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This recipe uses the following steps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the http package.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Make a network request using the http package.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Convert the response into a custom Dart object.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Fetch and display the data with Flutter.</a:t>
            </a:r>
          </a:p>
        </p:txBody>
      </p:sp>
    </p:spTree>
    <p:extLst>
      <p:ext uri="{BB962C8B-B14F-4D97-AF65-F5344CB8AC3E}">
        <p14:creationId xmlns:p14="http://schemas.microsoft.com/office/powerpoint/2010/main" val="204584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Add the http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http package provides the simplest way to fetch data from the internet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 add the http package as a dependency, run flutter pub add:</a:t>
            </a:r>
          </a:p>
          <a:p>
            <a:pPr marL="0" indent="0">
              <a:buNone/>
            </a:pPr>
            <a:r>
              <a:rPr lang="en-US" b="1" dirty="0" smtClean="0"/>
              <a:t>                  $flutter </a:t>
            </a:r>
            <a:r>
              <a:rPr lang="en-US" b="1" dirty="0"/>
              <a:t>pub add http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Import </a:t>
            </a:r>
            <a:r>
              <a:rPr lang="en-US" dirty="0"/>
              <a:t>the http package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           </a:t>
            </a:r>
            <a:r>
              <a:rPr lang="en-US" b="1" dirty="0" smtClean="0"/>
              <a:t>import </a:t>
            </a:r>
            <a:r>
              <a:rPr lang="en-US" b="1" dirty="0"/>
              <a:t>'</a:t>
            </a:r>
            <a:r>
              <a:rPr lang="en-US" b="1" dirty="0" err="1"/>
              <a:t>package:http</a:t>
            </a:r>
            <a:r>
              <a:rPr lang="en-US" b="1" dirty="0"/>
              <a:t>/</a:t>
            </a:r>
            <a:r>
              <a:rPr lang="en-US" b="1" dirty="0" err="1"/>
              <a:t>http.dart</a:t>
            </a:r>
            <a:r>
              <a:rPr lang="en-US" b="1" dirty="0"/>
              <a:t>' as http;</a:t>
            </a:r>
          </a:p>
        </p:txBody>
      </p:sp>
    </p:spTree>
    <p:extLst>
      <p:ext uri="{BB962C8B-B14F-4D97-AF65-F5344CB8AC3E}">
        <p14:creationId xmlns:p14="http://schemas.microsoft.com/office/powerpoint/2010/main" val="308816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Make a network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This </a:t>
            </a:r>
            <a:r>
              <a:rPr lang="en-US" dirty="0"/>
              <a:t>recipe covers how to fetch a sample album from the </a:t>
            </a:r>
            <a:r>
              <a:rPr lang="en-US" dirty="0" err="1"/>
              <a:t>JSONPlaceholder</a:t>
            </a:r>
            <a:r>
              <a:rPr lang="en-US" dirty="0"/>
              <a:t> using the </a:t>
            </a:r>
            <a:r>
              <a:rPr lang="en-US" dirty="0" err="1"/>
              <a:t>http.get</a:t>
            </a:r>
            <a:r>
              <a:rPr lang="en-US" dirty="0"/>
              <a:t>() method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Future&lt;</a:t>
            </a:r>
            <a:r>
              <a:rPr lang="en-US" b="1" dirty="0" err="1" smtClean="0"/>
              <a:t>http.Response</a:t>
            </a:r>
            <a:r>
              <a:rPr lang="en-US" b="1" dirty="0"/>
              <a:t>&gt; </a:t>
            </a:r>
            <a:r>
              <a:rPr lang="en-US" b="1" dirty="0" err="1"/>
              <a:t>fetchAlbum</a:t>
            </a:r>
            <a:r>
              <a:rPr lang="en-US" b="1" dirty="0"/>
              <a:t>() {</a:t>
            </a:r>
          </a:p>
          <a:p>
            <a:pPr marL="0" indent="0">
              <a:buNone/>
            </a:pPr>
            <a:r>
              <a:rPr lang="en-US" b="1" dirty="0" smtClean="0"/>
              <a:t>           return </a:t>
            </a:r>
            <a:r>
              <a:rPr lang="en-US" b="1" dirty="0" err="1"/>
              <a:t>http.get</a:t>
            </a:r>
            <a:r>
              <a:rPr lang="en-US" b="1" dirty="0"/>
              <a:t>(</a:t>
            </a:r>
            <a:r>
              <a:rPr lang="en-US" b="1" dirty="0" err="1"/>
              <a:t>Uri.parse</a:t>
            </a:r>
            <a:r>
              <a:rPr lang="en-US" b="1" dirty="0"/>
              <a:t>('https://jsonplaceholder.typicode.com/albums/1</a:t>
            </a:r>
            <a:r>
              <a:rPr lang="en-US" b="1" dirty="0" smtClean="0"/>
              <a:t>'));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dirty="0"/>
              <a:t>The </a:t>
            </a:r>
            <a:r>
              <a:rPr lang="en-US" dirty="0" err="1"/>
              <a:t>http.get</a:t>
            </a:r>
            <a:r>
              <a:rPr lang="en-US" dirty="0"/>
              <a:t>() method returns a Future that contains a Response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Future is a core Dart class for working with async operations. A Future object represents a potential value or error that will be available at some time in the future.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http.Response</a:t>
            </a:r>
            <a:r>
              <a:rPr lang="en-US" dirty="0"/>
              <a:t> class contains the data received from a successful http call.</a:t>
            </a:r>
          </a:p>
        </p:txBody>
      </p:sp>
    </p:spTree>
    <p:extLst>
      <p:ext uri="{BB962C8B-B14F-4D97-AF65-F5344CB8AC3E}">
        <p14:creationId xmlns:p14="http://schemas.microsoft.com/office/powerpoint/2010/main" val="3456166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Convert the response into a custom Dart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While it's easy to make a network request, working with a raw Future&lt;</a:t>
            </a:r>
            <a:r>
              <a:rPr lang="en-US" dirty="0" err="1"/>
              <a:t>http.Response</a:t>
            </a:r>
            <a:r>
              <a:rPr lang="en-US" dirty="0"/>
              <a:t>&gt; isn't very convenient. To make your life easier, convert the </a:t>
            </a:r>
            <a:r>
              <a:rPr lang="en-US" dirty="0" err="1" smtClean="0"/>
              <a:t>http.Response</a:t>
            </a:r>
            <a:r>
              <a:rPr lang="en-US" dirty="0" smtClean="0"/>
              <a:t> </a:t>
            </a:r>
            <a:r>
              <a:rPr lang="en-US" dirty="0"/>
              <a:t>into a Dart object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Create an Album </a:t>
            </a:r>
            <a:r>
              <a:rPr lang="en-US" b="1" dirty="0" smtClean="0"/>
              <a:t>class</a:t>
            </a: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First, create an Album class that contains the data from the network request. It includes a factory constructor that creates an Album from JSON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Converting JSON using pattern matching is only one option. </a:t>
            </a:r>
          </a:p>
        </p:txBody>
      </p:sp>
    </p:spTree>
    <p:extLst>
      <p:ext uri="{BB962C8B-B14F-4D97-AF65-F5344CB8AC3E}">
        <p14:creationId xmlns:p14="http://schemas.microsoft.com/office/powerpoint/2010/main" val="37559015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195</TotalTime>
  <Words>1438</Words>
  <Application>Microsoft Office PowerPoint</Application>
  <PresentationFormat>Widescreen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Retrospect</vt:lpstr>
      <vt:lpstr>Lecture 8 </vt:lpstr>
      <vt:lpstr>What is REST API?</vt:lpstr>
      <vt:lpstr>Why Use REST APIs in Flutter?</vt:lpstr>
      <vt:lpstr>How does REST API work?</vt:lpstr>
      <vt:lpstr>‍REST API integration in the Flutter app</vt:lpstr>
      <vt:lpstr>Fetch data from the internet</vt:lpstr>
      <vt:lpstr>1. Add the http package</vt:lpstr>
      <vt:lpstr>2. Make a network request</vt:lpstr>
      <vt:lpstr>3. Convert the response into a custom Dart object</vt:lpstr>
      <vt:lpstr>PowerPoint Presentation</vt:lpstr>
      <vt:lpstr>3. Convert the response into a custom Dart object(cont.)</vt:lpstr>
      <vt:lpstr>PowerPoint Presentation</vt:lpstr>
      <vt:lpstr>4. Fetch the data</vt:lpstr>
      <vt:lpstr>5. Display the data</vt:lpstr>
      <vt:lpstr>Send data to the internet</vt:lpstr>
      <vt:lpstr>Send data to the internet</vt:lpstr>
      <vt:lpstr>Update data over the internet</vt:lpstr>
      <vt:lpstr>Update data over the internet</vt:lpstr>
      <vt:lpstr>Delete data on the internet</vt:lpstr>
      <vt:lpstr>Delete data on the internet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</dc:title>
  <dc:creator>Sidra Khatoon</dc:creator>
  <cp:lastModifiedBy>Sidra Khatoon</cp:lastModifiedBy>
  <cp:revision>16</cp:revision>
  <dcterms:created xsi:type="dcterms:W3CDTF">2024-11-12T04:35:10Z</dcterms:created>
  <dcterms:modified xsi:type="dcterms:W3CDTF">2025-05-12T08:55:11Z</dcterms:modified>
</cp:coreProperties>
</file>