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Automation Testing Why Automate? Automation vs Manual Testing Test Automation Frameworks Types of Testing Tools, Benefits &amp; Risks of </a:t>
            </a:r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7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Introduction to Automation Testing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954" y="3438089"/>
            <a:ext cx="101474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Testing uses software tools to execute test cases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involves pre-written scripts to simulate user actions and verify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areas: regression testing, performance testing, and load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time, ensures repeatability, and reduces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integrated into Continuous Integration/Continuous Delivery (CI/CD) pipelines.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testing allows testers to validate software functionality efficiently without manually repeating the same steps every time code changes.</a:t>
            </a:r>
          </a:p>
        </p:txBody>
      </p:sp>
    </p:spTree>
    <p:extLst>
      <p:ext uri="{BB962C8B-B14F-4D97-AF65-F5344CB8AC3E}">
        <p14:creationId xmlns:p14="http://schemas.microsoft.com/office/powerpoint/2010/main" val="296425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Why Automate?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8087" y="2605016"/>
            <a:ext cx="1027611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Executes test cases faster than manual testers.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Run hundreds of tests simultaneously across browsers/devices.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Eliminates variation and error caused by human testers.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Scripts can be reused across builds and releases.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Immediate feedback to developers when integrated with CI/CD.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Saves effort on repetitive tasks, allowing testers to focus on complex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is essential in Agile and DevOps environments, where testing must be fast, reliable, and repeatable to meet rapid delivery demands.</a:t>
            </a:r>
          </a:p>
        </p:txBody>
      </p:sp>
    </p:spTree>
    <p:extLst>
      <p:ext uri="{BB962C8B-B14F-4D97-AF65-F5344CB8AC3E}">
        <p14:creationId xmlns:p14="http://schemas.microsoft.com/office/powerpoint/2010/main" val="247928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Automation vs Manual Testing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10155" y="2565812"/>
          <a:ext cx="7116003" cy="3491676"/>
        </p:xfrm>
        <a:graphic>
          <a:graphicData uri="http://schemas.openxmlformats.org/drawingml/2006/table">
            <a:tbl>
              <a:tblPr/>
              <a:tblGrid>
                <a:gridCol w="2372001">
                  <a:extLst>
                    <a:ext uri="{9D8B030D-6E8A-4147-A177-3AD203B41FA5}">
                      <a16:colId xmlns:a16="http://schemas.microsoft.com/office/drawing/2014/main" val="863731651"/>
                    </a:ext>
                  </a:extLst>
                </a:gridCol>
                <a:gridCol w="2372001">
                  <a:extLst>
                    <a:ext uri="{9D8B030D-6E8A-4147-A177-3AD203B41FA5}">
                      <a16:colId xmlns:a16="http://schemas.microsoft.com/office/drawing/2014/main" val="346305625"/>
                    </a:ext>
                  </a:extLst>
                </a:gridCol>
                <a:gridCol w="2372001">
                  <a:extLst>
                    <a:ext uri="{9D8B030D-6E8A-4147-A177-3AD203B41FA5}">
                      <a16:colId xmlns:a16="http://schemas.microsoft.com/office/drawing/2014/main" val="3741065184"/>
                    </a:ext>
                  </a:extLst>
                </a:gridCol>
              </a:tblGrid>
              <a:tr h="297070">
                <a:tc>
                  <a:txBody>
                    <a:bodyPr/>
                    <a:lstStyle/>
                    <a:p>
                      <a:r>
                        <a:rPr lang="en-US" sz="1500"/>
                        <a:t>Aspect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Manual Testing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Automation Testing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62392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r>
                        <a:rPr lang="en-US" sz="1500"/>
                        <a:t>Execution Time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Slower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Faster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54596"/>
                  </a:ext>
                </a:extLst>
              </a:tr>
              <a:tr h="519872">
                <a:tc>
                  <a:txBody>
                    <a:bodyPr/>
                    <a:lstStyle/>
                    <a:p>
                      <a:r>
                        <a:rPr lang="en-US" sz="1500"/>
                        <a:t>Accuracy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Human errors possible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High consistency and accuracy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778085"/>
                  </a:ext>
                </a:extLst>
              </a:tr>
              <a:tr h="519872">
                <a:tc>
                  <a:txBody>
                    <a:bodyPr/>
                    <a:lstStyle/>
                    <a:p>
                      <a:r>
                        <a:rPr lang="en-US" sz="1500"/>
                        <a:t>Initial Investment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Low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High (tools, setup, training)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279070"/>
                  </a:ext>
                </a:extLst>
              </a:tr>
              <a:tr h="519872">
                <a:tc>
                  <a:txBody>
                    <a:bodyPr/>
                    <a:lstStyle/>
                    <a:p>
                      <a:r>
                        <a:rPr lang="en-US" sz="1500"/>
                        <a:t>Maintenance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Minimal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Requires regular updates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068180"/>
                  </a:ext>
                </a:extLst>
              </a:tr>
              <a:tr h="519872">
                <a:tc>
                  <a:txBody>
                    <a:bodyPr/>
                    <a:lstStyle/>
                    <a:p>
                      <a:r>
                        <a:rPr lang="en-US" sz="1500"/>
                        <a:t>Test Coverage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Limited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Wide coverage across devices/environments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675638"/>
                  </a:ext>
                </a:extLst>
              </a:tr>
              <a:tr h="742674">
                <a:tc>
                  <a:txBody>
                    <a:bodyPr/>
                    <a:lstStyle/>
                    <a:p>
                      <a:r>
                        <a:rPr lang="en-US" sz="1500"/>
                        <a:t>Best for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Exploratory, UI, and usability testing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Regression, performance, data-driven tests</a:t>
                      </a:r>
                    </a:p>
                  </a:txBody>
                  <a:tcPr marL="74267" marR="74267" marT="37134" marB="371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54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8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Test Automation Frameworks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187991"/>
            <a:ext cx="863763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(Record &amp; Playback)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implement, no coding required.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maintainable or reusable.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Framework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Breaks application into modules.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reusability and easier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Framework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Separates data from test scripts (e.g., Excel, CSV).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large test sets and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Keyword-Driven Framework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logic is defined in terms of keywords (e.g., Click, Input).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non-coders to write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Framework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elements of data-driven and keyword-driven.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scalable and flexible approach.</a:t>
            </a:r>
          </a:p>
        </p:txBody>
      </p:sp>
    </p:spTree>
    <p:extLst>
      <p:ext uri="{BB962C8B-B14F-4D97-AF65-F5344CB8AC3E}">
        <p14:creationId xmlns:p14="http://schemas.microsoft.com/office/powerpoint/2010/main" val="123014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Types of Testing Tools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049492"/>
            <a:ext cx="87614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Testing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Selenium,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Katalon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TestComplete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what the system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(UI, actions, input/output)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Apache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JMeter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LoadRunner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speed, responsiveness, and stability under 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Testing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Postman,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SoapUI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RestAssured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REST/SOAP services, authentication,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JUnit (Java),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NUnit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(.NET),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individual units or functions of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Tools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Jenkins,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CI, GitHub Actions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test execution on code commits/deploys.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3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Benefits of Automation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741990"/>
            <a:ext cx="957185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repetitive tasks to reduce manual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Execute tests faster, especially regression suites.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 errors through consistent script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 ROI in long-term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 Testing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run unattended at any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testing across platforms, browsers, and data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Coverage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more comprehensive testing in less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testing enhances testing capabilities, making software more reliable and helping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organizations meet faster delivery cycles.</a:t>
            </a:r>
          </a:p>
        </p:txBody>
      </p:sp>
    </p:spTree>
    <p:extLst>
      <p:ext uri="{BB962C8B-B14F-4D97-AF65-F5344CB8AC3E}">
        <p14:creationId xmlns:p14="http://schemas.microsoft.com/office/powerpoint/2010/main" val="348228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Risks of Automation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018989"/>
            <a:ext cx="88697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Initial Cost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tools, framework setup, and skilled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 Overhead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Scripts must be updated when UI or functionality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Scope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 suitable for UI/UX or exploratory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Results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Poor scripting may lead to false positives/negatives.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Planning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Without proper strategy, automation may cost more than it saves.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automation has advantages, it's not a magic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Planning, monitoring, and continuous updates are crucial for success.</a:t>
            </a:r>
          </a:p>
        </p:txBody>
      </p:sp>
    </p:spTree>
    <p:extLst>
      <p:ext uri="{BB962C8B-B14F-4D97-AF65-F5344CB8AC3E}">
        <p14:creationId xmlns:p14="http://schemas.microsoft.com/office/powerpoint/2010/main" val="29537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Conclusion</a:t>
            </a:r>
            <a:r>
              <a:rPr lang="en-US" altLang="en-US" sz="66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6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157487"/>
            <a:ext cx="85331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Testing is a vital part of modern software QA.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improves efficiency, reduces errors, and enables rapid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right framework and tools is key to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automation and manual testing for complete coverage.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small, scale wisely, and maintain scripts regularly.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 should be part of a balanced QA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it wisely alongside manual testing and continuously adapt it to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014454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793A342126149B260D495C618FD77" ma:contentTypeVersion="4" ma:contentTypeDescription="Create a new document." ma:contentTypeScope="" ma:versionID="2a0ff455a0573a46ccbc36ce1935606a">
  <xsd:schema xmlns:xsd="http://www.w3.org/2001/XMLSchema" xmlns:xs="http://www.w3.org/2001/XMLSchema" xmlns:p="http://schemas.microsoft.com/office/2006/metadata/properties" xmlns:ns2="a80c2857-6916-43b1-b1ce-ceaab3238193" targetNamespace="http://schemas.microsoft.com/office/2006/metadata/properties" ma:root="true" ma:fieldsID="487e8a42b1bfc1ef09695a2e4314c558" ns2:_="">
    <xsd:import namespace="a80c2857-6916-43b1-b1ce-ceaab3238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c2857-6916-43b1-b1ce-ceaab3238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3E2B65-B59B-4B3C-A5D1-86B3E758AF46}"/>
</file>

<file path=customXml/itemProps2.xml><?xml version="1.0" encoding="utf-8"?>
<ds:datastoreItem xmlns:ds="http://schemas.openxmlformats.org/officeDocument/2006/customXml" ds:itemID="{A9C6FB7F-6AF8-4A46-971C-06D390C722B1}"/>
</file>

<file path=customXml/itemProps3.xml><?xml version="1.0" encoding="utf-8"?>
<ds:datastoreItem xmlns:ds="http://schemas.openxmlformats.org/officeDocument/2006/customXml" ds:itemID="{B296F9BA-F496-47D6-A28A-AFC4BF77E1C9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747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Automated Testing</vt:lpstr>
      <vt:lpstr>Introduction to Automation Testing </vt:lpstr>
      <vt:lpstr>Why Automate? </vt:lpstr>
      <vt:lpstr>Automation vs Manual Testing </vt:lpstr>
      <vt:lpstr>Test Automation Frameworks </vt:lpstr>
      <vt:lpstr>Types of Testing Tools </vt:lpstr>
      <vt:lpstr>Benefits of Automation </vt:lpstr>
      <vt:lpstr>Risks of Automation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Aziz</dc:creator>
  <cp:lastModifiedBy>Bushra Aziz</cp:lastModifiedBy>
  <cp:revision>2</cp:revision>
  <dcterms:created xsi:type="dcterms:W3CDTF">2025-06-16T06:34:58Z</dcterms:created>
  <dcterms:modified xsi:type="dcterms:W3CDTF">2025-06-16T06:46:56Z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0x0101009AF793A342126149B260D495C618FD77</vt:lpwstr>
  </property>
</Properties>
</file>