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3.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2" r:id="rId4"/>
    <p:sldId id="258" r:id="rId5"/>
    <p:sldId id="259" r:id="rId6"/>
    <p:sldId id="260" r:id="rId7"/>
    <p:sldId id="261"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6/3/2025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6/3/2025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6/3/2025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Performance Testing</a:t>
            </a:r>
            <a:endParaRPr lang="en-US" dirty="0"/>
          </a:p>
        </p:txBody>
      </p:sp>
      <p:sp>
        <p:nvSpPr>
          <p:cNvPr id="3" name="Subtitle 2"/>
          <p:cNvSpPr>
            <a:spLocks noGrp="1"/>
          </p:cNvSpPr>
          <p:nvPr>
            <p:ph type="subTitle" idx="1"/>
          </p:nvPr>
        </p:nvSpPr>
        <p:spPr/>
        <p:txBody>
          <a:bodyPr/>
          <a:lstStyle/>
          <a:p>
            <a:r>
              <a:rPr lang="en-US" dirty="0" smtClean="0"/>
              <a:t>Load testing, stress testing, scalability testing, security testing</a:t>
            </a:r>
            <a:endParaRPr lang="en-US" dirty="0"/>
          </a:p>
        </p:txBody>
      </p:sp>
    </p:spTree>
    <p:extLst>
      <p:ext uri="{BB962C8B-B14F-4D97-AF65-F5344CB8AC3E}">
        <p14:creationId xmlns:p14="http://schemas.microsoft.com/office/powerpoint/2010/main" val="2166073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Performance Testing </a:t>
            </a:r>
            <a:br>
              <a:rPr lang="en-US" b="1" dirty="0"/>
            </a:br>
            <a:endParaRPr lang="en-US" dirty="0"/>
          </a:p>
        </p:txBody>
      </p:sp>
      <p:sp>
        <p:nvSpPr>
          <p:cNvPr id="3" name="Content Placeholder 2"/>
          <p:cNvSpPr>
            <a:spLocks noGrp="1"/>
          </p:cNvSpPr>
          <p:nvPr>
            <p:ph idx="1"/>
          </p:nvPr>
        </p:nvSpPr>
        <p:spPr/>
        <p:txBody>
          <a:bodyPr/>
          <a:lstStyle/>
          <a:p>
            <a:r>
              <a:rPr lang="en-US" b="1" dirty="0" smtClean="0"/>
              <a:t>Definition</a:t>
            </a:r>
            <a:r>
              <a:rPr lang="en-US" b="1" dirty="0"/>
              <a:t>:</a:t>
            </a:r>
            <a:r>
              <a:rPr lang="en-US" dirty="0"/>
              <a:t> Performance testing is a non-functional testing technique conducted to determine the speed, response time, stability, reliability, scalability, and resource usage of a software application under a particular workload.</a:t>
            </a:r>
          </a:p>
          <a:p>
            <a:r>
              <a:rPr lang="en-US" b="1" dirty="0"/>
              <a:t>Objective:</a:t>
            </a:r>
            <a:r>
              <a:rPr lang="en-US" dirty="0"/>
              <a:t> To identify and eliminate performance bottlenecks in the software.</a:t>
            </a:r>
          </a:p>
          <a:p>
            <a:r>
              <a:rPr lang="en-US" b="1" dirty="0"/>
              <a:t>Key Metrics:</a:t>
            </a:r>
            <a:r>
              <a:rPr lang="en-US" dirty="0"/>
              <a:t> Response time, throughput, resource utilization (CPU, memory, disk I/O, network).</a:t>
            </a:r>
          </a:p>
        </p:txBody>
      </p:sp>
    </p:spTree>
    <p:extLst>
      <p:ext uri="{BB962C8B-B14F-4D97-AF65-F5344CB8AC3E}">
        <p14:creationId xmlns:p14="http://schemas.microsoft.com/office/powerpoint/2010/main" val="3763694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Load Testing</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Definition</a:t>
            </a:r>
            <a:r>
              <a:rPr lang="en-US" b="1" dirty="0"/>
              <a:t>:</a:t>
            </a:r>
            <a:r>
              <a:rPr lang="en-US" dirty="0"/>
              <a:t> Load testing is a type of performance testing that evaluates the system's behavior under an expected or anticipated load. It measures the system's ability to handle a specific number of users or transactions without significant performance degradation.</a:t>
            </a:r>
          </a:p>
          <a:p>
            <a:r>
              <a:rPr lang="en-US" b="1" dirty="0"/>
              <a:t>Purpose:</a:t>
            </a:r>
            <a:endParaRPr lang="en-US" dirty="0"/>
          </a:p>
          <a:p>
            <a:pPr lvl="1"/>
            <a:r>
              <a:rPr lang="en-US" dirty="0"/>
              <a:t>To verify that the system can handle the expected user traffic.</a:t>
            </a:r>
          </a:p>
          <a:p>
            <a:pPr lvl="1"/>
            <a:r>
              <a:rPr lang="en-US" dirty="0"/>
              <a:t>To identify the maximum operating capacity of an application.</a:t>
            </a:r>
          </a:p>
          <a:p>
            <a:pPr lvl="1"/>
            <a:r>
              <a:rPr lang="en-US" dirty="0"/>
              <a:t>To ensure the application meets performance SLAs (Service Level Agreements).</a:t>
            </a:r>
          </a:p>
          <a:p>
            <a:r>
              <a:rPr lang="en-US" b="1" dirty="0"/>
              <a:t>Example:</a:t>
            </a:r>
            <a:endParaRPr lang="en-US" dirty="0"/>
          </a:p>
          <a:p>
            <a:pPr lvl="1"/>
            <a:r>
              <a:rPr lang="en-US" dirty="0"/>
              <a:t>Testing an e-commerce website to ensure it can handle 10,000 concurrent users during a flash sale, with all users browsing products, adding items to carts, and checking out within acceptable response times (e.g., less than 3 seconds per transaction).</a:t>
            </a:r>
          </a:p>
          <a:p>
            <a:endParaRPr lang="en-US" dirty="0"/>
          </a:p>
        </p:txBody>
      </p:sp>
    </p:spTree>
    <p:extLst>
      <p:ext uri="{BB962C8B-B14F-4D97-AF65-F5344CB8AC3E}">
        <p14:creationId xmlns:p14="http://schemas.microsoft.com/office/powerpoint/2010/main" val="1670723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Stress Testing</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Definition</a:t>
            </a:r>
            <a:r>
              <a:rPr lang="en-US" b="1" dirty="0"/>
              <a:t>:</a:t>
            </a:r>
            <a:r>
              <a:rPr lang="en-US" dirty="0"/>
              <a:t> Stress testing is a type of performance testing that evaluates the system's behavior beyond its normal or peak load conditions. It pushes the system to its limits to determine its robustness and error handling capabilities under extreme conditions.</a:t>
            </a:r>
          </a:p>
          <a:p>
            <a:r>
              <a:rPr lang="en-US" b="1" dirty="0"/>
              <a:t>Purpose:</a:t>
            </a:r>
            <a:endParaRPr lang="en-US" dirty="0"/>
          </a:p>
          <a:p>
            <a:pPr lvl="1"/>
            <a:r>
              <a:rPr lang="en-US" dirty="0"/>
              <a:t>To identify the breaking point of the application.</a:t>
            </a:r>
          </a:p>
          <a:p>
            <a:pPr lvl="1"/>
            <a:r>
              <a:rPr lang="en-US" dirty="0"/>
              <a:t>To determine how the system recovers from failures (e.g., graceful degradation vs. crashing).</a:t>
            </a:r>
          </a:p>
          <a:p>
            <a:pPr lvl="1"/>
            <a:r>
              <a:rPr lang="en-US" dirty="0"/>
              <a:t>To test the system's stability under high load.</a:t>
            </a:r>
          </a:p>
          <a:p>
            <a:r>
              <a:rPr lang="en-US" b="1" dirty="0"/>
              <a:t>Example:</a:t>
            </a:r>
            <a:endParaRPr lang="en-US" dirty="0"/>
          </a:p>
          <a:p>
            <a:pPr lvl="1"/>
            <a:r>
              <a:rPr lang="en-US" dirty="0"/>
              <a:t>Simulating 50,000 concurrent users on a banking application, far exceeding the expected peak load, to see if the system crashes, slows down significantly, or handles the overload by queuing requests or displaying appropriate error messages without data loss.</a:t>
            </a:r>
          </a:p>
          <a:p>
            <a:endParaRPr lang="en-US" dirty="0"/>
          </a:p>
        </p:txBody>
      </p:sp>
    </p:spTree>
    <p:extLst>
      <p:ext uri="{BB962C8B-B14F-4D97-AF65-F5344CB8AC3E}">
        <p14:creationId xmlns:p14="http://schemas.microsoft.com/office/powerpoint/2010/main" val="116960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Scalability Testing</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Definition</a:t>
            </a:r>
            <a:r>
              <a:rPr lang="en-US" b="1" dirty="0"/>
              <a:t>:</a:t>
            </a:r>
            <a:r>
              <a:rPr lang="en-US" dirty="0"/>
              <a:t> Scalability testing is a type of performance testing that measures the application's ability to "scale up" or "scale out" to support an increasing user load or data volume. It determines the effectiveness of the system in handling growth.</a:t>
            </a:r>
          </a:p>
          <a:p>
            <a:r>
              <a:rPr lang="en-US" b="1" dirty="0"/>
              <a:t>Purpose:</a:t>
            </a:r>
            <a:endParaRPr lang="en-US" dirty="0"/>
          </a:p>
          <a:p>
            <a:pPr lvl="1"/>
            <a:r>
              <a:rPr lang="en-US" dirty="0"/>
              <a:t>To determine if the system can handle future growth in users, data, or transactions.</a:t>
            </a:r>
          </a:p>
          <a:p>
            <a:pPr lvl="1"/>
            <a:r>
              <a:rPr lang="en-US" dirty="0"/>
              <a:t>To identify the point at which the system stops scaling effectively.</a:t>
            </a:r>
          </a:p>
          <a:p>
            <a:pPr lvl="1"/>
            <a:r>
              <a:rPr lang="en-US" dirty="0"/>
              <a:t>To help in capacity planning and infrastructure upgrades.</a:t>
            </a:r>
          </a:p>
          <a:p>
            <a:r>
              <a:rPr lang="en-US" b="1" dirty="0"/>
              <a:t>Example:</a:t>
            </a:r>
            <a:endParaRPr lang="en-US" dirty="0"/>
          </a:p>
          <a:p>
            <a:pPr lvl="1"/>
            <a:r>
              <a:rPr lang="en-US" dirty="0"/>
              <a:t>Gradually increasing the number of users on a cloud-based video streaming service from 1,000 to 100,000 over several weeks to observe if the application's performance remains consistent and if the underlying infrastructure (servers, databases) can be seamlessly expanded to meet the demand.</a:t>
            </a:r>
          </a:p>
          <a:p>
            <a:endParaRPr lang="en-US" dirty="0"/>
          </a:p>
        </p:txBody>
      </p:sp>
    </p:spTree>
    <p:extLst>
      <p:ext uri="{BB962C8B-B14F-4D97-AF65-F5344CB8AC3E}">
        <p14:creationId xmlns:p14="http://schemas.microsoft.com/office/powerpoint/2010/main" val="3135537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Security Testing - Overview</a:t>
            </a:r>
            <a:br>
              <a:rPr lang="en-US" b="1" dirty="0"/>
            </a:br>
            <a:endParaRPr lang="en-US" dirty="0"/>
          </a:p>
        </p:txBody>
      </p:sp>
      <p:sp>
        <p:nvSpPr>
          <p:cNvPr id="3" name="Content Placeholder 2"/>
          <p:cNvSpPr>
            <a:spLocks noGrp="1"/>
          </p:cNvSpPr>
          <p:nvPr>
            <p:ph idx="1"/>
          </p:nvPr>
        </p:nvSpPr>
        <p:spPr/>
        <p:txBody>
          <a:bodyPr/>
          <a:lstStyle/>
          <a:p>
            <a:r>
              <a:rPr lang="en-US" b="1" dirty="0" smtClean="0"/>
              <a:t>Definition</a:t>
            </a:r>
            <a:r>
              <a:rPr lang="en-US" b="1" dirty="0"/>
              <a:t>:</a:t>
            </a:r>
            <a:r>
              <a:rPr lang="en-US" dirty="0"/>
              <a:t> Security testing is a type of software testing that uncovers vulnerabilities, threats, risks in a software application and protects the system from malicious attacks. It aims to identify potential security loopholes that could lead to data breaches, unauthorized access, or system compromise.</a:t>
            </a:r>
          </a:p>
          <a:p>
            <a:r>
              <a:rPr lang="en-US" b="1" dirty="0"/>
              <a:t>Objective:</a:t>
            </a:r>
            <a:r>
              <a:rPr lang="en-US" dirty="0"/>
              <a:t> To ensure the software system and its data are protected from intruders.</a:t>
            </a:r>
          </a:p>
          <a:p>
            <a:r>
              <a:rPr lang="en-US" b="1" dirty="0"/>
              <a:t>Key Principles:</a:t>
            </a:r>
            <a:r>
              <a:rPr lang="en-US" dirty="0"/>
              <a:t> Confidentiality, Integrity, Availability (CIA Triad).</a:t>
            </a:r>
          </a:p>
        </p:txBody>
      </p:sp>
    </p:spTree>
    <p:extLst>
      <p:ext uri="{BB962C8B-B14F-4D97-AF65-F5344CB8AC3E}">
        <p14:creationId xmlns:p14="http://schemas.microsoft.com/office/powerpoint/2010/main" val="846840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Security Testing - Details and Examples</a:t>
            </a:r>
            <a:br>
              <a:rPr lang="en-US" b="1" dirty="0"/>
            </a:br>
            <a:endParaRPr lang="en-US" dirty="0"/>
          </a:p>
        </p:txBody>
      </p:sp>
      <p:sp>
        <p:nvSpPr>
          <p:cNvPr id="3" name="Content Placeholder 2"/>
          <p:cNvSpPr>
            <a:spLocks noGrp="1"/>
          </p:cNvSpPr>
          <p:nvPr>
            <p:ph idx="1"/>
          </p:nvPr>
        </p:nvSpPr>
        <p:spPr/>
        <p:txBody>
          <a:bodyPr>
            <a:normAutofit/>
          </a:bodyPr>
          <a:lstStyle/>
          <a:p>
            <a:r>
              <a:rPr lang="en-US" b="1" dirty="0" smtClean="0"/>
              <a:t>Common </a:t>
            </a:r>
            <a:r>
              <a:rPr lang="en-US" b="1" dirty="0"/>
              <a:t>Areas Tested:</a:t>
            </a:r>
            <a:endParaRPr lang="en-US" dirty="0"/>
          </a:p>
          <a:p>
            <a:pPr lvl="1"/>
            <a:r>
              <a:rPr lang="en-US" b="1" dirty="0"/>
              <a:t>Authentication:</a:t>
            </a:r>
            <a:r>
              <a:rPr lang="en-US" dirty="0"/>
              <a:t> Verifying user identities securely.</a:t>
            </a:r>
          </a:p>
          <a:p>
            <a:pPr lvl="1"/>
            <a:r>
              <a:rPr lang="en-US" b="1" dirty="0"/>
              <a:t>Authorization:</a:t>
            </a:r>
            <a:r>
              <a:rPr lang="en-US" dirty="0"/>
              <a:t> Ensuring users have appropriate access levels.</a:t>
            </a:r>
          </a:p>
          <a:p>
            <a:pPr lvl="1"/>
            <a:r>
              <a:rPr lang="en-US" b="1" dirty="0"/>
              <a:t>Input Validation:</a:t>
            </a:r>
            <a:r>
              <a:rPr lang="en-US" dirty="0"/>
              <a:t> Preventing injection attacks (SQL Injection, XSS).</a:t>
            </a:r>
          </a:p>
          <a:p>
            <a:pPr lvl="1"/>
            <a:r>
              <a:rPr lang="en-US" b="1" dirty="0"/>
              <a:t>Session Management:</a:t>
            </a:r>
            <a:r>
              <a:rPr lang="en-US" dirty="0"/>
              <a:t> Securing user sessions.</a:t>
            </a:r>
          </a:p>
          <a:p>
            <a:pPr lvl="1"/>
            <a:r>
              <a:rPr lang="en-US" b="1" dirty="0"/>
              <a:t>Error Handling:</a:t>
            </a:r>
            <a:r>
              <a:rPr lang="en-US" dirty="0"/>
              <a:t> Preventing information leakage through error messages.</a:t>
            </a:r>
          </a:p>
          <a:p>
            <a:pPr lvl="1"/>
            <a:r>
              <a:rPr lang="en-US" b="1" dirty="0"/>
              <a:t>Cryptography:</a:t>
            </a:r>
            <a:r>
              <a:rPr lang="en-US" dirty="0"/>
              <a:t> Ensuring sensitive data is encrypted properly.</a:t>
            </a:r>
          </a:p>
          <a:p>
            <a:endParaRPr lang="en-US" dirty="0"/>
          </a:p>
        </p:txBody>
      </p:sp>
    </p:spTree>
    <p:extLst>
      <p:ext uri="{BB962C8B-B14F-4D97-AF65-F5344CB8AC3E}">
        <p14:creationId xmlns:p14="http://schemas.microsoft.com/office/powerpoint/2010/main" val="313244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Security testing</a:t>
            </a:r>
            <a:endParaRPr lang="en-US" dirty="0"/>
          </a:p>
        </p:txBody>
      </p:sp>
      <p:sp>
        <p:nvSpPr>
          <p:cNvPr id="3" name="Content Placeholder 2"/>
          <p:cNvSpPr>
            <a:spLocks noGrp="1"/>
          </p:cNvSpPr>
          <p:nvPr>
            <p:ph idx="1"/>
          </p:nvPr>
        </p:nvSpPr>
        <p:spPr/>
        <p:txBody>
          <a:bodyPr/>
          <a:lstStyle/>
          <a:p>
            <a:pPr lvl="1"/>
            <a:r>
              <a:rPr lang="en-US" b="1" dirty="0"/>
              <a:t>Penetration Testing (Pen-Test):</a:t>
            </a:r>
            <a:r>
              <a:rPr lang="en-US" dirty="0"/>
              <a:t> Simulating real-world attacks by ethical hackers to find vulnerabilities.</a:t>
            </a:r>
          </a:p>
          <a:p>
            <a:pPr lvl="2"/>
            <a:r>
              <a:rPr lang="en-US" i="1" dirty="0"/>
              <a:t>Example:</a:t>
            </a:r>
            <a:r>
              <a:rPr lang="en-US" dirty="0"/>
              <a:t> An ethical hacker attempts to bypass the login page of a web application using SQL injection techniques to gain unauthorized access to user data.</a:t>
            </a:r>
          </a:p>
          <a:p>
            <a:pPr lvl="1"/>
            <a:r>
              <a:rPr lang="en-US" b="1" dirty="0"/>
              <a:t>Vulnerability Scanning:</a:t>
            </a:r>
            <a:r>
              <a:rPr lang="en-US" dirty="0"/>
              <a:t> Using automated tools to scan for known vulnerabilities in the system's code, network, and infrastructure.</a:t>
            </a:r>
          </a:p>
          <a:p>
            <a:pPr lvl="2"/>
            <a:r>
              <a:rPr lang="en-US" i="1" dirty="0"/>
              <a:t>Example:</a:t>
            </a:r>
            <a:r>
              <a:rPr lang="en-US" dirty="0"/>
              <a:t> Running a tool like Nessus or OpenVAS against a web server to identify outdated software versions, misconfigurations, or open ports that could be exploited.</a:t>
            </a:r>
          </a:p>
          <a:p>
            <a:endParaRPr lang="en-US" dirty="0"/>
          </a:p>
        </p:txBody>
      </p:sp>
    </p:spTree>
    <p:extLst>
      <p:ext uri="{BB962C8B-B14F-4D97-AF65-F5344CB8AC3E}">
        <p14:creationId xmlns:p14="http://schemas.microsoft.com/office/powerpoint/2010/main" val="687150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F793A342126149B260D495C618FD77" ma:contentTypeVersion="4" ma:contentTypeDescription="Create a new document." ma:contentTypeScope="" ma:versionID="2a0ff455a0573a46ccbc36ce1935606a">
  <xsd:schema xmlns:xsd="http://www.w3.org/2001/XMLSchema" xmlns:xs="http://www.w3.org/2001/XMLSchema" xmlns:p="http://schemas.microsoft.com/office/2006/metadata/properties" xmlns:ns2="a80c2857-6916-43b1-b1ce-ceaab3238193" targetNamespace="http://schemas.microsoft.com/office/2006/metadata/properties" ma:root="true" ma:fieldsID="487e8a42b1bfc1ef09695a2e4314c558" ns2:_="">
    <xsd:import namespace="a80c2857-6916-43b1-b1ce-ceaab323819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0c2857-6916-43b1-b1ce-ceaab32381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C5554B0-1F9D-4D8B-83D2-BD5DD83CF1CC}"/>
</file>

<file path=customXml/itemProps2.xml><?xml version="1.0" encoding="utf-8"?>
<ds:datastoreItem xmlns:ds="http://schemas.openxmlformats.org/officeDocument/2006/customXml" ds:itemID="{CC221A85-0BCA-4D27-B1FF-594626B7BA91}"/>
</file>

<file path=customXml/itemProps3.xml><?xml version="1.0" encoding="utf-8"?>
<ds:datastoreItem xmlns:ds="http://schemas.openxmlformats.org/officeDocument/2006/customXml" ds:itemID="{D519FF49-A740-446E-8B20-FE3509653CFE}"/>
</file>

<file path=docProps/app.xml><?xml version="1.0" encoding="utf-8"?>
<Properties xmlns="http://schemas.openxmlformats.org/officeDocument/2006/extended-properties" xmlns:vt="http://schemas.openxmlformats.org/officeDocument/2006/docPropsVTypes">
  <Template>Ion Boardroom</Template>
  <TotalTime>5</TotalTime>
  <Words>718</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Performance Testing</vt:lpstr>
      <vt:lpstr>Performance Testing  </vt:lpstr>
      <vt:lpstr>Load Testing </vt:lpstr>
      <vt:lpstr>Stress Testing </vt:lpstr>
      <vt:lpstr>Scalability Testing </vt:lpstr>
      <vt:lpstr>Security Testing - Overview </vt:lpstr>
      <vt:lpstr>Security Testing - Details and Examples </vt:lpstr>
      <vt:lpstr>Types of Security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Testing</dc:title>
  <dc:creator>Bushra Aziz</dc:creator>
  <cp:lastModifiedBy>Bushra Aziz</cp:lastModifiedBy>
  <cp:revision>1</cp:revision>
  <dcterms:created xsi:type="dcterms:W3CDTF">2025-06-03T09:47:24Z</dcterms:created>
  <dcterms:modified xsi:type="dcterms:W3CDTF">2025-06-03T09:53:00Z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0x0101009AF793A342126149B260D495C618FD77</vt:lpwstr>
  </property>
</Properties>
</file>