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1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8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38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0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8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3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612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78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2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5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18E15-E520-4467-B0CA-14E79E574CA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78B7F-11F3-47AC-9E88-468999601D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61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Operations &amp; Maintenance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07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Introduction to Software Operations &amp; Maintenance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operations involve the deployment, monitoring, and management of software applications.</a:t>
            </a:r>
          </a:p>
          <a:p>
            <a:r>
              <a:rPr lang="en-US" dirty="0" smtClean="0"/>
              <a:t>Maintenance ensures the software continues to function efficiently and securely over time.</a:t>
            </a:r>
          </a:p>
          <a:p>
            <a:r>
              <a:rPr lang="en-US" dirty="0" smtClean="0"/>
              <a:t>Importance in business continuity and user satisfaction.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89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Types of Software Maintenance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 smtClean="0"/>
              <a:t>Corrective Maintenance</a:t>
            </a:r>
            <a:r>
              <a:rPr lang="en-US" dirty="0" smtClean="0"/>
              <a:t> - Fixing bugs and errors after deployment.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Adaptive Maintenance</a:t>
            </a:r>
            <a:r>
              <a:rPr lang="en-US" dirty="0" smtClean="0"/>
              <a:t> - Modifying software to accommodate environmental changes.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Perfective Maintenance</a:t>
            </a:r>
            <a:r>
              <a:rPr lang="en-US" dirty="0" smtClean="0"/>
              <a:t> - Enhancing performance and adding new features.</a:t>
            </a:r>
          </a:p>
          <a:p>
            <a:pPr>
              <a:buFont typeface="+mj-lt"/>
              <a:buAutoNum type="arabicPeriod"/>
            </a:pPr>
            <a:r>
              <a:rPr lang="en-US" b="1" dirty="0" smtClean="0"/>
              <a:t>Preventive Maintenance</a:t>
            </a:r>
            <a:r>
              <a:rPr lang="en-US" dirty="0" smtClean="0"/>
              <a:t> - Proactive measures to reduce future failures.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14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Software Operations Activities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Deployment &amp; Configuration</a:t>
            </a:r>
            <a:r>
              <a:rPr lang="en-US" dirty="0" smtClean="0"/>
              <a:t>: Installing software and setting up environments.</a:t>
            </a:r>
          </a:p>
          <a:p>
            <a:r>
              <a:rPr lang="en-US" b="1" dirty="0" smtClean="0"/>
              <a:t>Monitoring &amp; Performance Tuning</a:t>
            </a:r>
            <a:r>
              <a:rPr lang="en-US" dirty="0" smtClean="0"/>
              <a:t>: Ensuring optimal application performance.</a:t>
            </a:r>
          </a:p>
          <a:p>
            <a:r>
              <a:rPr lang="en-US" b="1" dirty="0" smtClean="0"/>
              <a:t>Incident Management</a:t>
            </a:r>
            <a:r>
              <a:rPr lang="en-US" dirty="0" smtClean="0"/>
              <a:t>: Detecting and resolving operational issues.</a:t>
            </a:r>
          </a:p>
          <a:p>
            <a:r>
              <a:rPr lang="en-US" b="1" dirty="0" smtClean="0"/>
              <a:t>Security Management</a:t>
            </a:r>
            <a:r>
              <a:rPr lang="en-US" dirty="0" smtClean="0"/>
              <a:t>: Protecting software from vulnerabilities.</a:t>
            </a:r>
          </a:p>
          <a:p>
            <a:r>
              <a:rPr lang="en-US" b="1" dirty="0" smtClean="0"/>
              <a:t>Backup &amp; Recovery</a:t>
            </a:r>
            <a:r>
              <a:rPr lang="en-US" dirty="0" smtClean="0"/>
              <a:t>: Ensuring data safety and disaster recovery plans.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7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in Software Maintenance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Code Complexity</a:t>
            </a:r>
            <a:r>
              <a:rPr lang="en-US" dirty="0" smtClean="0"/>
              <a:t>: Older software may be difficult to modify.</a:t>
            </a:r>
          </a:p>
          <a:p>
            <a:r>
              <a:rPr lang="en-US" b="1" dirty="0" smtClean="0"/>
              <a:t>Technology Evolution</a:t>
            </a:r>
            <a:r>
              <a:rPr lang="en-US" dirty="0" smtClean="0"/>
              <a:t>: Keeping up with new platforms and tools.</a:t>
            </a:r>
          </a:p>
          <a:p>
            <a:r>
              <a:rPr lang="en-US" b="1" dirty="0" smtClean="0"/>
              <a:t>Security Threats</a:t>
            </a:r>
            <a:r>
              <a:rPr lang="en-US" dirty="0" smtClean="0"/>
              <a:t>: Regular updates needed to mitigate risks.</a:t>
            </a:r>
          </a:p>
          <a:p>
            <a:r>
              <a:rPr lang="en-US" b="1" dirty="0" smtClean="0"/>
              <a:t>Cost &amp; Resource Management</a:t>
            </a:r>
            <a:r>
              <a:rPr lang="en-US" dirty="0" smtClean="0"/>
              <a:t>: Balancing budget with maintenance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89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Best Practices for Effective Maintenance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version control and documentation.</a:t>
            </a:r>
          </a:p>
          <a:p>
            <a:r>
              <a:rPr lang="en-US" dirty="0" smtClean="0"/>
              <a:t>Automate testing and monitoring.</a:t>
            </a:r>
          </a:p>
          <a:p>
            <a:r>
              <a:rPr lang="en-US" dirty="0" smtClean="0"/>
              <a:t>Follow software development lifecycle (SDLC) best practices.</a:t>
            </a:r>
          </a:p>
          <a:p>
            <a:r>
              <a:rPr lang="en-US" dirty="0" smtClean="0"/>
              <a:t>Train personnel for handling updates and troubleshooting.</a:t>
            </a:r>
          </a:p>
          <a:p>
            <a:r>
              <a:rPr lang="en-US" dirty="0" smtClean="0"/>
              <a:t>Regularly review and refactor code for efficiency.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19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maintenance is crucial for longevity and reliability.</a:t>
            </a:r>
          </a:p>
          <a:p>
            <a:r>
              <a:rPr lang="en-US" dirty="0" smtClean="0"/>
              <a:t>Different maintenance types cater to different needs.</a:t>
            </a:r>
          </a:p>
          <a:p>
            <a:r>
              <a:rPr lang="en-US" dirty="0" smtClean="0"/>
              <a:t>Effective operations and maintenance ensure security, efficiency, and user satisfaction.</a:t>
            </a:r>
          </a:p>
          <a:p>
            <a:r>
              <a:rPr lang="en-US" dirty="0" smtClean="0"/>
              <a:t>Future trends include AI-driven maintenance, automated monitoring, and predictive analytics.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982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Software Operations &amp; Maintenance</vt:lpstr>
      <vt:lpstr>Introduction to Software Operations &amp; Maintenance </vt:lpstr>
      <vt:lpstr>Types of Software Maintenance </vt:lpstr>
      <vt:lpstr>Software Operations Activities </vt:lpstr>
      <vt:lpstr>Challenges in Software Maintenance </vt:lpstr>
      <vt:lpstr>Best Practices for Effective Maintenance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Shagufta Aftab</dc:creator>
  <cp:lastModifiedBy>Shagufta Aftab</cp:lastModifiedBy>
  <cp:revision>6</cp:revision>
  <dcterms:created xsi:type="dcterms:W3CDTF">2025-02-17T09:21:04Z</dcterms:created>
  <dcterms:modified xsi:type="dcterms:W3CDTF">2025-02-17T09:38:57Z</dcterms:modified>
</cp:coreProperties>
</file>