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1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0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4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7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48C5-FAA1-4828-AB36-35706E1C75F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21E5-DEEE-47C8-AD70-18993ECB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Automating Deployment Pipelines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2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Case Study - Implementing a CI/CD Pipeline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Automating a web application deployment using GitHub Actions and Docker.</a:t>
            </a:r>
          </a:p>
          <a:p>
            <a:r>
              <a:rPr lang="en-US" dirty="0" smtClean="0"/>
              <a:t>Steps involved:</a:t>
            </a:r>
          </a:p>
          <a:p>
            <a:pPr marL="742950" lvl="1" indent="-285750"/>
            <a:r>
              <a:rPr lang="en-US" dirty="0" smtClean="0"/>
              <a:t>Push code to GitHub.</a:t>
            </a:r>
          </a:p>
          <a:p>
            <a:pPr marL="742950" lvl="1" indent="-285750"/>
            <a:r>
              <a:rPr lang="en-US" dirty="0" smtClean="0"/>
              <a:t>GitHub Actions triggers build and test.</a:t>
            </a:r>
          </a:p>
          <a:p>
            <a:pPr marL="742950" lvl="1" indent="-285750"/>
            <a:r>
              <a:rPr lang="en-US" dirty="0" smtClean="0"/>
              <a:t>Docker container is created and pushed to a registry.</a:t>
            </a:r>
          </a:p>
          <a:p>
            <a:pPr marL="742950" lvl="1" indent="-285750"/>
            <a:r>
              <a:rPr lang="en-US" dirty="0" smtClean="0"/>
              <a:t>Kubernetes deploys the updated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deployment pipelines enhances software development efficiency.</a:t>
            </a:r>
          </a:p>
          <a:p>
            <a:r>
              <a:rPr lang="en-US" dirty="0" smtClean="0"/>
              <a:t>CI/CD, </a:t>
            </a:r>
            <a:r>
              <a:rPr lang="en-US" dirty="0" err="1" smtClean="0"/>
              <a:t>IaC</a:t>
            </a:r>
            <a:r>
              <a:rPr lang="en-US" dirty="0" smtClean="0"/>
              <a:t>, and monitoring play a crucial role.</a:t>
            </a:r>
          </a:p>
          <a:p>
            <a:r>
              <a:rPr lang="en-US" dirty="0" smtClean="0"/>
              <a:t>Best practices ensure smooth, secure, and scalable deployments.</a:t>
            </a:r>
          </a:p>
          <a:p>
            <a:r>
              <a:rPr lang="en-US" smtClean="0"/>
              <a:t>Adoption of automation leads to faster and more reliable software delivery.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Deployment Pipelines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A deployment pipeline is an automated process that builds, tests, and deploys applications.</a:t>
            </a:r>
          </a:p>
          <a:p>
            <a:r>
              <a:rPr lang="en-US" dirty="0" smtClean="0"/>
              <a:t>Importance: Reduces manual effort, increases reliability, and ensures faster releases.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2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Automation in Deployment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development cycles.</a:t>
            </a:r>
          </a:p>
          <a:p>
            <a:r>
              <a:rPr lang="en-US" dirty="0" smtClean="0"/>
              <a:t>Consistency and reliability in deployments.</a:t>
            </a:r>
          </a:p>
          <a:p>
            <a:r>
              <a:rPr lang="en-US" dirty="0" smtClean="0"/>
              <a:t>Early detection of bugs and issues.</a:t>
            </a:r>
          </a:p>
          <a:p>
            <a:r>
              <a:rPr lang="en-US" dirty="0" smtClean="0"/>
              <a:t>Better collaboration between development and operations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8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Components of a Deployment Pipeline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/>
              <a:t>Version Control System (VCS)</a:t>
            </a:r>
            <a:r>
              <a:rPr lang="en-US" dirty="0" smtClean="0"/>
              <a:t> – </a:t>
            </a:r>
            <a:r>
              <a:rPr lang="en-US" dirty="0" err="1" smtClean="0"/>
              <a:t>Git</a:t>
            </a:r>
            <a:r>
              <a:rPr lang="en-US" dirty="0" smtClean="0"/>
              <a:t>, GitHub, </a:t>
            </a:r>
            <a:r>
              <a:rPr lang="en-US" dirty="0" err="1" smtClean="0"/>
              <a:t>GitLab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Continuous Integration (CI)</a:t>
            </a:r>
            <a:r>
              <a:rPr lang="en-US" dirty="0" smtClean="0"/>
              <a:t> – Automated testing and code validation.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Continuous Deployment (CD)</a:t>
            </a:r>
            <a:r>
              <a:rPr lang="en-US" dirty="0" smtClean="0"/>
              <a:t> – Automated release to production.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Infrastructure as Code (</a:t>
            </a:r>
            <a:r>
              <a:rPr lang="en-US" b="1" dirty="0" err="1" smtClean="0"/>
              <a:t>IaC</a:t>
            </a:r>
            <a:r>
              <a:rPr lang="en-US" b="1" dirty="0" smtClean="0"/>
              <a:t>)</a:t>
            </a:r>
            <a:r>
              <a:rPr lang="en-US" dirty="0" smtClean="0"/>
              <a:t> – Managing infrastructure through automation tools.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Monitoring &amp; Logging</a:t>
            </a:r>
            <a:r>
              <a:rPr lang="en-US" dirty="0" smtClean="0"/>
              <a:t> – Ensuring application stability post-deployment.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2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for Automating Deployment Pipelines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515600" cy="4700860"/>
          </a:xfrm>
        </p:spPr>
        <p:txBody>
          <a:bodyPr/>
          <a:lstStyle/>
          <a:p>
            <a:r>
              <a:rPr lang="en-US" b="1" dirty="0" smtClean="0"/>
              <a:t>CI/CD Tools</a:t>
            </a:r>
            <a:r>
              <a:rPr lang="en-US" dirty="0" smtClean="0"/>
              <a:t>: Jenkins, GitHub Actions, </a:t>
            </a:r>
            <a:r>
              <a:rPr lang="en-US" dirty="0" err="1" smtClean="0"/>
              <a:t>GitLab</a:t>
            </a:r>
            <a:r>
              <a:rPr lang="en-US" dirty="0" smtClean="0"/>
              <a:t> CI/CD, Travis CI.</a:t>
            </a:r>
          </a:p>
          <a:p>
            <a:r>
              <a:rPr lang="en-US" b="1" dirty="0" smtClean="0"/>
              <a:t>Containerization</a:t>
            </a:r>
            <a:r>
              <a:rPr lang="en-US" dirty="0" smtClean="0"/>
              <a:t>: Docker, Kubernetes.</a:t>
            </a:r>
          </a:p>
          <a:p>
            <a:r>
              <a:rPr lang="en-US" b="1" dirty="0" err="1" smtClean="0"/>
              <a:t>IaC</a:t>
            </a:r>
            <a:r>
              <a:rPr lang="en-US" b="1" dirty="0" smtClean="0"/>
              <a:t> Tools</a:t>
            </a:r>
            <a:r>
              <a:rPr lang="en-US" dirty="0" smtClean="0"/>
              <a:t>: Terraform, </a:t>
            </a:r>
            <a:r>
              <a:rPr lang="en-US" dirty="0" err="1" smtClean="0"/>
              <a:t>Ansible</a:t>
            </a:r>
            <a:r>
              <a:rPr lang="en-US" dirty="0" smtClean="0"/>
              <a:t>, </a:t>
            </a:r>
            <a:r>
              <a:rPr lang="en-US" dirty="0" err="1" smtClean="0"/>
              <a:t>CloudFormation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Monitoring</a:t>
            </a:r>
            <a:r>
              <a:rPr lang="en-US" dirty="0" smtClean="0"/>
              <a:t>: Prometheus, </a:t>
            </a:r>
            <a:r>
              <a:rPr lang="en-US" dirty="0" err="1" smtClean="0"/>
              <a:t>Grafana</a:t>
            </a:r>
            <a:r>
              <a:rPr lang="en-US" dirty="0" smtClean="0"/>
              <a:t>, ELK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7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Integration (CI)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push code to a repository.</a:t>
            </a:r>
          </a:p>
          <a:p>
            <a:r>
              <a:rPr lang="en-US" dirty="0" smtClean="0"/>
              <a:t>Automated builds and tests are triggered.</a:t>
            </a:r>
          </a:p>
          <a:p>
            <a:r>
              <a:rPr lang="en-US" dirty="0" smtClean="0"/>
              <a:t>Ensures that new changes do not break the system.</a:t>
            </a:r>
          </a:p>
          <a:p>
            <a:r>
              <a:rPr lang="en-US" dirty="0" smtClean="0"/>
              <a:t>Example: Jenkins CI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2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Continuous Deployment (CD)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changes automatically go through build, test, and deploy stages.</a:t>
            </a:r>
          </a:p>
          <a:p>
            <a:r>
              <a:rPr lang="en-US" dirty="0" smtClean="0"/>
              <a:t>Deployments are performed without manual intervention.</a:t>
            </a:r>
          </a:p>
          <a:p>
            <a:r>
              <a:rPr lang="en-US" dirty="0" smtClean="0"/>
              <a:t>Example: GitHub Actions for 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for Deployment Pipelines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pipelines fast and efficient.</a:t>
            </a:r>
          </a:p>
          <a:p>
            <a:r>
              <a:rPr lang="en-US" dirty="0" smtClean="0"/>
              <a:t>Automate testing at different levels (unit, integration, system tests).</a:t>
            </a:r>
          </a:p>
          <a:p>
            <a:r>
              <a:rPr lang="en-US" dirty="0" smtClean="0"/>
              <a:t>Use feature flags for controlled releases.</a:t>
            </a:r>
          </a:p>
          <a:p>
            <a:r>
              <a:rPr lang="en-US" dirty="0" smtClean="0"/>
              <a:t>Monitor deployments and rollback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4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Challenges in Deployment Automation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secrets and environment variables.</a:t>
            </a:r>
          </a:p>
          <a:p>
            <a:r>
              <a:rPr lang="en-US" dirty="0" smtClean="0"/>
              <a:t>Handling rollback strategies effectively.</a:t>
            </a:r>
          </a:p>
          <a:p>
            <a:r>
              <a:rPr lang="en-US" dirty="0" smtClean="0"/>
              <a:t>Ensuring security compliance and auditability.</a:t>
            </a:r>
          </a:p>
          <a:p>
            <a:r>
              <a:rPr lang="en-US" dirty="0" smtClean="0"/>
              <a:t>Optimizing pipeline speed without compromising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Automating Deployment Pipelines </vt:lpstr>
      <vt:lpstr>Introduction to Deployment Pipelines </vt:lpstr>
      <vt:lpstr>Benefits of Automation in Deployment </vt:lpstr>
      <vt:lpstr>Key Components of a Deployment Pipeline </vt:lpstr>
      <vt:lpstr>Tools for Automating Deployment Pipelines </vt:lpstr>
      <vt:lpstr>Continuous Integration (CI) </vt:lpstr>
      <vt:lpstr>Continuous Deployment (CD) </vt:lpstr>
      <vt:lpstr>Best Practices for Deployment Pipelines </vt:lpstr>
      <vt:lpstr>Common Challenges in Deployment Automation </vt:lpstr>
      <vt:lpstr>Case Study - Implementing a CI/CD Pipeline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Deployment Pipelines </dc:title>
  <dc:creator>Shagufta Aftab</dc:creator>
  <cp:lastModifiedBy>Shagufta Aftab</cp:lastModifiedBy>
  <cp:revision>11</cp:revision>
  <dcterms:created xsi:type="dcterms:W3CDTF">2025-03-03T06:46:17Z</dcterms:created>
  <dcterms:modified xsi:type="dcterms:W3CDTF">2025-03-03T06:52:15Z</dcterms:modified>
</cp:coreProperties>
</file>