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E2C0-B47D-4DA6-8201-D70E0128141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3528-D9B2-45A5-8B1E-0719F5DD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60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E2C0-B47D-4DA6-8201-D70E0128141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3528-D9B2-45A5-8B1E-0719F5DD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E2C0-B47D-4DA6-8201-D70E0128141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3528-D9B2-45A5-8B1E-0719F5DD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623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E2C0-B47D-4DA6-8201-D70E0128141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3528-D9B2-45A5-8B1E-0719F5DD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75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E2C0-B47D-4DA6-8201-D70E0128141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3528-D9B2-45A5-8B1E-0719F5DD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30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E2C0-B47D-4DA6-8201-D70E0128141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3528-D9B2-45A5-8B1E-0719F5DD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28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E2C0-B47D-4DA6-8201-D70E0128141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3528-D9B2-45A5-8B1E-0719F5DD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15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E2C0-B47D-4DA6-8201-D70E0128141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3528-D9B2-45A5-8B1E-0719F5DD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67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E2C0-B47D-4DA6-8201-D70E0128141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3528-D9B2-45A5-8B1E-0719F5DD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07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E2C0-B47D-4DA6-8201-D70E0128141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3528-D9B2-45A5-8B1E-0719F5DD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46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E2C0-B47D-4DA6-8201-D70E0128141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A3528-D9B2-45A5-8B1E-0719F5DD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7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2E2C0-B47D-4DA6-8201-D70E0128141F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A3528-D9B2-45A5-8B1E-0719F5DDD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689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Optimizing Software Performance using Tools like Prometheus and </a:t>
            </a:r>
            <a:r>
              <a:rPr lang="en-US" b="1" dirty="0" err="1" smtClean="0"/>
              <a:t>Grafana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001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Up </a:t>
            </a:r>
            <a:r>
              <a:rPr lang="en-US" b="1" dirty="0" err="1" smtClean="0"/>
              <a:t>Grafana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Grafana</a:t>
            </a:r>
            <a:r>
              <a:rPr lang="en-US" dirty="0" smtClean="0"/>
              <a:t> on the server</a:t>
            </a:r>
          </a:p>
          <a:p>
            <a:r>
              <a:rPr lang="en-US" dirty="0" smtClean="0"/>
              <a:t>Configure data source (Prometheus)</a:t>
            </a:r>
          </a:p>
          <a:p>
            <a:r>
              <a:rPr lang="en-US" dirty="0" smtClean="0"/>
              <a:t>Create dashboards with metrics visualization</a:t>
            </a:r>
          </a:p>
          <a:p>
            <a:r>
              <a:rPr lang="en-US" dirty="0" smtClean="0"/>
              <a:t>Set up alerting for performance anomalies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72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Use Case - Monitoring a Web Application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Track API response times and error rates</a:t>
            </a:r>
          </a:p>
          <a:p>
            <a:r>
              <a:rPr lang="en-US" dirty="0" smtClean="0"/>
              <a:t>Visualize CPU and memory usage trends</a:t>
            </a:r>
          </a:p>
          <a:p>
            <a:r>
              <a:rPr lang="en-US" dirty="0" smtClean="0"/>
              <a:t>Set up alerts for performance degradation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52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Using Prometheus and </a:t>
            </a:r>
            <a:r>
              <a:rPr lang="en-US" b="1" dirty="0" err="1" smtClean="0"/>
              <a:t>Grafana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monitoring and alerting</a:t>
            </a:r>
          </a:p>
          <a:p>
            <a:r>
              <a:rPr lang="en-US" dirty="0" smtClean="0"/>
              <a:t>Open-source and community-supported</a:t>
            </a:r>
          </a:p>
          <a:p>
            <a:r>
              <a:rPr lang="en-US" dirty="0" smtClean="0"/>
              <a:t>Scalable for large distributed systems</a:t>
            </a:r>
          </a:p>
          <a:p>
            <a:r>
              <a:rPr lang="en-US" dirty="0" smtClean="0"/>
              <a:t>Highly customizable and extensible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787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and Best Practices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 high volumes of metrics efficiently</a:t>
            </a:r>
          </a:p>
          <a:p>
            <a:r>
              <a:rPr lang="en-US" dirty="0" smtClean="0"/>
              <a:t>Optimizing query performance in Prometheus</a:t>
            </a:r>
          </a:p>
          <a:p>
            <a:r>
              <a:rPr lang="en-US" dirty="0" smtClean="0"/>
              <a:t>Properly configuring alerts to reduce noise</a:t>
            </a:r>
          </a:p>
          <a:p>
            <a:r>
              <a:rPr lang="en-US" dirty="0" smtClean="0"/>
              <a:t>Regularly updating dashboards for better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1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Prometheus and </a:t>
            </a:r>
            <a:r>
              <a:rPr lang="en-US" dirty="0" err="1" smtClean="0"/>
              <a:t>Grafana</a:t>
            </a:r>
            <a:r>
              <a:rPr lang="en-US" dirty="0" smtClean="0"/>
              <a:t> are powerful tools for performance monitoring</a:t>
            </a:r>
          </a:p>
          <a:p>
            <a:r>
              <a:rPr lang="en-US" dirty="0" smtClean="0"/>
              <a:t>Proper setup and configuration lead to better application reliability</a:t>
            </a:r>
          </a:p>
          <a:p>
            <a:r>
              <a:rPr lang="en-US" dirty="0" smtClean="0"/>
              <a:t>Continuous monitoring ensures software efficiency and user satisfaction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43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 to Software Performance Optimization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Importance of software performance in modern applications</a:t>
            </a:r>
          </a:p>
          <a:p>
            <a:r>
              <a:rPr lang="en-US" dirty="0" smtClean="0"/>
              <a:t>Challenges in monitoring and optimizing performance</a:t>
            </a:r>
          </a:p>
          <a:p>
            <a:r>
              <a:rPr lang="en-US" dirty="0" smtClean="0"/>
              <a:t>Overview of Prometheus and </a:t>
            </a:r>
            <a:r>
              <a:rPr lang="en-US" dirty="0" err="1" smtClean="0"/>
              <a:t>Grafana</a:t>
            </a:r>
            <a:r>
              <a:rPr lang="en-US" dirty="0" smtClean="0"/>
              <a:t> as performance monitoring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366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Prometheus?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monitoring and alerting toolkit</a:t>
            </a:r>
          </a:p>
          <a:p>
            <a:r>
              <a:rPr lang="en-US" dirty="0" smtClean="0"/>
              <a:t>Developed by </a:t>
            </a:r>
            <a:r>
              <a:rPr lang="en-US" dirty="0" err="1" smtClean="0"/>
              <a:t>SoundCloud</a:t>
            </a:r>
            <a:r>
              <a:rPr lang="en-US" dirty="0" smtClean="0"/>
              <a:t>, now a CNCF project</a:t>
            </a:r>
          </a:p>
          <a:p>
            <a:r>
              <a:rPr lang="en-US" dirty="0" smtClean="0"/>
              <a:t>Used for collecting and storing time-series data</a:t>
            </a:r>
          </a:p>
          <a:p>
            <a:r>
              <a:rPr lang="en-US" dirty="0" smtClean="0"/>
              <a:t>Key features: Multi-dimensional data model, powerful queries, alerting mechanism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793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35" y="822960"/>
            <a:ext cx="10802982" cy="5354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2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</a:t>
            </a:r>
            <a:r>
              <a:rPr lang="en-US" b="1" dirty="0" err="1" smtClean="0"/>
              <a:t>Grafana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Open-source analytics and visualization tool</a:t>
            </a:r>
          </a:p>
          <a:p>
            <a:r>
              <a:rPr lang="en-US" dirty="0" smtClean="0"/>
              <a:t>Used to create interactive dashboards for monitoring</a:t>
            </a:r>
          </a:p>
          <a:p>
            <a:r>
              <a:rPr lang="en-US" dirty="0" smtClean="0"/>
              <a:t>Supports multiple data sources (Prometheus, </a:t>
            </a:r>
            <a:r>
              <a:rPr lang="en-US" dirty="0" err="1" smtClean="0"/>
              <a:t>InfluxDB</a:t>
            </a:r>
            <a:r>
              <a:rPr lang="en-US" dirty="0" smtClean="0"/>
              <a:t>, </a:t>
            </a:r>
            <a:r>
              <a:rPr lang="en-US" dirty="0" err="1" smtClean="0"/>
              <a:t>Elasticsearch</a:t>
            </a:r>
            <a:r>
              <a:rPr lang="en-US" dirty="0" smtClean="0"/>
              <a:t>, etc.)</a:t>
            </a:r>
          </a:p>
          <a:p>
            <a:r>
              <a:rPr lang="en-US" dirty="0" smtClean="0"/>
              <a:t>Provides real-time data insights with customizable graphs and alerts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87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029" y="862149"/>
            <a:ext cx="9927771" cy="531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03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Prometheus and </a:t>
            </a:r>
            <a:r>
              <a:rPr lang="en-US" b="1" dirty="0" err="1" smtClean="0"/>
              <a:t>Grafana</a:t>
            </a:r>
            <a:r>
              <a:rPr lang="en-US" b="1" dirty="0" smtClean="0"/>
              <a:t> Work Together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Prometheus collects and stores time-series data</a:t>
            </a:r>
          </a:p>
          <a:p>
            <a:r>
              <a:rPr lang="en-US" dirty="0" err="1" smtClean="0"/>
              <a:t>Grafana</a:t>
            </a:r>
            <a:r>
              <a:rPr lang="en-US" dirty="0" smtClean="0"/>
              <a:t> retrieves data from Prometheus and visualizes it</a:t>
            </a:r>
          </a:p>
          <a:p>
            <a:r>
              <a:rPr lang="en-US" dirty="0" smtClean="0"/>
              <a:t>Alerts can be set up in Prometheus and displayed in </a:t>
            </a:r>
            <a:r>
              <a:rPr lang="en-US" dirty="0" err="1" smtClean="0"/>
              <a:t>Grafana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28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Metrics for Performance Optimization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CPU and Memory Usage</a:t>
            </a:r>
          </a:p>
          <a:p>
            <a:r>
              <a:rPr lang="en-US" dirty="0" smtClean="0"/>
              <a:t>Request Latency</a:t>
            </a:r>
          </a:p>
          <a:p>
            <a:r>
              <a:rPr lang="en-US" dirty="0" smtClean="0"/>
              <a:t>Error Rates</a:t>
            </a:r>
          </a:p>
          <a:p>
            <a:r>
              <a:rPr lang="en-US" dirty="0" smtClean="0"/>
              <a:t>Throughput (Requests Per Second)</a:t>
            </a:r>
          </a:p>
          <a:p>
            <a:r>
              <a:rPr lang="en-US" dirty="0" smtClean="0"/>
              <a:t>Disk and Network Utilization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109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Setting Up Prometheus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 Prometheus on the server</a:t>
            </a:r>
          </a:p>
          <a:p>
            <a:r>
              <a:rPr lang="en-US" dirty="0" smtClean="0"/>
              <a:t>Configure Prometheus YAML file (</a:t>
            </a:r>
            <a:r>
              <a:rPr lang="en-US" dirty="0" err="1" smtClean="0"/>
              <a:t>prometheus.yml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Define scrape jobs to collect metrics</a:t>
            </a:r>
          </a:p>
          <a:p>
            <a:r>
              <a:rPr lang="en-US" dirty="0" smtClean="0"/>
              <a:t>Start Prometheus and access it via the web 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51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333</Words>
  <Application>Microsoft Office PowerPoint</Application>
  <PresentationFormat>Widescreen</PresentationFormat>
  <Paragraphs>53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Optimizing Software Performance using Tools like Prometheus and Grafana </vt:lpstr>
      <vt:lpstr>Introduction to Software Performance Optimization </vt:lpstr>
      <vt:lpstr>What is Prometheus? </vt:lpstr>
      <vt:lpstr>PowerPoint Presentation</vt:lpstr>
      <vt:lpstr>What is Grafana? </vt:lpstr>
      <vt:lpstr>PowerPoint Presentation</vt:lpstr>
      <vt:lpstr>How Prometheus and Grafana Work Together </vt:lpstr>
      <vt:lpstr>Key Metrics for Performance Optimization </vt:lpstr>
      <vt:lpstr>Setting Up Prometheus </vt:lpstr>
      <vt:lpstr>Setting Up Grafana </vt:lpstr>
      <vt:lpstr>Use Case - Monitoring a Web Application </vt:lpstr>
      <vt:lpstr>Benefits of Using Prometheus and Grafana </vt:lpstr>
      <vt:lpstr>Challenges and Best Practices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Software Performance using Tools like Prometheus and Grafana </dc:title>
  <dc:creator>Shagufta Aftab</dc:creator>
  <cp:lastModifiedBy>Shagufta Aftab</cp:lastModifiedBy>
  <cp:revision>13</cp:revision>
  <dcterms:created xsi:type="dcterms:W3CDTF">2025-03-10T06:47:55Z</dcterms:created>
  <dcterms:modified xsi:type="dcterms:W3CDTF">2025-03-10T07:17:25Z</dcterms:modified>
</cp:coreProperties>
</file>