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Prometheus and Grafana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Monitoring and Visualization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Prometheus: Open-source monitoring &amp; alerting toolkit.</a:t>
            </a:r>
          </a:p>
          <a:p>
            <a:r>
              <a:t>• Grafana: Open-source visualization tool.</a:t>
            </a:r>
          </a:p>
          <a:p>
            <a:r>
              <a:t>• Used for monitoring applications, infrastructure, &amp; cloud.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Prometheus Architecture</a:t>
            </a:r>
          </a:p>
        </p:txBody>
      </p:sp>
      <p:pic>
        <p:nvPicPr>
          <p:cNvPr id="3" name="Picture 2" descr="promethe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Setting Up Prometheus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Download and install Prometheus.</a:t>
            </a:r>
          </a:p>
          <a:p>
            <a:r>
              <a:t>2. Configure prometheus.yml.</a:t>
            </a:r>
          </a:p>
          <a:p>
            <a:r>
              <a:t>3. Run Prometheus &amp; access UI at localhost:9090.</a:t>
            </a:r>
          </a:p>
          <a:p>
            <a:r>
              <a:t>4. Add exporters for more data sources.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Grafana Overview &amp;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Connects to multiple data sources.</a:t>
            </a:r>
          </a:p>
          <a:p>
            <a:r>
              <a:t>• Customizable dashboards.</a:t>
            </a:r>
          </a:p>
          <a:p>
            <a:r>
              <a:t>• Supports alerting &amp; notifications.</a:t>
            </a:r>
          </a:p>
          <a:p>
            <a:r>
              <a:t>• User authentication &amp; team collaboration.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Grafana Dashboard Example</a:t>
            </a:r>
          </a:p>
        </p:txBody>
      </p:sp>
      <p:pic>
        <p:nvPicPr>
          <p:cNvPr id="3" name="Picture 2" descr="grafan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Connecting Prometheus to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Open Grafana and log in.</a:t>
            </a:r>
          </a:p>
          <a:p>
            <a:r>
              <a:t>2. Add Prometheus as a data source.</a:t>
            </a:r>
          </a:p>
          <a:p>
            <a:r>
              <a:t>3. Configure Prometheus URL (http://localhost:9090).</a:t>
            </a:r>
          </a:p>
          <a:p>
            <a:r>
              <a:t>4. Save and test the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Dashboards in Grafana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Add a new panel.</a:t>
            </a:r>
          </a:p>
          <a:p>
            <a:r>
              <a:t>• Select Prometheus as data source.</a:t>
            </a:r>
          </a:p>
          <a:p>
            <a:r>
              <a:t>• Use PromQL to query data.</a:t>
            </a:r>
          </a:p>
          <a:p>
            <a:r>
              <a:t>• Customize visualization (graphs, tables, heatmaps, etc.).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Cases &amp;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Infrastructure monitoring (CPU, RAM, Disk usage).</a:t>
            </a:r>
          </a:p>
          <a:p>
            <a:r>
              <a:t>• Kubernetes monitoring.</a:t>
            </a:r>
          </a:p>
          <a:p>
            <a:r>
              <a:t>• Application performance monitoring.</a:t>
            </a:r>
          </a:p>
          <a:p>
            <a:r>
              <a:t>• Business analytics.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