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95B3-345A-562B-1AC9-A56DFBE56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E4255-4AE3-35BF-77CF-4C48900EB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9D43-477A-D658-750A-C4235EE7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3CF0-3177-7595-89FC-1748116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075B-0687-5D39-7E56-5B0D1748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09FE-2C88-98FB-76B5-07F63FAF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8A847-4D28-4547-9E2C-728F5F4D3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A19D-133E-8379-BEA7-819D0420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C0F3D-858D-4767-C35A-FC467868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1389-F2AB-0EF8-DB93-3E7B90C8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1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71580-DBBD-3EC5-C68B-728F8E12B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FA2BF-D056-F895-62F5-BFDAB3BC6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05A4D-5548-0895-E3FA-EAAD6DD8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8611-E293-749D-839E-7527E1CE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1DCA-0766-E563-261E-B7D0F71F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4A5C-2F73-B48E-0B35-8EF0BEA8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192B-73FE-E4E6-12C2-F13E2E24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E6C-6ED3-5235-9F01-8D55EDF6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0147-BF5E-D3F1-762B-D959BCBE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3A99-7B4F-9B95-95BF-73FFC7B0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34FB-CDB5-B225-D5C3-53A7ADED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BF78C-3A82-49E4-B472-98C00C6E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08A3-4BB8-E5D1-FF06-62BFB314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DC9F-A10A-BD27-93B3-B9EF1034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8E3E-8CFE-E86B-7E68-0AC4C36A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4ED9-547A-9142-E1CE-66E865C2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8706-4E74-151D-2E4C-79419EBBA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185C1-3356-15C8-A421-F71A5E16A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91E0-C404-D073-BB37-1A4E2ABE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FC93-68B3-0F3F-15B5-E7799909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BDBAA-3C9A-57A3-924B-AB03800B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3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951E-5AC1-1590-837E-663BC6AC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ABBED-512F-02F3-4428-B970BD01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DDE1B-811B-14F9-BCCD-0E5AEA59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FA27C-752F-2115-E9C4-141936FB5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8EB8F-6086-EB3B-481A-3E84E1C8E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DD94A-F90A-A2F8-DE01-D3DB2E5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6C3CB-6E4A-2294-A2EF-7CCE89CC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18CE6-4863-AD8D-6ACC-65B91AD2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69CD-8158-89F0-8528-894BAEC2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AC6F3-0421-55A5-2FFD-8D1A42B3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8BF82-0375-25A5-297A-42C0762A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34DE3-8730-C441-2357-C6BE509F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981B4-50A9-5166-7487-F25C6A25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E68C2-576C-E0CE-F918-46CE5CA4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96A6B-B32D-71C5-17D9-C184AE85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32EA-0485-BEA5-BED6-E7C00EA6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F646-B45A-9722-9DC0-636B6F06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059E-D849-65AE-5251-9B502A254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13F2-4716-3D36-F0C7-2DA889FD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28EE2-2C86-F23E-27D7-5C3BEE36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EC10A-09AF-1E2E-2287-2E724339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CD77-9426-E7DE-6387-7DEAAF2E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443D7-9464-4366-AEF9-B63B2C251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6E750-ADF8-6BF8-8C42-7BC699F1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6F59C-7013-E746-B267-2C5C2D8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F39F8-D93E-A049-B9C9-7E9DD6B7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1E568-1048-0592-CB76-F10B87EE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58005-71EB-A422-EB0D-40A4F63C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BEAF-2D66-00CB-E1FE-8182A667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B8F1-83D7-0BA5-EDFA-FA5AE5B3E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A1B1-96DE-4373-8546-BACA610CDD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05976-0571-2413-1209-CBF3F4428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534-8FAC-BC6C-C579-F980224E4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EB18-6156-4602-A01D-FAC8B351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3E43-2C46-BA7A-D23B-0432CC9A5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Visualizing Metrics with Grafana</a:t>
            </a:r>
            <a:br>
              <a:rPr lang="en-US" dirty="0"/>
            </a:br>
            <a:r>
              <a:rPr lang="en-US" i="1" dirty="0"/>
              <a:t>Connecting to Prometheus, Dashboards, Alerts &amp; 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4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F8BB-242A-F9F8-DD1C-356F737F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0684-5295-5913-82F8-B424C7CD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Grafana helps visualize and monitor metrics in real-time</a:t>
            </a:r>
          </a:p>
          <a:p>
            <a:r>
              <a:rPr lang="en-US" dirty="0"/>
              <a:t>Easily integrates with Prometheus</a:t>
            </a:r>
          </a:p>
          <a:p>
            <a:r>
              <a:rPr lang="en-US" dirty="0"/>
              <a:t>Dashboards and alerts enhance </a:t>
            </a:r>
            <a:r>
              <a:rPr lang="en-US"/>
              <a:t>system observability</a:t>
            </a:r>
          </a:p>
          <a:p>
            <a:r>
              <a:rPr lang="en-US"/>
              <a:t>Notifications </a:t>
            </a:r>
            <a:r>
              <a:rPr lang="en-US" dirty="0"/>
              <a:t>improve 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376212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B027-FD2E-AD21-BD64-C294D331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EEE7-9C1B-D399-1FF6-15E4B8F5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Grafana is an open-source platform for monitoring and observability.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provides rich visualizations and dashboards from multiple data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Commonly used with Prometheus for visualizing time-series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5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8E13-E4D0-9403-EF38-7B34EDEC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Grafana?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0969-A033-751E-0478-25FC06CA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multiple data sources (Prometheus, </a:t>
            </a:r>
            <a:r>
              <a:rPr lang="en-US" dirty="0" err="1"/>
              <a:t>InfluxDB</a:t>
            </a:r>
            <a:r>
              <a:rPr lang="en-US" dirty="0"/>
              <a:t>, MySQL,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Customizable dashboards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Alerting and notifications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Role-based access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3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8C44-2084-5914-6E5D-5D2C1436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Grafana to Prometheus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0905-0FBF-7AF7-1475-E89E67E8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Grafana at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  <a:p>
            <a:r>
              <a:rPr lang="en-US" dirty="0"/>
              <a:t>Login (default: admin/admin)</a:t>
            </a:r>
          </a:p>
          <a:p>
            <a:r>
              <a:rPr lang="en-US" dirty="0"/>
              <a:t>Go to Configuration → Data Sources</a:t>
            </a:r>
          </a:p>
          <a:p>
            <a:r>
              <a:rPr lang="en-US" dirty="0"/>
              <a:t>Add Prometheus</a:t>
            </a:r>
          </a:p>
          <a:p>
            <a:r>
              <a:rPr lang="en-US" dirty="0"/>
              <a:t>Set the URL (e.g., </a:t>
            </a:r>
            <a:r>
              <a:rPr lang="en-US" dirty="0">
                <a:hlinkClick r:id="rId3"/>
              </a:rPr>
              <a:t>http://localhost:9090</a:t>
            </a:r>
            <a:r>
              <a:rPr lang="en-US" dirty="0"/>
              <a:t>)</a:t>
            </a:r>
          </a:p>
          <a:p>
            <a:r>
              <a:rPr lang="en-US" dirty="0"/>
              <a:t>Click Save &amp; Test</a:t>
            </a:r>
          </a:p>
        </p:txBody>
      </p:sp>
    </p:spTree>
    <p:extLst>
      <p:ext uri="{BB962C8B-B14F-4D97-AF65-F5344CB8AC3E}">
        <p14:creationId xmlns:p14="http://schemas.microsoft.com/office/powerpoint/2010/main" val="237478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4579-607E-B298-8280-AA23F44F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24CF-41CC-AB00-3193-BD7DFC66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+ → Dashboard → Add New Panel</a:t>
            </a:r>
          </a:p>
          <a:p>
            <a:r>
              <a:rPr lang="en-US" dirty="0"/>
              <a:t>Select Prometheus as the data source</a:t>
            </a:r>
          </a:p>
          <a:p>
            <a:r>
              <a:rPr lang="en-US" dirty="0"/>
              <a:t>Enter a </a:t>
            </a:r>
            <a:r>
              <a:rPr lang="en-US" dirty="0" err="1"/>
              <a:t>PromQL</a:t>
            </a:r>
            <a:r>
              <a:rPr lang="en-US" dirty="0"/>
              <a:t> query (e.g., </a:t>
            </a:r>
            <a:r>
              <a:rPr lang="en-US" dirty="0" err="1"/>
              <a:t>node_cpu_seconds_total</a:t>
            </a:r>
            <a:r>
              <a:rPr lang="en-US" dirty="0"/>
              <a:t>)</a:t>
            </a:r>
          </a:p>
          <a:p>
            <a:r>
              <a:rPr lang="en-US" dirty="0"/>
              <a:t>Choose the visualization type (graph, gauge, bar chart, etc.)</a:t>
            </a:r>
          </a:p>
          <a:p>
            <a:r>
              <a:rPr lang="en-US" dirty="0"/>
              <a:t>Click Apply</a:t>
            </a:r>
          </a:p>
        </p:txBody>
      </p:sp>
    </p:spTree>
    <p:extLst>
      <p:ext uri="{BB962C8B-B14F-4D97-AF65-F5344CB8AC3E}">
        <p14:creationId xmlns:p14="http://schemas.microsoft.com/office/powerpoint/2010/main" val="189401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A59A-2CFE-F1BF-A41A-B8E17AD6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PromQL</a:t>
            </a:r>
            <a:r>
              <a:rPr lang="en-US" dirty="0"/>
              <a:t> Queries for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2805-E09C-590D-83EC-67FA3578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Usage: rate(</a:t>
            </a:r>
            <a:r>
              <a:rPr lang="en-US" dirty="0" err="1"/>
              <a:t>node_cpu_seconds_total</a:t>
            </a:r>
            <a:r>
              <a:rPr lang="en-US" dirty="0"/>
              <a:t>[1m])</a:t>
            </a:r>
          </a:p>
          <a:p>
            <a:r>
              <a:rPr lang="en-US" dirty="0"/>
              <a:t>Memory Usage: </a:t>
            </a:r>
            <a:r>
              <a:rPr lang="en-US" dirty="0" err="1"/>
              <a:t>node_memory_MemAvailable_bytes</a:t>
            </a:r>
            <a:endParaRPr lang="en-US" dirty="0"/>
          </a:p>
          <a:p>
            <a:r>
              <a:rPr lang="en-US" dirty="0"/>
              <a:t>Uptime: up</a:t>
            </a:r>
          </a:p>
          <a:p>
            <a:r>
              <a:rPr lang="en-US" dirty="0"/>
              <a:t>Disk Usage: </a:t>
            </a:r>
            <a:r>
              <a:rPr lang="en-US" dirty="0" err="1"/>
              <a:t>node_filesystem_size_bytes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6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F3B1-4F81-8305-E600-DFE94F67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F39C-FDFC-A43A-B0B2-846A4EEF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 panel and click Edit</a:t>
            </a:r>
          </a:p>
          <a:p>
            <a:r>
              <a:rPr lang="en-US" dirty="0"/>
              <a:t>Open the Alert tab</a:t>
            </a:r>
          </a:p>
          <a:p>
            <a:r>
              <a:rPr lang="en-US" dirty="0"/>
              <a:t>Set evaluation interval and conditions</a:t>
            </a:r>
          </a:p>
          <a:p>
            <a:r>
              <a:rPr lang="en-US" dirty="0"/>
              <a:t>Define thresholds (e.g., CPU &gt; 80%)</a:t>
            </a:r>
          </a:p>
          <a:p>
            <a:r>
              <a:rPr lang="en-US" dirty="0"/>
              <a:t>Save the alert rule</a:t>
            </a:r>
          </a:p>
        </p:txBody>
      </p:sp>
    </p:spTree>
    <p:extLst>
      <p:ext uri="{BB962C8B-B14F-4D97-AF65-F5344CB8AC3E}">
        <p14:creationId xmlns:p14="http://schemas.microsoft.com/office/powerpoint/2010/main" val="65230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DADE-47FD-0C99-35FF-4E6C5EAC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7F2-7218-CDE7-3838-2EA8C824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Alerting → Notification Channels</a:t>
            </a:r>
          </a:p>
          <a:p>
            <a:pPr lvl="1"/>
            <a:r>
              <a:rPr lang="en-US" dirty="0"/>
              <a:t>Add methods like: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Slack</a:t>
            </a:r>
          </a:p>
          <a:p>
            <a:pPr lvl="1"/>
            <a:r>
              <a:rPr lang="en-US" dirty="0"/>
              <a:t>Microsoft Teams</a:t>
            </a:r>
          </a:p>
          <a:p>
            <a:pPr lvl="1"/>
            <a:r>
              <a:rPr lang="en-US" dirty="0"/>
              <a:t>Webhook</a:t>
            </a:r>
          </a:p>
          <a:p>
            <a:r>
              <a:rPr lang="en-US" dirty="0"/>
              <a:t>Attach the channel to an alert rule</a:t>
            </a:r>
          </a:p>
        </p:txBody>
      </p:sp>
    </p:spTree>
    <p:extLst>
      <p:ext uri="{BB962C8B-B14F-4D97-AF65-F5344CB8AC3E}">
        <p14:creationId xmlns:p14="http://schemas.microsoft.com/office/powerpoint/2010/main" val="238352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57C5-8436-479E-6DFB-A68D4F5E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61A1-BD73-36F1-DB75-64158B18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Scenario:</a:t>
            </a:r>
            <a:r>
              <a:rPr lang="en-US" dirty="0"/>
              <a:t> Monitoring server 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Prometheus to scrape system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Grafana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Visualize CPU, memory, disk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alerts for high CPU or low disk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notifications to Slack or email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4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Visualizing Metrics with Grafana Connecting to Prometheus, Dashboards, Alerts &amp; Notifications</vt:lpstr>
      <vt:lpstr>Introduction</vt:lpstr>
      <vt:lpstr>Why Use Grafana?</vt:lpstr>
      <vt:lpstr>Connecting Grafana to Prometheus</vt:lpstr>
      <vt:lpstr>Creating a Dashboard</vt:lpstr>
      <vt:lpstr>Common PromQL Queries for Dashboards</vt:lpstr>
      <vt:lpstr>Creating Alerts</vt:lpstr>
      <vt:lpstr>Notification Channels</vt:lpstr>
      <vt:lpstr>Example Use Case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Shagufta Aftab</dc:creator>
  <cp:lastModifiedBy>Shagufta Aftab</cp:lastModifiedBy>
  <cp:revision>8</cp:revision>
  <dcterms:created xsi:type="dcterms:W3CDTF">2025-04-14T08:52:25Z</dcterms:created>
  <dcterms:modified xsi:type="dcterms:W3CDTF">2025-04-14T08:59:58Z</dcterms:modified>
</cp:coreProperties>
</file>