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2D3A-E1D3-BFB5-C5F9-63359453A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898C7-4634-FA1F-C5C7-4723B5C4A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FABE-60CF-8529-B88B-F618330D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E519-635F-C73C-9FA2-5C3256E3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ED2F5-8836-9365-63EE-253D9AB6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6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E68B-F411-D1C2-4CDE-CAA50AE4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86624-1E00-F44F-278F-C77D0F24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F3B1-6D6B-8A03-3020-F447431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B8A51-5D23-4201-17E7-ECF79D84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01E0-EFBC-7520-7D1B-25CA8B23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75947-1E9B-8F01-08E1-AEC2B43CC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DBF6E-896D-70AC-B19B-3AD4C6A29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C177-DE0A-D78E-3C06-94FFC0FF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FAD7-C472-2900-7CF7-52A810C5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7EB3-2C60-FA39-B3EE-4B8488B8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0AF3F-CEF4-5097-C079-43D44259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83575-C7EC-33E7-2A0A-2191506D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EC073-2AD1-575B-825B-CE3D4469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8C9F-9112-CD1A-78CC-D85816C5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2682-A12A-2426-7C73-68431283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55DD-7AEB-57F2-F8D6-E752DD18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46731-CCED-556E-66C1-F0DAF60A3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B5EED-DD97-7D2C-62E0-D113880F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66FD-C3D0-B4D8-DBD9-78A41522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B889-56A2-E80C-72E3-ED4D4DAA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4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9E3F-3D7C-29F7-CE9E-C95FCA82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A491-72E7-2F4D-AB10-9C79A217E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34F5-37D9-A2A9-0CCB-C68E2742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3B28F-3F25-5611-FEE3-3193A15A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8FAC-A15B-402F-E0A1-8C99D858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7C868-8899-28CA-A28D-8B275BDF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2AA7-685F-7263-66CD-5DA0036C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32923-308C-3757-E8EB-820F2AA6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93C4-A3BE-BBDE-1185-3B193280A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F7864-B10B-6087-882A-18A3221A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4EED4-E808-21BE-0D45-645CC6264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F2DB1-EF0B-59D5-BD5A-D61BF0C8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BFC28-2BF6-83BD-7089-7EF0BFF9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1E332-4F2F-0D12-AEDB-927C5A6D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A36F-B37D-9386-27F5-055BBFE9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67C67-0901-609F-911F-32294E38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50E7D-E704-AC2B-07A6-32D4821D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9EF38-A4EE-A891-0E85-6F0C3937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2F6EA-8E93-6AD2-F9AF-1B9437E7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52523-272D-33B3-F663-FCA7BE81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DB84-495B-FBDF-13BB-A69607E8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9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8356-33C8-FD78-9262-A7AF1E04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0EC78-3DB7-2FF8-0AF3-1BDEC8148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CD7F9-B223-7A34-0A4C-BD7D72F1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9BA68-4401-2794-CA1B-3B1ABED9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22EBF-9F5F-0CC8-EBC1-197206F0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6C751-E6B9-9152-83EF-6CE4E0F5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9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B632-5BFE-66D0-B1B1-C878483E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064D5-430D-E404-64E5-E14A9EC0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1753-83DB-6EAD-7B87-E56846546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C62FF-8120-0E74-5BA7-D7671244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99539-4F09-8CF4-E485-4EE8D58A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739AA-B71D-4B47-3378-991FA062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9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AECB5-178C-ED09-63FF-B076FBC6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3D68E-50C8-BC69-A907-BD29B82F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CD9D-CABF-CE9F-AAD7-9A461C4B8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0B6AA-74EA-41D6-80CC-1E643173AA9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2B3F-A78E-6F38-12D3-95F42997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3965-9585-CF97-8805-166E3E330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1160-73CD-4479-85A6-ADA5F81CC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5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EE7E-55D4-C074-33D7-0DAE472D6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Security and Compliance</a:t>
            </a:r>
            <a:br>
              <a:rPr lang="en-US" dirty="0"/>
            </a:br>
            <a:r>
              <a:rPr lang="en-US" i="1" dirty="0"/>
              <a:t>Security Best Practices, Access Control, Encryption, Audit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8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F1F0-C0A3-CDB3-A8E3-CA9C7891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10E1-3B1C-9122-D5C3-E268211E1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Protecting systems and data is a shared responsibility</a:t>
            </a:r>
          </a:p>
          <a:p>
            <a:r>
              <a:rPr lang="en-US" dirty="0"/>
              <a:t>Enforce access control and encryption</a:t>
            </a:r>
          </a:p>
          <a:p>
            <a:r>
              <a:rPr lang="en-US" dirty="0"/>
              <a:t>Log all critical actions for traceability</a:t>
            </a:r>
          </a:p>
          <a:p>
            <a:r>
              <a:rPr lang="en-US" dirty="0"/>
              <a:t>Stay updated on compliance requirements</a:t>
            </a:r>
          </a:p>
          <a:p>
            <a:r>
              <a:rPr lang="en-US" dirty="0"/>
              <a:t>Conduct regular audits and vulnerability scans</a:t>
            </a:r>
          </a:p>
        </p:txBody>
      </p:sp>
    </p:spTree>
    <p:extLst>
      <p:ext uri="{BB962C8B-B14F-4D97-AF65-F5344CB8AC3E}">
        <p14:creationId xmlns:p14="http://schemas.microsoft.com/office/powerpoint/2010/main" val="1674754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A491-4262-FE54-F05C-EC9D144C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C37E-EB62-9CFB-1E96-348CFDF2B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best practices reduce risk of attack</a:t>
            </a:r>
          </a:p>
          <a:p>
            <a:r>
              <a:rPr lang="en-US" dirty="0"/>
              <a:t>Access control ensures only authorized users take actions</a:t>
            </a:r>
          </a:p>
          <a:p>
            <a:r>
              <a:rPr lang="en-US" dirty="0"/>
              <a:t>Encryption protects sensitive data</a:t>
            </a:r>
          </a:p>
          <a:p>
            <a:r>
              <a:rPr lang="en-US" dirty="0"/>
              <a:t>Audit logs maintain accountability</a:t>
            </a:r>
          </a:p>
          <a:p>
            <a:r>
              <a:rPr lang="en-US" dirty="0"/>
              <a:t>Compliance ensures alignment with global standards</a:t>
            </a:r>
          </a:p>
        </p:txBody>
      </p:sp>
    </p:spTree>
    <p:extLst>
      <p:ext uri="{BB962C8B-B14F-4D97-AF65-F5344CB8AC3E}">
        <p14:creationId xmlns:p14="http://schemas.microsoft.com/office/powerpoint/2010/main" val="105055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6481-AC99-ED73-939E-73067D5E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60E8-3536-448E-F0F1-843FA64D0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and compliance are essential for protecting data, systems, and users.</a:t>
            </a:r>
          </a:p>
          <a:p>
            <a:r>
              <a:rPr lang="en-US" dirty="0"/>
              <a:t>They ensure that organizations meet legal, ethical, and operational standards.</a:t>
            </a:r>
          </a:p>
          <a:p>
            <a:r>
              <a:rPr lang="en-US" dirty="0"/>
              <a:t>Focus areas: Access control, encryption, audit logging, and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33036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081D-C8A6-7AB5-10DA-E3404A5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Security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98909-64D5-3898-0D5A-DAB0A7A2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Prevent data breaches and system misuse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privacy and confidentiality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Comply with regulations (e.g., GDPR, HIPAA)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customer trust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 legal and financial penalties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6DF0-4F71-7B11-700F-BEFDA944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414A-3A40-9185-447B-070485DDF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Apply principle of least privilege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strong, unique passwords</a:t>
            </a:r>
            <a:r>
              <a:rPr lang="en-US" dirty="0"/>
              <a:t> and enable MFA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Keep systems updated</a:t>
            </a:r>
            <a:r>
              <a:rPr lang="en-US" dirty="0"/>
              <a:t> (patching and updates)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Segment networks</a:t>
            </a:r>
            <a:r>
              <a:rPr lang="en-US" dirty="0"/>
              <a:t> to isolate sensitive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 up data regularly</a:t>
            </a:r>
            <a:r>
              <a:rPr lang="en-US" dirty="0"/>
              <a:t> and test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systems</a:t>
            </a:r>
            <a:r>
              <a:rPr lang="en-US" dirty="0"/>
              <a:t> for anomalies or intrusions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4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C0CA-303B-435E-035D-621027B6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F0A8-977C-C0FB-607A-0DDCD859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is Access Control?</a:t>
            </a:r>
            <a:br>
              <a:rPr lang="en-US" dirty="0"/>
            </a:br>
            <a:r>
              <a:rPr lang="en-US" dirty="0"/>
              <a:t>Restricts who can access data and what actions they can perform.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Access Control: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DAC (Discretionary Access Control)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MAC (Mandatory Access Control)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RBAC (Role-Based Access Control)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ABAC (Attribute-Based Access Control)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51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75F9-96FE-64A3-ED06-E8CA772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4DB4F-6737-011F-1E59-76BA56823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43" y="1589649"/>
            <a:ext cx="8243666" cy="206795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D4A4F9-C5A7-DDA5-CF93-F1E7618E6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277" y="3784209"/>
            <a:ext cx="8175445" cy="7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BDD7-93C0-2BC8-963C-1C2A68A0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2860D-A4A3-CBBF-5DE0-F14FF3C8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Converts data into a coded format that can only be read with a key.</a:t>
            </a:r>
          </a:p>
          <a:p>
            <a:r>
              <a:rPr lang="en-US" dirty="0"/>
              <a:t>Types of Encryption:</a:t>
            </a:r>
          </a:p>
          <a:p>
            <a:pPr lvl="1"/>
            <a:r>
              <a:rPr lang="en-US" dirty="0"/>
              <a:t>Symmetric: Same key for encryption/decryption (e.g., AES)</a:t>
            </a:r>
          </a:p>
          <a:p>
            <a:pPr lvl="1"/>
            <a:r>
              <a:rPr lang="en-US" dirty="0"/>
              <a:t>Asymmetric: Public/private key pair (e.g., RSA)</a:t>
            </a:r>
          </a:p>
          <a:p>
            <a:pPr lvl="1"/>
            <a:r>
              <a:rPr lang="en-US" dirty="0"/>
              <a:t>At rest: Encrypt stored data (e.g., databases, files)</a:t>
            </a:r>
          </a:p>
          <a:p>
            <a:pPr lvl="1"/>
            <a:r>
              <a:rPr lang="en-US" dirty="0"/>
              <a:t>In transit: Encrypt data sent over networks (e.g., HTTPS)</a:t>
            </a:r>
          </a:p>
        </p:txBody>
      </p:sp>
    </p:spTree>
    <p:extLst>
      <p:ext uri="{BB962C8B-B14F-4D97-AF65-F5344CB8AC3E}">
        <p14:creationId xmlns:p14="http://schemas.microsoft.com/office/powerpoint/2010/main" val="419602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D58-EC8A-65BF-843A-2CF8420F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Logging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D7C141-1F43-37D1-3172-B4AA6BB3B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385" y="1493678"/>
            <a:ext cx="995992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Audit Logging?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Tracks all activities in a system, recording who did what and when.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detecting suspicious behavior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forensic investigation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compliance with security standards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Logins/logouts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access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19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EC34-C1F9-2562-8115-18AE6771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C086-12FC-4F67-9FAC-D61459244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GDPR: Data protection for EU residents</a:t>
            </a:r>
          </a:p>
          <a:p>
            <a:r>
              <a:rPr lang="en-US" dirty="0"/>
              <a:t>HIPAA: Health information privacy in the U.S.</a:t>
            </a:r>
          </a:p>
          <a:p>
            <a:r>
              <a:rPr lang="en-US" dirty="0"/>
              <a:t>ISO/IEC 27001: International security management standard</a:t>
            </a:r>
          </a:p>
          <a:p>
            <a:r>
              <a:rPr lang="en-US" dirty="0"/>
              <a:t>PCI-DSS: For organizations handling credit card data</a:t>
            </a:r>
          </a:p>
        </p:txBody>
      </p:sp>
    </p:spTree>
    <p:extLst>
      <p:ext uri="{BB962C8B-B14F-4D97-AF65-F5344CB8AC3E}">
        <p14:creationId xmlns:p14="http://schemas.microsoft.com/office/powerpoint/2010/main" val="72112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416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Security and Compliance Security Best Practices, Access Control, Encryption, Audit Logging</vt:lpstr>
      <vt:lpstr>Introduction</vt:lpstr>
      <vt:lpstr>Importance of Security and Compliance</vt:lpstr>
      <vt:lpstr>Security Best Practices</vt:lpstr>
      <vt:lpstr>Access Control</vt:lpstr>
      <vt:lpstr>Access Control Example</vt:lpstr>
      <vt:lpstr>Encryption</vt:lpstr>
      <vt:lpstr>Audit Logging</vt:lpstr>
      <vt:lpstr>Compliance Standards</vt:lpstr>
      <vt:lpstr>Key Takeaways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Shagufta Aftab</dc:creator>
  <cp:lastModifiedBy>Shagufta Aftab</cp:lastModifiedBy>
  <cp:revision>11</cp:revision>
  <dcterms:created xsi:type="dcterms:W3CDTF">2025-04-14T09:19:14Z</dcterms:created>
  <dcterms:modified xsi:type="dcterms:W3CDTF">2025-04-14T09:32:16Z</dcterms:modified>
</cp:coreProperties>
</file>