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3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12.xml" ContentType="application/vnd.openxmlformats-officedocument.presentationml.slide+xml"/>
  <Override PartName="/ppt/slides/slide7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2.xml" ContentType="application/vnd.openxmlformats-officedocument.them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handoutMasterIdLst>
    <p:handoutMasterId r:id="rId15"/>
  </p:handoutMasterIdLst>
  <p:sldIdLst>
    <p:sldId id="256" r:id="rId2"/>
    <p:sldId id="257" r:id="rId3"/>
    <p:sldId id="268" r:id="rId4"/>
    <p:sldId id="258" r:id="rId5"/>
    <p:sldId id="269" r:id="rId6"/>
    <p:sldId id="270" r:id="rId7"/>
    <p:sldId id="260" r:id="rId8"/>
    <p:sldId id="261" r:id="rId9"/>
    <p:sldId id="266" r:id="rId10"/>
    <p:sldId id="262" r:id="rId11"/>
    <p:sldId id="263" r:id="rId12"/>
    <p:sldId id="264" r:id="rId13"/>
    <p:sldId id="265" r:id="rId14"/>
  </p:sldIdLst>
  <p:sldSz cx="12192000" cy="6858000"/>
  <p:notesSz cx="6881813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3" autoAdjust="0"/>
    <p:restoredTop sz="94660"/>
  </p:normalViewPr>
  <p:slideViewPr>
    <p:cSldViewPr snapToGrid="0">
      <p:cViewPr varScale="1">
        <p:scale>
          <a:sx n="90" d="100"/>
          <a:sy n="90" d="100"/>
        </p:scale>
        <p:origin x="43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openxmlformats.org/officeDocument/2006/relationships/customXml" Target="../customXml/item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2" y="0"/>
            <a:ext cx="2982119" cy="466434"/>
          </a:xfrm>
          <a:prstGeom prst="rect">
            <a:avLst/>
          </a:prstGeom>
        </p:spPr>
        <p:txBody>
          <a:bodyPr vert="horz" lIns="92446" tIns="46223" rIns="92446" bIns="46223" rtlCol="0"/>
          <a:lstStyle>
            <a:lvl1pPr algn="r">
              <a:defRPr sz="1200"/>
            </a:lvl1pPr>
          </a:lstStyle>
          <a:p>
            <a:fld id="{E6252564-85C6-4EF8-A7B8-D690D7861E5F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2" y="8829967"/>
            <a:ext cx="2982119" cy="466433"/>
          </a:xfrm>
          <a:prstGeom prst="rect">
            <a:avLst/>
          </a:prstGeom>
        </p:spPr>
        <p:txBody>
          <a:bodyPr vert="horz" lIns="92446" tIns="46223" rIns="92446" bIns="46223" rtlCol="0" anchor="b"/>
          <a:lstStyle>
            <a:lvl1pPr algn="r">
              <a:defRPr sz="1200"/>
            </a:lvl1pPr>
          </a:lstStyle>
          <a:p>
            <a:fld id="{EC855FDE-0DED-4D5C-9772-2C3296A2A2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9267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Foundations of Software Testing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Types of testing : Functional vs non functional, static vs dynamic, manual vs automated</a:t>
            </a:r>
          </a:p>
          <a:p>
            <a:r>
              <a:rPr lang="en-US" dirty="0" smtClean="0"/>
              <a:t>Week 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66447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Static vs. Dynamic 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1154954" y="2603490"/>
            <a:ext cx="886091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Static Testing:</a:t>
            </a: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Testing without executing the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Identifies defects early in the software development lifecycle.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Includes: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Reviews: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Code reviews, walkthroughs, and inspections.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Static Analysis: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Automated tools for detecting syntax errors,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coding standards violations, and security vulnerabilities.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Benefits: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Detects issues before execution, reducing cost.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Ensures compliance with design and documentation standards.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Improves maintainability by enforcing coding best practices.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51855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Dynamic Testing: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pPr lvl="1"/>
            <a:r>
              <a:rPr lang="en-US" dirty="0" smtClean="0"/>
              <a:t>Testing </a:t>
            </a:r>
            <a:r>
              <a:rPr lang="en-US" dirty="0"/>
              <a:t>by executing the code to observe system behavior.</a:t>
            </a:r>
          </a:p>
          <a:p>
            <a:pPr lvl="1"/>
            <a:r>
              <a:rPr lang="en-US" dirty="0"/>
              <a:t>Identifies defects related to runtime conditions and interactions.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b="1" dirty="0"/>
              <a:t>Unit Testing:</a:t>
            </a:r>
            <a:r>
              <a:rPr lang="en-US" dirty="0"/>
              <a:t> Testing individual components in isolation.</a:t>
            </a:r>
          </a:p>
          <a:p>
            <a:pPr lvl="2"/>
            <a:r>
              <a:rPr lang="en-US" b="1" dirty="0"/>
              <a:t>Integration Testing:</a:t>
            </a:r>
            <a:r>
              <a:rPr lang="en-US" dirty="0"/>
              <a:t> Checking interactions between different modules.</a:t>
            </a:r>
          </a:p>
          <a:p>
            <a:pPr lvl="2"/>
            <a:r>
              <a:rPr lang="en-US" b="1" dirty="0"/>
              <a:t>System Testing:</a:t>
            </a:r>
            <a:r>
              <a:rPr lang="en-US" dirty="0"/>
              <a:t> Verifying end-to-end system functionality.</a:t>
            </a:r>
          </a:p>
          <a:p>
            <a:pPr lvl="2"/>
            <a:r>
              <a:rPr lang="en-US" b="1" dirty="0"/>
              <a:t>Acceptance Testing:</a:t>
            </a:r>
            <a:r>
              <a:rPr lang="en-US" dirty="0"/>
              <a:t> Ensuring the system meets user expectations.</a:t>
            </a:r>
          </a:p>
          <a:p>
            <a:pPr lvl="1"/>
            <a:r>
              <a:rPr lang="en-US" dirty="0"/>
              <a:t>Benefits:</a:t>
            </a:r>
          </a:p>
          <a:p>
            <a:pPr lvl="2"/>
            <a:r>
              <a:rPr lang="en-US" dirty="0"/>
              <a:t>Identifies real-time performance and security issues.</a:t>
            </a:r>
          </a:p>
          <a:p>
            <a:pPr lvl="2"/>
            <a:r>
              <a:rPr lang="en-US" dirty="0"/>
              <a:t>Provides feedback on actual system behavior.</a:t>
            </a:r>
          </a:p>
          <a:p>
            <a:pPr lvl="2"/>
            <a:r>
              <a:rPr lang="en-US" dirty="0"/>
              <a:t>Ensures functional correctness of the software.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3888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Manual vs. Automated 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Manual Testing:</a:t>
            </a:r>
            <a:endParaRPr lang="en-US" dirty="0"/>
          </a:p>
          <a:p>
            <a:pPr lvl="1"/>
            <a:r>
              <a:rPr lang="en-US" dirty="0"/>
              <a:t>Performed by human testers without automation.</a:t>
            </a:r>
          </a:p>
          <a:p>
            <a:pPr lvl="1"/>
            <a:r>
              <a:rPr lang="en-US" dirty="0"/>
              <a:t>Best for:</a:t>
            </a:r>
          </a:p>
          <a:p>
            <a:pPr lvl="2"/>
            <a:r>
              <a:rPr lang="en-US" b="1" dirty="0"/>
              <a:t>Exploratory Testing:</a:t>
            </a:r>
            <a:r>
              <a:rPr lang="en-US" dirty="0"/>
              <a:t> Testers actively explore the application.</a:t>
            </a:r>
          </a:p>
          <a:p>
            <a:pPr lvl="2"/>
            <a:r>
              <a:rPr lang="en-US" b="1" dirty="0"/>
              <a:t>Usability Testing:</a:t>
            </a:r>
            <a:r>
              <a:rPr lang="en-US" dirty="0"/>
              <a:t> Evaluates user experience and accessibility.</a:t>
            </a:r>
          </a:p>
          <a:p>
            <a:pPr lvl="2"/>
            <a:r>
              <a:rPr lang="en-US" b="1" dirty="0"/>
              <a:t>Ad-hoc Testing:</a:t>
            </a:r>
            <a:r>
              <a:rPr lang="en-US" dirty="0"/>
              <a:t> Random, informal testing without predefined test cases.</a:t>
            </a:r>
          </a:p>
          <a:p>
            <a:pPr lvl="1"/>
            <a:r>
              <a:rPr lang="en-US" dirty="0"/>
              <a:t>Advantages:</a:t>
            </a:r>
          </a:p>
          <a:p>
            <a:pPr lvl="2"/>
            <a:r>
              <a:rPr lang="en-US" dirty="0"/>
              <a:t>Allows human intuition to detect UI/UX issues.</a:t>
            </a:r>
          </a:p>
          <a:p>
            <a:pPr lvl="2"/>
            <a:r>
              <a:rPr lang="en-US" dirty="0"/>
              <a:t>Flexible for complex test cases.</a:t>
            </a:r>
          </a:p>
          <a:p>
            <a:pPr lvl="1"/>
            <a:r>
              <a:rPr lang="en-US" dirty="0"/>
              <a:t>Disadvantages:</a:t>
            </a:r>
          </a:p>
          <a:p>
            <a:pPr lvl="2"/>
            <a:r>
              <a:rPr lang="en-US" dirty="0"/>
              <a:t>Time-consuming and labor-intensive.</a:t>
            </a:r>
          </a:p>
          <a:p>
            <a:pPr lvl="2"/>
            <a:r>
              <a:rPr lang="en-US" dirty="0"/>
              <a:t>Prone to human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92609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Automated Testing: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Uses scripts and testing tools to execute test cases.</a:t>
            </a:r>
          </a:p>
          <a:p>
            <a:r>
              <a:rPr lang="en-US" dirty="0"/>
              <a:t>Best for:</a:t>
            </a:r>
          </a:p>
          <a:p>
            <a:pPr lvl="1"/>
            <a:r>
              <a:rPr lang="en-US" b="1" dirty="0"/>
              <a:t>Regression Testing:</a:t>
            </a:r>
            <a:r>
              <a:rPr lang="en-US" dirty="0"/>
              <a:t> Repeated tests after updates.</a:t>
            </a:r>
          </a:p>
          <a:p>
            <a:pPr lvl="1"/>
            <a:r>
              <a:rPr lang="en-US" b="1" dirty="0"/>
              <a:t>Load &amp; Performance Testing:</a:t>
            </a:r>
            <a:r>
              <a:rPr lang="en-US" dirty="0"/>
              <a:t> Simulates high user traffic.</a:t>
            </a:r>
          </a:p>
          <a:p>
            <a:pPr lvl="1"/>
            <a:r>
              <a:rPr lang="en-US" b="1" dirty="0"/>
              <a:t>Data-Driven Testing:</a:t>
            </a:r>
            <a:r>
              <a:rPr lang="en-US" dirty="0"/>
              <a:t> Runs multiple test scenarios with different inputs.</a:t>
            </a:r>
          </a:p>
          <a:p>
            <a:r>
              <a:rPr lang="en-US" dirty="0"/>
              <a:t>Advantages:</a:t>
            </a:r>
          </a:p>
          <a:p>
            <a:pPr lvl="1"/>
            <a:r>
              <a:rPr lang="en-US" dirty="0"/>
              <a:t>Faster execution and higher accuracy.</a:t>
            </a:r>
          </a:p>
          <a:p>
            <a:pPr lvl="1"/>
            <a:r>
              <a:rPr lang="en-US" dirty="0"/>
              <a:t>Supports continuous integration and delivery (CI/CD).</a:t>
            </a:r>
          </a:p>
          <a:p>
            <a:r>
              <a:rPr lang="en-US" dirty="0"/>
              <a:t>Disadvantages:</a:t>
            </a:r>
          </a:p>
          <a:p>
            <a:pPr lvl="1"/>
            <a:r>
              <a:rPr lang="en-US" dirty="0"/>
              <a:t>Requires initial investment in tools and scripting.</a:t>
            </a:r>
          </a:p>
          <a:p>
            <a:pPr lvl="1"/>
            <a:r>
              <a:rPr lang="en-US" dirty="0"/>
              <a:t>Not suitable for UI/UX and exploratory testing.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33885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Introduction to Types of 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Testing </a:t>
            </a:r>
            <a:r>
              <a:rPr lang="en-US" dirty="0"/>
              <a:t>is classified based on:</a:t>
            </a:r>
          </a:p>
          <a:p>
            <a:pPr lvl="1"/>
            <a:r>
              <a:rPr lang="en-US" b="1" dirty="0"/>
              <a:t>Objective (Functional vs. Non-Functional)</a:t>
            </a:r>
            <a:endParaRPr lang="en-US" dirty="0"/>
          </a:p>
          <a:p>
            <a:pPr lvl="1"/>
            <a:r>
              <a:rPr lang="en-US" b="1" dirty="0"/>
              <a:t>Execution Approach (Static vs. Dynamic)</a:t>
            </a:r>
            <a:endParaRPr lang="en-US" dirty="0"/>
          </a:p>
          <a:p>
            <a:pPr lvl="1"/>
            <a:r>
              <a:rPr lang="en-US" b="1" dirty="0"/>
              <a:t>Test Levels (Unit, Integration, System, Acceptance)</a:t>
            </a:r>
            <a:endParaRPr lang="en-US" dirty="0"/>
          </a:p>
          <a:p>
            <a:pPr lvl="1"/>
            <a:r>
              <a:rPr lang="en-US" b="1" dirty="0"/>
              <a:t>Methodology (Manual vs. Automated)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8177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Testing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90949" y="2603500"/>
            <a:ext cx="5956662" cy="341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880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Functional 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Ensures that the system functions as per specified requirements.</a:t>
            </a:r>
          </a:p>
          <a:p>
            <a:r>
              <a:rPr lang="en-US" b="1" dirty="0"/>
              <a:t>Why Functional Testing?</a:t>
            </a:r>
            <a:endParaRPr lang="en-US" dirty="0"/>
          </a:p>
          <a:p>
            <a:pPr lvl="1"/>
            <a:r>
              <a:rPr lang="en-US" dirty="0"/>
              <a:t>Identifies missing functionalities.</a:t>
            </a:r>
          </a:p>
          <a:p>
            <a:pPr lvl="1"/>
            <a:r>
              <a:rPr lang="en-US" dirty="0"/>
              <a:t>Validates expected outcomes.</a:t>
            </a:r>
          </a:p>
          <a:p>
            <a:pPr lvl="1"/>
            <a:r>
              <a:rPr lang="en-US" dirty="0"/>
              <a:t>Ensures compliance with business needs.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740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Functional TESTING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499"/>
            <a:ext cx="8825659" cy="4032431"/>
          </a:xfrm>
        </p:spPr>
        <p:txBody>
          <a:bodyPr/>
          <a:lstStyle/>
          <a:p>
            <a:r>
              <a:rPr lang="en-US" b="1" dirty="0"/>
              <a:t>Unit </a:t>
            </a:r>
            <a:r>
              <a:rPr lang="en-US" b="1" dirty="0" smtClean="0"/>
              <a:t>Testing:</a:t>
            </a:r>
          </a:p>
          <a:p>
            <a:r>
              <a:rPr lang="en-US" dirty="0"/>
              <a:t>Unit Testing is the process of testing individual components or functions of a system in isolation</a:t>
            </a:r>
            <a:r>
              <a:rPr lang="en-US" dirty="0" smtClean="0"/>
              <a:t>.</a:t>
            </a:r>
          </a:p>
          <a:p>
            <a:r>
              <a:rPr lang="en-US" dirty="0"/>
              <a:t>Ensures that each function/method works correctly</a:t>
            </a:r>
            <a:r>
              <a:rPr lang="en-US" dirty="0" smtClean="0"/>
              <a:t>.</a:t>
            </a:r>
          </a:p>
          <a:p>
            <a:r>
              <a:rPr lang="en-US" dirty="0"/>
              <a:t>Helps in catching bugs early in development.</a:t>
            </a:r>
          </a:p>
          <a:p>
            <a:r>
              <a:rPr lang="en-US" b="1" dirty="0"/>
              <a:t>Integration </a:t>
            </a:r>
            <a:r>
              <a:rPr lang="en-US" b="1" dirty="0" smtClean="0"/>
              <a:t>Testing</a:t>
            </a:r>
          </a:p>
          <a:p>
            <a:r>
              <a:rPr lang="en-US" dirty="0"/>
              <a:t>Integration Testing verifies that different modules of the application work together as expected</a:t>
            </a:r>
            <a:r>
              <a:rPr lang="en-US" dirty="0" smtClean="0"/>
              <a:t>.</a:t>
            </a:r>
          </a:p>
          <a:p>
            <a:r>
              <a:rPr lang="en-US" dirty="0"/>
              <a:t>Ensures that different modules interact </a:t>
            </a:r>
            <a:r>
              <a:rPr lang="en-US" dirty="0" smtClean="0"/>
              <a:t>correctly.</a:t>
            </a:r>
          </a:p>
          <a:p>
            <a:r>
              <a:rPr lang="en-US" dirty="0"/>
              <a:t>Detects issues in </a:t>
            </a:r>
            <a:r>
              <a:rPr lang="en-US" b="1" dirty="0"/>
              <a:t>data flow, APIs, or database interactions</a:t>
            </a:r>
            <a:r>
              <a:rPr lang="en-US" dirty="0"/>
              <a:t>.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0203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b="1" dirty="0"/>
              <a:t>System </a:t>
            </a:r>
            <a:r>
              <a:rPr lang="en-US" b="1" dirty="0" smtClean="0"/>
              <a:t>Testing</a:t>
            </a:r>
          </a:p>
          <a:p>
            <a:r>
              <a:rPr lang="en-US" dirty="0"/>
              <a:t>System Testing tests the </a:t>
            </a:r>
            <a:r>
              <a:rPr lang="en-US" b="1" dirty="0"/>
              <a:t>entire application</a:t>
            </a:r>
            <a:r>
              <a:rPr lang="en-US" dirty="0"/>
              <a:t> as a complete system to verify that it meets functional and technical requirements</a:t>
            </a:r>
            <a:r>
              <a:rPr lang="en-US" dirty="0" smtClean="0"/>
              <a:t>.</a:t>
            </a:r>
          </a:p>
          <a:p>
            <a:r>
              <a:rPr lang="en-US" dirty="0"/>
              <a:t>Validates the </a:t>
            </a:r>
            <a:r>
              <a:rPr lang="en-US" b="1" dirty="0"/>
              <a:t>end-to-end workflow</a:t>
            </a:r>
            <a:r>
              <a:rPr lang="en-US" dirty="0"/>
              <a:t> of the application</a:t>
            </a:r>
            <a:r>
              <a:rPr lang="en-US" dirty="0" smtClean="0"/>
              <a:t>.</a:t>
            </a:r>
          </a:p>
          <a:p>
            <a:r>
              <a:rPr lang="en-US" dirty="0"/>
              <a:t>Ensures all components work together under real-world conditions</a:t>
            </a:r>
            <a:r>
              <a:rPr lang="en-US" dirty="0" smtClean="0"/>
              <a:t>.</a:t>
            </a:r>
          </a:p>
          <a:p>
            <a:r>
              <a:rPr lang="en-US" b="1" dirty="0"/>
              <a:t>User Acceptance Testing (UAT</a:t>
            </a:r>
            <a:r>
              <a:rPr lang="en-US" b="1" dirty="0" smtClean="0"/>
              <a:t>)</a:t>
            </a:r>
          </a:p>
          <a:p>
            <a:r>
              <a:rPr lang="en-US" dirty="0"/>
              <a:t>User Acceptance Testing (UAT) is the final phase of testing, where </a:t>
            </a:r>
            <a:r>
              <a:rPr lang="en-US" b="1" dirty="0"/>
              <a:t>real users validate</a:t>
            </a:r>
            <a:r>
              <a:rPr lang="en-US" dirty="0"/>
              <a:t> whether the software meets business needs</a:t>
            </a:r>
            <a:r>
              <a:rPr lang="en-US" dirty="0" smtClean="0"/>
              <a:t>.</a:t>
            </a:r>
          </a:p>
          <a:p>
            <a:r>
              <a:rPr lang="en-US" dirty="0"/>
              <a:t>Ensures the software </a:t>
            </a:r>
            <a:r>
              <a:rPr lang="en-US" b="1" dirty="0"/>
              <a:t>solves real-world problems</a:t>
            </a:r>
            <a:r>
              <a:rPr lang="en-US" dirty="0"/>
              <a:t> for users</a:t>
            </a:r>
            <a:r>
              <a:rPr lang="en-US" dirty="0" smtClean="0"/>
              <a:t>.</a:t>
            </a:r>
          </a:p>
          <a:p>
            <a:r>
              <a:rPr lang="en-US" dirty="0"/>
              <a:t>Checks for </a:t>
            </a:r>
            <a:r>
              <a:rPr lang="en-US" b="1" dirty="0"/>
              <a:t>usability, compliance, and business requirement fulfillment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7420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Non-Functional Testing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Definition</a:t>
            </a:r>
            <a:r>
              <a:rPr lang="en-US" b="1" dirty="0"/>
              <a:t>:</a:t>
            </a:r>
            <a:r>
              <a:rPr lang="en-US" dirty="0"/>
              <a:t> Focuses on aspects like performance, security, usability, and compatibility.</a:t>
            </a:r>
          </a:p>
          <a:p>
            <a:r>
              <a:rPr lang="en-US" b="1" dirty="0"/>
              <a:t>Why Non-Functional Testing?</a:t>
            </a:r>
            <a:endParaRPr lang="en-US" dirty="0"/>
          </a:p>
          <a:p>
            <a:pPr lvl="1"/>
            <a:r>
              <a:rPr lang="en-US" dirty="0"/>
              <a:t>Ensures the software is efficient and secure.</a:t>
            </a:r>
          </a:p>
          <a:p>
            <a:pPr lvl="1"/>
            <a:r>
              <a:rPr lang="en-US" dirty="0"/>
              <a:t>Enhances user experience and reliability.</a:t>
            </a:r>
          </a:p>
          <a:p>
            <a:pPr lvl="1"/>
            <a:r>
              <a:rPr lang="en-US" dirty="0"/>
              <a:t>Validates performance under various conditions.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64938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Non-Functional Testing: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Performance Testing:</a:t>
            </a:r>
            <a:endParaRPr lang="en-US" dirty="0"/>
          </a:p>
          <a:p>
            <a:pPr lvl="1"/>
            <a:r>
              <a:rPr lang="en-US" dirty="0"/>
              <a:t>Measures the speed, scalability, and responsiveness of the system.</a:t>
            </a:r>
          </a:p>
          <a:p>
            <a:pPr lvl="1"/>
            <a:r>
              <a:rPr lang="en-US" dirty="0"/>
              <a:t>Includes:</a:t>
            </a:r>
          </a:p>
          <a:p>
            <a:pPr lvl="2"/>
            <a:r>
              <a:rPr lang="en-US" b="1" dirty="0"/>
              <a:t>Load Testing:</a:t>
            </a:r>
            <a:r>
              <a:rPr lang="en-US" dirty="0"/>
              <a:t> Evaluates system behavior under expected user load.</a:t>
            </a:r>
          </a:p>
          <a:p>
            <a:pPr lvl="2"/>
            <a:r>
              <a:rPr lang="en-US" b="1" dirty="0"/>
              <a:t>Stress Testing:</a:t>
            </a:r>
            <a:r>
              <a:rPr lang="en-US" dirty="0"/>
              <a:t> Determines the system’s stability under extreme conditions.</a:t>
            </a:r>
          </a:p>
          <a:p>
            <a:pPr lvl="2"/>
            <a:r>
              <a:rPr lang="en-US" b="1" dirty="0"/>
              <a:t>Soak Testing:</a:t>
            </a:r>
            <a:r>
              <a:rPr lang="en-US" dirty="0"/>
              <a:t> Assesses system performance over an extended period.</a:t>
            </a:r>
          </a:p>
          <a:p>
            <a:r>
              <a:rPr lang="en-US" b="1" dirty="0"/>
              <a:t>Security Testing:</a:t>
            </a:r>
            <a:endParaRPr lang="en-US" dirty="0"/>
          </a:p>
          <a:p>
            <a:pPr lvl="1"/>
            <a:r>
              <a:rPr lang="en-US" dirty="0"/>
              <a:t>Identifies vulnerabilities and ensures data protection.</a:t>
            </a:r>
          </a:p>
          <a:p>
            <a:pPr lvl="1"/>
            <a:r>
              <a:rPr lang="en-US" dirty="0"/>
              <a:t>Includes penetration testing and ethical hacking.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70590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Types of </a:t>
            </a:r>
            <a:r>
              <a:rPr lang="en-US" b="1" dirty="0" smtClean="0"/>
              <a:t>Non Functional </a:t>
            </a:r>
            <a:r>
              <a:rPr lang="en-US" b="1" dirty="0"/>
              <a:t>Testing: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Usability Testing:</a:t>
            </a:r>
            <a:endParaRPr lang="en-US" dirty="0"/>
          </a:p>
          <a:p>
            <a:pPr lvl="1"/>
            <a:r>
              <a:rPr lang="en-US" dirty="0"/>
              <a:t>Evaluates the system’s ease of use and intuitiveness.</a:t>
            </a:r>
          </a:p>
          <a:p>
            <a:pPr lvl="1"/>
            <a:r>
              <a:rPr lang="en-US" dirty="0"/>
              <a:t>Ensures user-friendly design and navigation.</a:t>
            </a:r>
          </a:p>
          <a:p>
            <a:r>
              <a:rPr lang="en-US" b="1" dirty="0"/>
              <a:t>Compatibility Testing:</a:t>
            </a:r>
            <a:endParaRPr lang="en-US" dirty="0"/>
          </a:p>
          <a:p>
            <a:pPr lvl="1"/>
            <a:r>
              <a:rPr lang="en-US" dirty="0"/>
              <a:t>Checks system behavior across different devices, browsers, and operating systems.</a:t>
            </a:r>
          </a:p>
          <a:p>
            <a:pPr lvl="1"/>
            <a:r>
              <a:rPr lang="en-US" dirty="0"/>
              <a:t>Ensures cross-platform consistency.</a:t>
            </a:r>
          </a:p>
          <a:p>
            <a:r>
              <a:rPr lang="en-US" b="1" dirty="0"/>
              <a:t>Reliability Testing:</a:t>
            </a:r>
            <a:endParaRPr lang="en-US" dirty="0"/>
          </a:p>
          <a:p>
            <a:pPr lvl="1"/>
            <a:r>
              <a:rPr lang="en-US" dirty="0"/>
              <a:t>Assesses system stability over time.</a:t>
            </a:r>
          </a:p>
          <a:p>
            <a:pPr lvl="1"/>
            <a:r>
              <a:rPr lang="en-US" dirty="0"/>
              <a:t>Determines failure recovery mechanisms.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59127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AF793A342126149B260D495C618FD77" ma:contentTypeVersion="4" ma:contentTypeDescription="Create a new document." ma:contentTypeScope="" ma:versionID="2a0ff455a0573a46ccbc36ce1935606a">
  <xsd:schema xmlns:xsd="http://www.w3.org/2001/XMLSchema" xmlns:xs="http://www.w3.org/2001/XMLSchema" xmlns:p="http://schemas.microsoft.com/office/2006/metadata/properties" xmlns:ns2="a80c2857-6916-43b1-b1ce-ceaab3238193" targetNamespace="http://schemas.microsoft.com/office/2006/metadata/properties" ma:root="true" ma:fieldsID="487e8a42b1bfc1ef09695a2e4314c558" ns2:_="">
    <xsd:import namespace="a80c2857-6916-43b1-b1ce-ceaab323819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80c2857-6916-43b1-b1ce-ceaab323819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7A6CBD7-0A87-4CAC-904C-4FA826EE708E}"/>
</file>

<file path=customXml/itemProps2.xml><?xml version="1.0" encoding="utf-8"?>
<ds:datastoreItem xmlns:ds="http://schemas.openxmlformats.org/officeDocument/2006/customXml" ds:itemID="{B26ACC23-46A3-467A-824E-88438B8849FF}"/>
</file>

<file path=customXml/itemProps3.xml><?xml version="1.0" encoding="utf-8"?>
<ds:datastoreItem xmlns:ds="http://schemas.openxmlformats.org/officeDocument/2006/customXml" ds:itemID="{D46AB806-CBB9-40A3-BCEB-89372871ADFD}"/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49</TotalTime>
  <Words>759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Century Gothic</vt:lpstr>
      <vt:lpstr>Wingdings 3</vt:lpstr>
      <vt:lpstr>Ion Boardroom</vt:lpstr>
      <vt:lpstr>Foundations of Software Testing</vt:lpstr>
      <vt:lpstr>Introduction to Types of Testing </vt:lpstr>
      <vt:lpstr>Types of Testing</vt:lpstr>
      <vt:lpstr>Functional Testing </vt:lpstr>
      <vt:lpstr>Functional TESTING TYPES</vt:lpstr>
      <vt:lpstr>PowerPoint Presentation</vt:lpstr>
      <vt:lpstr>Non-Functional Testing </vt:lpstr>
      <vt:lpstr>Types of Non-Functional Testing: </vt:lpstr>
      <vt:lpstr>Types of Non Functional Testing:</vt:lpstr>
      <vt:lpstr>Static vs. Dynamic Testing </vt:lpstr>
      <vt:lpstr>Dynamic Testing: </vt:lpstr>
      <vt:lpstr>Manual vs. Automated Testing </vt:lpstr>
      <vt:lpstr>Automated Testing: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Foundations of Software Testing</dc:title>
  <dc:creator>Bushra Aziz</dc:creator>
  <cp:lastModifiedBy>Bushra Aziz</cp:lastModifiedBy>
  <cp:revision>5</cp:revision>
  <cp:lastPrinted>2025-03-17T05:56:58Z</cp:lastPrinted>
  <dcterms:created xsi:type="dcterms:W3CDTF">2025-03-14T06:47:43Z</dcterms:created>
  <dcterms:modified xsi:type="dcterms:W3CDTF">2025-03-20T08:33:02Z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0x0101009AF793A342126149B260D495C618FD77</vt:lpwstr>
  </property>
</Properties>
</file>