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diagrams/data1.xml" ContentType="application/vnd.openxmlformats-officedocument.drawingml.diagramData+xml"/>
  <Override PartName="/ppt/presentation.xml" ContentType="application/vnd.openxmlformats-officedocument.presentationml.presentation.main+xml"/>
  <Override PartName="/ppt/slides/slide17.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colors1.xml" ContentType="application/vnd.openxmlformats-officedocument.drawingml.diagramColors+xml"/>
  <Override PartName="/ppt/theme/theme1.xml" ContentType="application/vnd.openxmlformats-officedocument.theme+xml"/>
  <Override PartName="/ppt/diagrams/drawing1.xml" ContentType="application/vnd.ms-office.drawingml.diagramDrawing+xml"/>
  <Override PartName="/ppt/diagrams/quickStyle1.xml" ContentType="application/vnd.openxmlformats-officedocument.drawingml.diagramStyle+xml"/>
  <Override PartName="/ppt/diagrams/layout1.xml" ContentType="application/vnd.openxmlformats-officedocument.drawingml.diagramLayout+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6" r:id="rId3"/>
    <p:sldId id="260" r:id="rId4"/>
    <p:sldId id="267" r:id="rId5"/>
    <p:sldId id="261" r:id="rId6"/>
    <p:sldId id="273" r:id="rId7"/>
    <p:sldId id="271" r:id="rId8"/>
    <p:sldId id="272" r:id="rId9"/>
    <p:sldId id="262" r:id="rId10"/>
    <p:sldId id="263" r:id="rId11"/>
    <p:sldId id="274" r:id="rId12"/>
    <p:sldId id="264" r:id="rId13"/>
    <p:sldId id="265" r:id="rId14"/>
    <p:sldId id="275" r:id="rId15"/>
    <p:sldId id="276" r:id="rId16"/>
    <p:sldId id="268" r:id="rId17"/>
    <p:sldId id="277" r:id="rId18"/>
    <p:sldId id="269" r:id="rId19"/>
    <p:sldId id="270"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90" d="100"/>
          <a:sy n="90" d="100"/>
        </p:scale>
        <p:origin x="57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2.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BECD1F-D1B4-4AD3-AEB1-7CA8C3241065}" type="doc">
      <dgm:prSet loTypeId="urn:microsoft.com/office/officeart/2005/8/layout/orgChart1" loCatId="hierarchy" qsTypeId="urn:microsoft.com/office/officeart/2005/8/quickstyle/simple1" qsCatId="simple" csTypeId="urn:microsoft.com/office/officeart/2005/8/colors/accent1_2" csCatId="accent1"/>
      <dgm:spPr/>
      <dgm:t>
        <a:bodyPr/>
        <a:lstStyle/>
        <a:p>
          <a:endParaRPr lang="en-US"/>
        </a:p>
      </dgm:t>
    </dgm:pt>
    <dgm:pt modelId="{8A9D1329-594C-4230-A211-A015DF423396}">
      <dgm:prSet/>
      <dgm:spPr/>
      <dgm:t>
        <a:bodyPr/>
        <a:lstStyle/>
        <a:p>
          <a:pPr rtl="0"/>
          <a:r>
            <a:rPr lang="en-US" b="1" i="0" smtClean="0"/>
            <a:t>White Box Testing</a:t>
          </a:r>
          <a:endParaRPr lang="en-US"/>
        </a:p>
      </dgm:t>
    </dgm:pt>
    <dgm:pt modelId="{84FD464D-539C-4308-A1AC-C40C20B47063}" type="parTrans" cxnId="{A45201D9-6350-4890-844A-F9193E65B9AB}">
      <dgm:prSet/>
      <dgm:spPr/>
      <dgm:t>
        <a:bodyPr/>
        <a:lstStyle/>
        <a:p>
          <a:endParaRPr lang="en-US"/>
        </a:p>
      </dgm:t>
    </dgm:pt>
    <dgm:pt modelId="{1DFA0829-B2C3-45FD-8B9E-E098CB64075E}" type="sibTrans" cxnId="{A45201D9-6350-4890-844A-F9193E65B9AB}">
      <dgm:prSet/>
      <dgm:spPr/>
      <dgm:t>
        <a:bodyPr/>
        <a:lstStyle/>
        <a:p>
          <a:endParaRPr lang="en-US"/>
        </a:p>
      </dgm:t>
    </dgm:pt>
    <dgm:pt modelId="{112577D3-AADB-4D15-8E00-AFBCCAAE598B}">
      <dgm:prSet/>
      <dgm:spPr/>
      <dgm:t>
        <a:bodyPr/>
        <a:lstStyle/>
        <a:p>
          <a:pPr rtl="0"/>
          <a:r>
            <a:rPr lang="en-US" b="1" i="0" smtClean="0"/>
            <a:t>Control Flow Testing</a:t>
          </a:r>
          <a:endParaRPr lang="en-US"/>
        </a:p>
      </dgm:t>
    </dgm:pt>
    <dgm:pt modelId="{1256986F-3229-49D8-8472-67F2595B9427}" type="parTrans" cxnId="{19669DAB-AB94-46D1-93F3-7657A1B127A2}">
      <dgm:prSet/>
      <dgm:spPr/>
      <dgm:t>
        <a:bodyPr/>
        <a:lstStyle/>
        <a:p>
          <a:endParaRPr lang="en-US"/>
        </a:p>
      </dgm:t>
    </dgm:pt>
    <dgm:pt modelId="{1FB9782B-697F-468F-8F59-7153DA7BBA81}" type="sibTrans" cxnId="{19669DAB-AB94-46D1-93F3-7657A1B127A2}">
      <dgm:prSet/>
      <dgm:spPr/>
      <dgm:t>
        <a:bodyPr/>
        <a:lstStyle/>
        <a:p>
          <a:endParaRPr lang="en-US"/>
        </a:p>
      </dgm:t>
    </dgm:pt>
    <dgm:pt modelId="{DBA0E220-B666-4B8C-ADFE-D7B25DF948D7}">
      <dgm:prSet/>
      <dgm:spPr/>
      <dgm:t>
        <a:bodyPr/>
        <a:lstStyle/>
        <a:p>
          <a:pPr rtl="0"/>
          <a:r>
            <a:rPr lang="en-US" b="0" i="0" smtClean="0"/>
            <a:t>Statement Coverage</a:t>
          </a:r>
          <a:endParaRPr lang="en-US"/>
        </a:p>
      </dgm:t>
    </dgm:pt>
    <dgm:pt modelId="{D640C510-127A-4F4A-84C1-E6E47258F302}" type="parTrans" cxnId="{A18D5D5C-AE1E-4418-85C1-625F135A52FB}">
      <dgm:prSet/>
      <dgm:spPr/>
      <dgm:t>
        <a:bodyPr/>
        <a:lstStyle/>
        <a:p>
          <a:endParaRPr lang="en-US"/>
        </a:p>
      </dgm:t>
    </dgm:pt>
    <dgm:pt modelId="{3ED98A61-AE4B-4E7C-A9B4-F4AD913CA36D}" type="sibTrans" cxnId="{A18D5D5C-AE1E-4418-85C1-625F135A52FB}">
      <dgm:prSet/>
      <dgm:spPr/>
      <dgm:t>
        <a:bodyPr/>
        <a:lstStyle/>
        <a:p>
          <a:endParaRPr lang="en-US"/>
        </a:p>
      </dgm:t>
    </dgm:pt>
    <dgm:pt modelId="{F37458CF-DF39-4B0F-B1E6-E90C7483AA93}">
      <dgm:prSet/>
      <dgm:spPr/>
      <dgm:t>
        <a:bodyPr/>
        <a:lstStyle/>
        <a:p>
          <a:pPr rtl="0"/>
          <a:r>
            <a:rPr lang="en-US" b="0" i="0" smtClean="0"/>
            <a:t>Branch Coverage</a:t>
          </a:r>
          <a:endParaRPr lang="en-US"/>
        </a:p>
      </dgm:t>
    </dgm:pt>
    <dgm:pt modelId="{CB48A830-2C72-4D75-9975-257A61338C2E}" type="parTrans" cxnId="{513B401E-0B4C-4517-9C06-E81204BC9564}">
      <dgm:prSet/>
      <dgm:spPr/>
      <dgm:t>
        <a:bodyPr/>
        <a:lstStyle/>
        <a:p>
          <a:endParaRPr lang="en-US"/>
        </a:p>
      </dgm:t>
    </dgm:pt>
    <dgm:pt modelId="{81953380-57E7-4757-8F58-A33C02753ED6}" type="sibTrans" cxnId="{513B401E-0B4C-4517-9C06-E81204BC9564}">
      <dgm:prSet/>
      <dgm:spPr/>
      <dgm:t>
        <a:bodyPr/>
        <a:lstStyle/>
        <a:p>
          <a:endParaRPr lang="en-US"/>
        </a:p>
      </dgm:t>
    </dgm:pt>
    <dgm:pt modelId="{643B6528-7E23-4066-9CCE-F0FE738613E9}">
      <dgm:prSet/>
      <dgm:spPr/>
      <dgm:t>
        <a:bodyPr/>
        <a:lstStyle/>
        <a:p>
          <a:pPr rtl="0"/>
          <a:r>
            <a:rPr lang="en-US" b="0" i="0" smtClean="0"/>
            <a:t>Decision Coverage</a:t>
          </a:r>
          <a:endParaRPr lang="en-US"/>
        </a:p>
      </dgm:t>
    </dgm:pt>
    <dgm:pt modelId="{421CEF26-11B1-4317-8874-F4B3566E9ADD}" type="parTrans" cxnId="{C703594F-AD6F-42E2-8DF9-9913D17B401A}">
      <dgm:prSet/>
      <dgm:spPr/>
      <dgm:t>
        <a:bodyPr/>
        <a:lstStyle/>
        <a:p>
          <a:endParaRPr lang="en-US"/>
        </a:p>
      </dgm:t>
    </dgm:pt>
    <dgm:pt modelId="{F8589EA0-8DAD-4109-A0BD-C81140344597}" type="sibTrans" cxnId="{C703594F-AD6F-42E2-8DF9-9913D17B401A}">
      <dgm:prSet/>
      <dgm:spPr/>
      <dgm:t>
        <a:bodyPr/>
        <a:lstStyle/>
        <a:p>
          <a:endParaRPr lang="en-US"/>
        </a:p>
      </dgm:t>
    </dgm:pt>
    <dgm:pt modelId="{60D76F9B-D71B-4179-AB1B-8F2A5F201F27}">
      <dgm:prSet/>
      <dgm:spPr/>
      <dgm:t>
        <a:bodyPr/>
        <a:lstStyle/>
        <a:p>
          <a:pPr rtl="0"/>
          <a:r>
            <a:rPr lang="en-US" b="0" i="0" smtClean="0"/>
            <a:t>Path Coverage</a:t>
          </a:r>
          <a:endParaRPr lang="en-US"/>
        </a:p>
      </dgm:t>
    </dgm:pt>
    <dgm:pt modelId="{31DF7640-6937-441A-8C77-D7BCE92667D0}" type="parTrans" cxnId="{71F7164F-C2FE-461D-970D-D6FD1E38DFE1}">
      <dgm:prSet/>
      <dgm:spPr/>
      <dgm:t>
        <a:bodyPr/>
        <a:lstStyle/>
        <a:p>
          <a:endParaRPr lang="en-US"/>
        </a:p>
      </dgm:t>
    </dgm:pt>
    <dgm:pt modelId="{4ED12CAB-C1D0-4FCC-BA2E-0CBC495C5601}" type="sibTrans" cxnId="{71F7164F-C2FE-461D-970D-D6FD1E38DFE1}">
      <dgm:prSet/>
      <dgm:spPr/>
      <dgm:t>
        <a:bodyPr/>
        <a:lstStyle/>
        <a:p>
          <a:endParaRPr lang="en-US"/>
        </a:p>
      </dgm:t>
    </dgm:pt>
    <dgm:pt modelId="{27AC47DD-0127-4839-AE6C-D68096D67883}">
      <dgm:prSet/>
      <dgm:spPr/>
      <dgm:t>
        <a:bodyPr/>
        <a:lstStyle/>
        <a:p>
          <a:pPr rtl="0"/>
          <a:r>
            <a:rPr lang="en-US" b="0" i="0" smtClean="0"/>
            <a:t>Condition Coverage</a:t>
          </a:r>
          <a:endParaRPr lang="en-US"/>
        </a:p>
      </dgm:t>
    </dgm:pt>
    <dgm:pt modelId="{BE8C545D-10FE-4175-8A93-86AFDEA7F288}" type="parTrans" cxnId="{B2EFB042-317C-4572-AA90-06EB29CE6A38}">
      <dgm:prSet/>
      <dgm:spPr/>
      <dgm:t>
        <a:bodyPr/>
        <a:lstStyle/>
        <a:p>
          <a:endParaRPr lang="en-US"/>
        </a:p>
      </dgm:t>
    </dgm:pt>
    <dgm:pt modelId="{32A8E6BA-35D7-463F-8F83-3DA2CE65875A}" type="sibTrans" cxnId="{B2EFB042-317C-4572-AA90-06EB29CE6A38}">
      <dgm:prSet/>
      <dgm:spPr/>
      <dgm:t>
        <a:bodyPr/>
        <a:lstStyle/>
        <a:p>
          <a:endParaRPr lang="en-US"/>
        </a:p>
      </dgm:t>
    </dgm:pt>
    <dgm:pt modelId="{5564F6B1-41BA-4F71-8B02-935FFC061C1F}">
      <dgm:prSet/>
      <dgm:spPr/>
      <dgm:t>
        <a:bodyPr/>
        <a:lstStyle/>
        <a:p>
          <a:pPr rtl="0"/>
          <a:r>
            <a:rPr lang="en-US" b="1" i="0" smtClean="0"/>
            <a:t>Data Flow Testing</a:t>
          </a:r>
          <a:endParaRPr lang="en-US"/>
        </a:p>
      </dgm:t>
    </dgm:pt>
    <dgm:pt modelId="{DD257CE1-E441-4419-A4D7-F8199C4742E8}" type="parTrans" cxnId="{03A77B44-097E-43B7-B83B-7D458627EBC3}">
      <dgm:prSet/>
      <dgm:spPr/>
      <dgm:t>
        <a:bodyPr/>
        <a:lstStyle/>
        <a:p>
          <a:endParaRPr lang="en-US"/>
        </a:p>
      </dgm:t>
    </dgm:pt>
    <dgm:pt modelId="{183017FF-87EF-41D9-ABDA-3961269234DF}" type="sibTrans" cxnId="{03A77B44-097E-43B7-B83B-7D458627EBC3}">
      <dgm:prSet/>
      <dgm:spPr/>
      <dgm:t>
        <a:bodyPr/>
        <a:lstStyle/>
        <a:p>
          <a:endParaRPr lang="en-US"/>
        </a:p>
      </dgm:t>
    </dgm:pt>
    <dgm:pt modelId="{243B6B60-7D34-4A35-A139-A23D901261CF}">
      <dgm:prSet/>
      <dgm:spPr/>
      <dgm:t>
        <a:bodyPr/>
        <a:lstStyle/>
        <a:p>
          <a:pPr rtl="0"/>
          <a:r>
            <a:rPr lang="en-US" b="1" i="0" smtClean="0"/>
            <a:t>Mutation Testing</a:t>
          </a:r>
          <a:endParaRPr lang="en-US"/>
        </a:p>
      </dgm:t>
    </dgm:pt>
    <dgm:pt modelId="{3D22B2F2-2E5A-4703-9E33-22A695346502}" type="parTrans" cxnId="{E39CC72B-0ECF-4371-9305-7970F0D8BAF6}">
      <dgm:prSet/>
      <dgm:spPr/>
      <dgm:t>
        <a:bodyPr/>
        <a:lstStyle/>
        <a:p>
          <a:endParaRPr lang="en-US"/>
        </a:p>
      </dgm:t>
    </dgm:pt>
    <dgm:pt modelId="{97C487FE-2979-458B-A1DA-7A7ED098469A}" type="sibTrans" cxnId="{E39CC72B-0ECF-4371-9305-7970F0D8BAF6}">
      <dgm:prSet/>
      <dgm:spPr/>
      <dgm:t>
        <a:bodyPr/>
        <a:lstStyle/>
        <a:p>
          <a:endParaRPr lang="en-US"/>
        </a:p>
      </dgm:t>
    </dgm:pt>
    <dgm:pt modelId="{8396DA2A-7FBF-419B-907C-FF7887139205}" type="pres">
      <dgm:prSet presAssocID="{C8BECD1F-D1B4-4AD3-AEB1-7CA8C3241065}" presName="hierChild1" presStyleCnt="0">
        <dgm:presLayoutVars>
          <dgm:orgChart val="1"/>
          <dgm:chPref val="1"/>
          <dgm:dir/>
          <dgm:animOne val="branch"/>
          <dgm:animLvl val="lvl"/>
          <dgm:resizeHandles/>
        </dgm:presLayoutVars>
      </dgm:prSet>
      <dgm:spPr/>
      <dgm:t>
        <a:bodyPr/>
        <a:lstStyle/>
        <a:p>
          <a:endParaRPr lang="en-US"/>
        </a:p>
      </dgm:t>
    </dgm:pt>
    <dgm:pt modelId="{EA8AD1A1-A133-46C0-97E6-3D6B955F78B2}" type="pres">
      <dgm:prSet presAssocID="{8A9D1329-594C-4230-A211-A015DF423396}" presName="hierRoot1" presStyleCnt="0">
        <dgm:presLayoutVars>
          <dgm:hierBranch val="init"/>
        </dgm:presLayoutVars>
      </dgm:prSet>
      <dgm:spPr/>
    </dgm:pt>
    <dgm:pt modelId="{E1D1778F-3365-4AC1-A941-7D567AC44E6D}" type="pres">
      <dgm:prSet presAssocID="{8A9D1329-594C-4230-A211-A015DF423396}" presName="rootComposite1" presStyleCnt="0"/>
      <dgm:spPr/>
    </dgm:pt>
    <dgm:pt modelId="{8341DCCF-9C3B-48F7-8306-93CBD39537F9}" type="pres">
      <dgm:prSet presAssocID="{8A9D1329-594C-4230-A211-A015DF423396}" presName="rootText1" presStyleLbl="node0" presStyleIdx="0" presStyleCnt="1">
        <dgm:presLayoutVars>
          <dgm:chPref val="3"/>
        </dgm:presLayoutVars>
      </dgm:prSet>
      <dgm:spPr/>
      <dgm:t>
        <a:bodyPr/>
        <a:lstStyle/>
        <a:p>
          <a:endParaRPr lang="en-US"/>
        </a:p>
      </dgm:t>
    </dgm:pt>
    <dgm:pt modelId="{6F576925-1269-4F0C-BC99-249F94C93DDB}" type="pres">
      <dgm:prSet presAssocID="{8A9D1329-594C-4230-A211-A015DF423396}" presName="rootConnector1" presStyleLbl="node1" presStyleIdx="0" presStyleCnt="0"/>
      <dgm:spPr/>
      <dgm:t>
        <a:bodyPr/>
        <a:lstStyle/>
        <a:p>
          <a:endParaRPr lang="en-US"/>
        </a:p>
      </dgm:t>
    </dgm:pt>
    <dgm:pt modelId="{D5405264-2D7C-4709-B79A-A6B1CD9D6F5D}" type="pres">
      <dgm:prSet presAssocID="{8A9D1329-594C-4230-A211-A015DF423396}" presName="hierChild2" presStyleCnt="0"/>
      <dgm:spPr/>
    </dgm:pt>
    <dgm:pt modelId="{2DACC915-7F0B-4159-AB4B-85F5C679F2AA}" type="pres">
      <dgm:prSet presAssocID="{1256986F-3229-49D8-8472-67F2595B9427}" presName="Name37" presStyleLbl="parChTrans1D2" presStyleIdx="0" presStyleCnt="3"/>
      <dgm:spPr/>
      <dgm:t>
        <a:bodyPr/>
        <a:lstStyle/>
        <a:p>
          <a:endParaRPr lang="en-US"/>
        </a:p>
      </dgm:t>
    </dgm:pt>
    <dgm:pt modelId="{04D7B24D-7D1B-48A6-92B1-FBB902673152}" type="pres">
      <dgm:prSet presAssocID="{112577D3-AADB-4D15-8E00-AFBCCAAE598B}" presName="hierRoot2" presStyleCnt="0">
        <dgm:presLayoutVars>
          <dgm:hierBranch val="init"/>
        </dgm:presLayoutVars>
      </dgm:prSet>
      <dgm:spPr/>
    </dgm:pt>
    <dgm:pt modelId="{9C81F133-FF91-425F-9B98-3B21C06D0335}" type="pres">
      <dgm:prSet presAssocID="{112577D3-AADB-4D15-8E00-AFBCCAAE598B}" presName="rootComposite" presStyleCnt="0"/>
      <dgm:spPr/>
    </dgm:pt>
    <dgm:pt modelId="{D9E00322-020D-43A2-B739-B8FDFD99A362}" type="pres">
      <dgm:prSet presAssocID="{112577D3-AADB-4D15-8E00-AFBCCAAE598B}" presName="rootText" presStyleLbl="node2" presStyleIdx="0" presStyleCnt="3">
        <dgm:presLayoutVars>
          <dgm:chPref val="3"/>
        </dgm:presLayoutVars>
      </dgm:prSet>
      <dgm:spPr/>
      <dgm:t>
        <a:bodyPr/>
        <a:lstStyle/>
        <a:p>
          <a:endParaRPr lang="en-US"/>
        </a:p>
      </dgm:t>
    </dgm:pt>
    <dgm:pt modelId="{FF2B29C0-151F-437D-82E6-4603DDA19B43}" type="pres">
      <dgm:prSet presAssocID="{112577D3-AADB-4D15-8E00-AFBCCAAE598B}" presName="rootConnector" presStyleLbl="node2" presStyleIdx="0" presStyleCnt="3"/>
      <dgm:spPr/>
      <dgm:t>
        <a:bodyPr/>
        <a:lstStyle/>
        <a:p>
          <a:endParaRPr lang="en-US"/>
        </a:p>
      </dgm:t>
    </dgm:pt>
    <dgm:pt modelId="{7444AA8E-0B7C-4BDF-AD3D-3C5D6E187E84}" type="pres">
      <dgm:prSet presAssocID="{112577D3-AADB-4D15-8E00-AFBCCAAE598B}" presName="hierChild4" presStyleCnt="0"/>
      <dgm:spPr/>
    </dgm:pt>
    <dgm:pt modelId="{7B4CDF52-7743-43CD-803C-7219C6E6ECF9}" type="pres">
      <dgm:prSet presAssocID="{D640C510-127A-4F4A-84C1-E6E47258F302}" presName="Name37" presStyleLbl="parChTrans1D3" presStyleIdx="0" presStyleCnt="4"/>
      <dgm:spPr/>
      <dgm:t>
        <a:bodyPr/>
        <a:lstStyle/>
        <a:p>
          <a:endParaRPr lang="en-US"/>
        </a:p>
      </dgm:t>
    </dgm:pt>
    <dgm:pt modelId="{FAD58407-3434-4FAE-A9DD-3464810EB3A0}" type="pres">
      <dgm:prSet presAssocID="{DBA0E220-B666-4B8C-ADFE-D7B25DF948D7}" presName="hierRoot2" presStyleCnt="0">
        <dgm:presLayoutVars>
          <dgm:hierBranch val="init"/>
        </dgm:presLayoutVars>
      </dgm:prSet>
      <dgm:spPr/>
    </dgm:pt>
    <dgm:pt modelId="{EDBD9DA2-C3B7-46FE-9F94-06EBE29D7196}" type="pres">
      <dgm:prSet presAssocID="{DBA0E220-B666-4B8C-ADFE-D7B25DF948D7}" presName="rootComposite" presStyleCnt="0"/>
      <dgm:spPr/>
    </dgm:pt>
    <dgm:pt modelId="{109A52BD-2D39-4DC4-9B08-2E4F2E52F694}" type="pres">
      <dgm:prSet presAssocID="{DBA0E220-B666-4B8C-ADFE-D7B25DF948D7}" presName="rootText" presStyleLbl="node3" presStyleIdx="0" presStyleCnt="4">
        <dgm:presLayoutVars>
          <dgm:chPref val="3"/>
        </dgm:presLayoutVars>
      </dgm:prSet>
      <dgm:spPr/>
      <dgm:t>
        <a:bodyPr/>
        <a:lstStyle/>
        <a:p>
          <a:endParaRPr lang="en-US"/>
        </a:p>
      </dgm:t>
    </dgm:pt>
    <dgm:pt modelId="{7A0F6F75-D7F2-4823-A484-63B3C7C5D356}" type="pres">
      <dgm:prSet presAssocID="{DBA0E220-B666-4B8C-ADFE-D7B25DF948D7}" presName="rootConnector" presStyleLbl="node3" presStyleIdx="0" presStyleCnt="4"/>
      <dgm:spPr/>
      <dgm:t>
        <a:bodyPr/>
        <a:lstStyle/>
        <a:p>
          <a:endParaRPr lang="en-US"/>
        </a:p>
      </dgm:t>
    </dgm:pt>
    <dgm:pt modelId="{567CCB7A-D7CB-4F6C-9C51-81DEA7DCEE26}" type="pres">
      <dgm:prSet presAssocID="{DBA0E220-B666-4B8C-ADFE-D7B25DF948D7}" presName="hierChild4" presStyleCnt="0"/>
      <dgm:spPr/>
    </dgm:pt>
    <dgm:pt modelId="{2EB14263-7D4D-4914-A6C2-0CBF7BABCF7A}" type="pres">
      <dgm:prSet presAssocID="{DBA0E220-B666-4B8C-ADFE-D7B25DF948D7}" presName="hierChild5" presStyleCnt="0"/>
      <dgm:spPr/>
    </dgm:pt>
    <dgm:pt modelId="{AF055FC1-4A74-466F-A8C4-9CFF07DBB268}" type="pres">
      <dgm:prSet presAssocID="{CB48A830-2C72-4D75-9975-257A61338C2E}" presName="Name37" presStyleLbl="parChTrans1D3" presStyleIdx="1" presStyleCnt="4"/>
      <dgm:spPr/>
      <dgm:t>
        <a:bodyPr/>
        <a:lstStyle/>
        <a:p>
          <a:endParaRPr lang="en-US"/>
        </a:p>
      </dgm:t>
    </dgm:pt>
    <dgm:pt modelId="{1134A5B5-48AE-45CA-8FA6-AC09E5DBEE54}" type="pres">
      <dgm:prSet presAssocID="{F37458CF-DF39-4B0F-B1E6-E90C7483AA93}" presName="hierRoot2" presStyleCnt="0">
        <dgm:presLayoutVars>
          <dgm:hierBranch val="init"/>
        </dgm:presLayoutVars>
      </dgm:prSet>
      <dgm:spPr/>
    </dgm:pt>
    <dgm:pt modelId="{897B5AD3-8E09-4926-9250-F52F64F23928}" type="pres">
      <dgm:prSet presAssocID="{F37458CF-DF39-4B0F-B1E6-E90C7483AA93}" presName="rootComposite" presStyleCnt="0"/>
      <dgm:spPr/>
    </dgm:pt>
    <dgm:pt modelId="{186E4802-2BA0-4EC0-8FD8-B5605DC4CFB1}" type="pres">
      <dgm:prSet presAssocID="{F37458CF-DF39-4B0F-B1E6-E90C7483AA93}" presName="rootText" presStyleLbl="node3" presStyleIdx="1" presStyleCnt="4">
        <dgm:presLayoutVars>
          <dgm:chPref val="3"/>
        </dgm:presLayoutVars>
      </dgm:prSet>
      <dgm:spPr/>
      <dgm:t>
        <a:bodyPr/>
        <a:lstStyle/>
        <a:p>
          <a:endParaRPr lang="en-US"/>
        </a:p>
      </dgm:t>
    </dgm:pt>
    <dgm:pt modelId="{DEA7154E-54CF-4462-B41F-6D1014345BC7}" type="pres">
      <dgm:prSet presAssocID="{F37458CF-DF39-4B0F-B1E6-E90C7483AA93}" presName="rootConnector" presStyleLbl="node3" presStyleIdx="1" presStyleCnt="4"/>
      <dgm:spPr/>
      <dgm:t>
        <a:bodyPr/>
        <a:lstStyle/>
        <a:p>
          <a:endParaRPr lang="en-US"/>
        </a:p>
      </dgm:t>
    </dgm:pt>
    <dgm:pt modelId="{9D662590-FF1E-4E87-90D7-B5750D8DEC90}" type="pres">
      <dgm:prSet presAssocID="{F37458CF-DF39-4B0F-B1E6-E90C7483AA93}" presName="hierChild4" presStyleCnt="0"/>
      <dgm:spPr/>
    </dgm:pt>
    <dgm:pt modelId="{B07AAA00-734B-45EE-875C-621CF52A656C}" type="pres">
      <dgm:prSet presAssocID="{421CEF26-11B1-4317-8874-F4B3566E9ADD}" presName="Name37" presStyleLbl="parChTrans1D4" presStyleIdx="0" presStyleCnt="1"/>
      <dgm:spPr/>
      <dgm:t>
        <a:bodyPr/>
        <a:lstStyle/>
        <a:p>
          <a:endParaRPr lang="en-US"/>
        </a:p>
      </dgm:t>
    </dgm:pt>
    <dgm:pt modelId="{5FBD41B2-F8C1-4CC4-8242-0658F0DFB085}" type="pres">
      <dgm:prSet presAssocID="{643B6528-7E23-4066-9CCE-F0FE738613E9}" presName="hierRoot2" presStyleCnt="0">
        <dgm:presLayoutVars>
          <dgm:hierBranch val="init"/>
        </dgm:presLayoutVars>
      </dgm:prSet>
      <dgm:spPr/>
    </dgm:pt>
    <dgm:pt modelId="{8378C3C4-5376-47F7-9258-DCF4392E45A0}" type="pres">
      <dgm:prSet presAssocID="{643B6528-7E23-4066-9CCE-F0FE738613E9}" presName="rootComposite" presStyleCnt="0"/>
      <dgm:spPr/>
    </dgm:pt>
    <dgm:pt modelId="{A47EE545-76DD-4FDB-90EF-9F38B1B4C7AC}" type="pres">
      <dgm:prSet presAssocID="{643B6528-7E23-4066-9CCE-F0FE738613E9}" presName="rootText" presStyleLbl="node4" presStyleIdx="0" presStyleCnt="1">
        <dgm:presLayoutVars>
          <dgm:chPref val="3"/>
        </dgm:presLayoutVars>
      </dgm:prSet>
      <dgm:spPr/>
      <dgm:t>
        <a:bodyPr/>
        <a:lstStyle/>
        <a:p>
          <a:endParaRPr lang="en-US"/>
        </a:p>
      </dgm:t>
    </dgm:pt>
    <dgm:pt modelId="{913B3047-E059-4384-847E-1C81BF2A787F}" type="pres">
      <dgm:prSet presAssocID="{643B6528-7E23-4066-9CCE-F0FE738613E9}" presName="rootConnector" presStyleLbl="node4" presStyleIdx="0" presStyleCnt="1"/>
      <dgm:spPr/>
      <dgm:t>
        <a:bodyPr/>
        <a:lstStyle/>
        <a:p>
          <a:endParaRPr lang="en-US"/>
        </a:p>
      </dgm:t>
    </dgm:pt>
    <dgm:pt modelId="{B03E9419-AA88-4B15-AB65-68E1E0429789}" type="pres">
      <dgm:prSet presAssocID="{643B6528-7E23-4066-9CCE-F0FE738613E9}" presName="hierChild4" presStyleCnt="0"/>
      <dgm:spPr/>
    </dgm:pt>
    <dgm:pt modelId="{CCB246D6-431A-4C4A-96F6-71A5FCDBE421}" type="pres">
      <dgm:prSet presAssocID="{643B6528-7E23-4066-9CCE-F0FE738613E9}" presName="hierChild5" presStyleCnt="0"/>
      <dgm:spPr/>
    </dgm:pt>
    <dgm:pt modelId="{2CBEB1BF-7AD7-4FB5-B6DC-102D5729A314}" type="pres">
      <dgm:prSet presAssocID="{F37458CF-DF39-4B0F-B1E6-E90C7483AA93}" presName="hierChild5" presStyleCnt="0"/>
      <dgm:spPr/>
    </dgm:pt>
    <dgm:pt modelId="{BC9E6232-84AE-4B11-9308-E99A9D42D07C}" type="pres">
      <dgm:prSet presAssocID="{31DF7640-6937-441A-8C77-D7BCE92667D0}" presName="Name37" presStyleLbl="parChTrans1D3" presStyleIdx="2" presStyleCnt="4"/>
      <dgm:spPr/>
      <dgm:t>
        <a:bodyPr/>
        <a:lstStyle/>
        <a:p>
          <a:endParaRPr lang="en-US"/>
        </a:p>
      </dgm:t>
    </dgm:pt>
    <dgm:pt modelId="{11C37668-C5F1-42AA-9738-EE7FC4FDC560}" type="pres">
      <dgm:prSet presAssocID="{60D76F9B-D71B-4179-AB1B-8F2A5F201F27}" presName="hierRoot2" presStyleCnt="0">
        <dgm:presLayoutVars>
          <dgm:hierBranch val="init"/>
        </dgm:presLayoutVars>
      </dgm:prSet>
      <dgm:spPr/>
    </dgm:pt>
    <dgm:pt modelId="{ED151CF5-93E3-483D-9B3F-30921132E1BB}" type="pres">
      <dgm:prSet presAssocID="{60D76F9B-D71B-4179-AB1B-8F2A5F201F27}" presName="rootComposite" presStyleCnt="0"/>
      <dgm:spPr/>
    </dgm:pt>
    <dgm:pt modelId="{F368A2AA-83F2-4FC1-8178-94D0A598FE89}" type="pres">
      <dgm:prSet presAssocID="{60D76F9B-D71B-4179-AB1B-8F2A5F201F27}" presName="rootText" presStyleLbl="node3" presStyleIdx="2" presStyleCnt="4">
        <dgm:presLayoutVars>
          <dgm:chPref val="3"/>
        </dgm:presLayoutVars>
      </dgm:prSet>
      <dgm:spPr/>
      <dgm:t>
        <a:bodyPr/>
        <a:lstStyle/>
        <a:p>
          <a:endParaRPr lang="en-US"/>
        </a:p>
      </dgm:t>
    </dgm:pt>
    <dgm:pt modelId="{B38BFD9D-18C8-4AE7-94F4-367948CC3A8D}" type="pres">
      <dgm:prSet presAssocID="{60D76F9B-D71B-4179-AB1B-8F2A5F201F27}" presName="rootConnector" presStyleLbl="node3" presStyleIdx="2" presStyleCnt="4"/>
      <dgm:spPr/>
      <dgm:t>
        <a:bodyPr/>
        <a:lstStyle/>
        <a:p>
          <a:endParaRPr lang="en-US"/>
        </a:p>
      </dgm:t>
    </dgm:pt>
    <dgm:pt modelId="{7C6EBBBD-27B5-46C6-876F-C4F49DD64680}" type="pres">
      <dgm:prSet presAssocID="{60D76F9B-D71B-4179-AB1B-8F2A5F201F27}" presName="hierChild4" presStyleCnt="0"/>
      <dgm:spPr/>
    </dgm:pt>
    <dgm:pt modelId="{F80E7C3C-2659-4F42-A157-DBD330ABBC34}" type="pres">
      <dgm:prSet presAssocID="{60D76F9B-D71B-4179-AB1B-8F2A5F201F27}" presName="hierChild5" presStyleCnt="0"/>
      <dgm:spPr/>
    </dgm:pt>
    <dgm:pt modelId="{2CEE4E93-60FF-4C18-A779-D11DC204A78C}" type="pres">
      <dgm:prSet presAssocID="{BE8C545D-10FE-4175-8A93-86AFDEA7F288}" presName="Name37" presStyleLbl="parChTrans1D3" presStyleIdx="3" presStyleCnt="4"/>
      <dgm:spPr/>
      <dgm:t>
        <a:bodyPr/>
        <a:lstStyle/>
        <a:p>
          <a:endParaRPr lang="en-US"/>
        </a:p>
      </dgm:t>
    </dgm:pt>
    <dgm:pt modelId="{A401C393-F5E4-4024-BE93-ECE3A88AB36B}" type="pres">
      <dgm:prSet presAssocID="{27AC47DD-0127-4839-AE6C-D68096D67883}" presName="hierRoot2" presStyleCnt="0">
        <dgm:presLayoutVars>
          <dgm:hierBranch val="init"/>
        </dgm:presLayoutVars>
      </dgm:prSet>
      <dgm:spPr/>
    </dgm:pt>
    <dgm:pt modelId="{0FF28435-9190-4707-8117-5CD86DE63BA1}" type="pres">
      <dgm:prSet presAssocID="{27AC47DD-0127-4839-AE6C-D68096D67883}" presName="rootComposite" presStyleCnt="0"/>
      <dgm:spPr/>
    </dgm:pt>
    <dgm:pt modelId="{FDC7C117-E7FD-46DA-87DA-B4D43EB4A33B}" type="pres">
      <dgm:prSet presAssocID="{27AC47DD-0127-4839-AE6C-D68096D67883}" presName="rootText" presStyleLbl="node3" presStyleIdx="3" presStyleCnt="4">
        <dgm:presLayoutVars>
          <dgm:chPref val="3"/>
        </dgm:presLayoutVars>
      </dgm:prSet>
      <dgm:spPr/>
      <dgm:t>
        <a:bodyPr/>
        <a:lstStyle/>
        <a:p>
          <a:endParaRPr lang="en-US"/>
        </a:p>
      </dgm:t>
    </dgm:pt>
    <dgm:pt modelId="{40ADA8FA-0915-42E1-9A91-7165DA6D6C66}" type="pres">
      <dgm:prSet presAssocID="{27AC47DD-0127-4839-AE6C-D68096D67883}" presName="rootConnector" presStyleLbl="node3" presStyleIdx="3" presStyleCnt="4"/>
      <dgm:spPr/>
      <dgm:t>
        <a:bodyPr/>
        <a:lstStyle/>
        <a:p>
          <a:endParaRPr lang="en-US"/>
        </a:p>
      </dgm:t>
    </dgm:pt>
    <dgm:pt modelId="{BEE78E3D-CC18-4E17-8746-8886739E3CA9}" type="pres">
      <dgm:prSet presAssocID="{27AC47DD-0127-4839-AE6C-D68096D67883}" presName="hierChild4" presStyleCnt="0"/>
      <dgm:spPr/>
    </dgm:pt>
    <dgm:pt modelId="{61AF868C-166C-447F-A831-FEA2E885BAE9}" type="pres">
      <dgm:prSet presAssocID="{27AC47DD-0127-4839-AE6C-D68096D67883}" presName="hierChild5" presStyleCnt="0"/>
      <dgm:spPr/>
    </dgm:pt>
    <dgm:pt modelId="{94B5CDD8-2F44-4CA8-AB35-98A2F2CD4C83}" type="pres">
      <dgm:prSet presAssocID="{112577D3-AADB-4D15-8E00-AFBCCAAE598B}" presName="hierChild5" presStyleCnt="0"/>
      <dgm:spPr/>
    </dgm:pt>
    <dgm:pt modelId="{3603987C-829C-4982-B8B8-8035115BEBD1}" type="pres">
      <dgm:prSet presAssocID="{DD257CE1-E441-4419-A4D7-F8199C4742E8}" presName="Name37" presStyleLbl="parChTrans1D2" presStyleIdx="1" presStyleCnt="3"/>
      <dgm:spPr/>
      <dgm:t>
        <a:bodyPr/>
        <a:lstStyle/>
        <a:p>
          <a:endParaRPr lang="en-US"/>
        </a:p>
      </dgm:t>
    </dgm:pt>
    <dgm:pt modelId="{972FC171-C7DA-4A59-AFCE-5A9F30E887F0}" type="pres">
      <dgm:prSet presAssocID="{5564F6B1-41BA-4F71-8B02-935FFC061C1F}" presName="hierRoot2" presStyleCnt="0">
        <dgm:presLayoutVars>
          <dgm:hierBranch val="init"/>
        </dgm:presLayoutVars>
      </dgm:prSet>
      <dgm:spPr/>
    </dgm:pt>
    <dgm:pt modelId="{915DA9A6-AB6E-45BC-A6D0-988085232DA4}" type="pres">
      <dgm:prSet presAssocID="{5564F6B1-41BA-4F71-8B02-935FFC061C1F}" presName="rootComposite" presStyleCnt="0"/>
      <dgm:spPr/>
    </dgm:pt>
    <dgm:pt modelId="{5E4C320A-C238-46AE-9F20-F2585D1AEAF0}" type="pres">
      <dgm:prSet presAssocID="{5564F6B1-41BA-4F71-8B02-935FFC061C1F}" presName="rootText" presStyleLbl="node2" presStyleIdx="1" presStyleCnt="3">
        <dgm:presLayoutVars>
          <dgm:chPref val="3"/>
        </dgm:presLayoutVars>
      </dgm:prSet>
      <dgm:spPr/>
      <dgm:t>
        <a:bodyPr/>
        <a:lstStyle/>
        <a:p>
          <a:endParaRPr lang="en-US"/>
        </a:p>
      </dgm:t>
    </dgm:pt>
    <dgm:pt modelId="{7169173C-6D6F-4E7C-A761-D9E2D97E3FE2}" type="pres">
      <dgm:prSet presAssocID="{5564F6B1-41BA-4F71-8B02-935FFC061C1F}" presName="rootConnector" presStyleLbl="node2" presStyleIdx="1" presStyleCnt="3"/>
      <dgm:spPr/>
      <dgm:t>
        <a:bodyPr/>
        <a:lstStyle/>
        <a:p>
          <a:endParaRPr lang="en-US"/>
        </a:p>
      </dgm:t>
    </dgm:pt>
    <dgm:pt modelId="{FCBD4DCC-6F34-458B-B627-ED699B20AB66}" type="pres">
      <dgm:prSet presAssocID="{5564F6B1-41BA-4F71-8B02-935FFC061C1F}" presName="hierChild4" presStyleCnt="0"/>
      <dgm:spPr/>
    </dgm:pt>
    <dgm:pt modelId="{7FEBC1D1-E434-4940-B9DB-ABDE508F6D48}" type="pres">
      <dgm:prSet presAssocID="{5564F6B1-41BA-4F71-8B02-935FFC061C1F}" presName="hierChild5" presStyleCnt="0"/>
      <dgm:spPr/>
    </dgm:pt>
    <dgm:pt modelId="{7863BBF6-AA65-46F3-921F-EB2CFB61A252}" type="pres">
      <dgm:prSet presAssocID="{3D22B2F2-2E5A-4703-9E33-22A695346502}" presName="Name37" presStyleLbl="parChTrans1D2" presStyleIdx="2" presStyleCnt="3"/>
      <dgm:spPr/>
      <dgm:t>
        <a:bodyPr/>
        <a:lstStyle/>
        <a:p>
          <a:endParaRPr lang="en-US"/>
        </a:p>
      </dgm:t>
    </dgm:pt>
    <dgm:pt modelId="{8692E096-F037-4586-94A7-832EAE30FBE8}" type="pres">
      <dgm:prSet presAssocID="{243B6B60-7D34-4A35-A139-A23D901261CF}" presName="hierRoot2" presStyleCnt="0">
        <dgm:presLayoutVars>
          <dgm:hierBranch val="init"/>
        </dgm:presLayoutVars>
      </dgm:prSet>
      <dgm:spPr/>
    </dgm:pt>
    <dgm:pt modelId="{7149E841-F453-4600-A865-59BCB7F9828E}" type="pres">
      <dgm:prSet presAssocID="{243B6B60-7D34-4A35-A139-A23D901261CF}" presName="rootComposite" presStyleCnt="0"/>
      <dgm:spPr/>
    </dgm:pt>
    <dgm:pt modelId="{7E6ACF02-1B9D-4C61-AE4D-A457A0EE88E4}" type="pres">
      <dgm:prSet presAssocID="{243B6B60-7D34-4A35-A139-A23D901261CF}" presName="rootText" presStyleLbl="node2" presStyleIdx="2" presStyleCnt="3">
        <dgm:presLayoutVars>
          <dgm:chPref val="3"/>
        </dgm:presLayoutVars>
      </dgm:prSet>
      <dgm:spPr/>
      <dgm:t>
        <a:bodyPr/>
        <a:lstStyle/>
        <a:p>
          <a:endParaRPr lang="en-US"/>
        </a:p>
      </dgm:t>
    </dgm:pt>
    <dgm:pt modelId="{7D567F64-36EC-4040-A8C5-174B6BE5BFD5}" type="pres">
      <dgm:prSet presAssocID="{243B6B60-7D34-4A35-A139-A23D901261CF}" presName="rootConnector" presStyleLbl="node2" presStyleIdx="2" presStyleCnt="3"/>
      <dgm:spPr/>
      <dgm:t>
        <a:bodyPr/>
        <a:lstStyle/>
        <a:p>
          <a:endParaRPr lang="en-US"/>
        </a:p>
      </dgm:t>
    </dgm:pt>
    <dgm:pt modelId="{15596444-99AF-4CB6-BB32-1DB0376D5E6E}" type="pres">
      <dgm:prSet presAssocID="{243B6B60-7D34-4A35-A139-A23D901261CF}" presName="hierChild4" presStyleCnt="0"/>
      <dgm:spPr/>
    </dgm:pt>
    <dgm:pt modelId="{58BE3BF8-2697-4875-A553-382BAB3D784E}" type="pres">
      <dgm:prSet presAssocID="{243B6B60-7D34-4A35-A139-A23D901261CF}" presName="hierChild5" presStyleCnt="0"/>
      <dgm:spPr/>
    </dgm:pt>
    <dgm:pt modelId="{3138968D-7326-4C1B-AEE0-B8E4C600985F}" type="pres">
      <dgm:prSet presAssocID="{8A9D1329-594C-4230-A211-A015DF423396}" presName="hierChild3" presStyleCnt="0"/>
      <dgm:spPr/>
    </dgm:pt>
  </dgm:ptLst>
  <dgm:cxnLst>
    <dgm:cxn modelId="{78FE00F0-AEC8-4FCC-8F5E-17ECD4839794}" type="presOf" srcId="{31DF7640-6937-441A-8C77-D7BCE92667D0}" destId="{BC9E6232-84AE-4B11-9308-E99A9D42D07C}" srcOrd="0" destOrd="0" presId="urn:microsoft.com/office/officeart/2005/8/layout/orgChart1"/>
    <dgm:cxn modelId="{B2EFB042-317C-4572-AA90-06EB29CE6A38}" srcId="{112577D3-AADB-4D15-8E00-AFBCCAAE598B}" destId="{27AC47DD-0127-4839-AE6C-D68096D67883}" srcOrd="3" destOrd="0" parTransId="{BE8C545D-10FE-4175-8A93-86AFDEA7F288}" sibTransId="{32A8E6BA-35D7-463F-8F83-3DA2CE65875A}"/>
    <dgm:cxn modelId="{19669DAB-AB94-46D1-93F3-7657A1B127A2}" srcId="{8A9D1329-594C-4230-A211-A015DF423396}" destId="{112577D3-AADB-4D15-8E00-AFBCCAAE598B}" srcOrd="0" destOrd="0" parTransId="{1256986F-3229-49D8-8472-67F2595B9427}" sibTransId="{1FB9782B-697F-468F-8F59-7153DA7BBA81}"/>
    <dgm:cxn modelId="{A18D5D5C-AE1E-4418-85C1-625F135A52FB}" srcId="{112577D3-AADB-4D15-8E00-AFBCCAAE598B}" destId="{DBA0E220-B666-4B8C-ADFE-D7B25DF948D7}" srcOrd="0" destOrd="0" parTransId="{D640C510-127A-4F4A-84C1-E6E47258F302}" sibTransId="{3ED98A61-AE4B-4E7C-A9B4-F4AD913CA36D}"/>
    <dgm:cxn modelId="{DB702C91-BD12-4B03-9502-6B27B3180D7E}" type="presOf" srcId="{27AC47DD-0127-4839-AE6C-D68096D67883}" destId="{40ADA8FA-0915-42E1-9A91-7165DA6D6C66}" srcOrd="1" destOrd="0" presId="urn:microsoft.com/office/officeart/2005/8/layout/orgChart1"/>
    <dgm:cxn modelId="{4349358A-9C7D-44B0-8DA7-0F760FCFC88E}" type="presOf" srcId="{243B6B60-7D34-4A35-A139-A23D901261CF}" destId="{7E6ACF02-1B9D-4C61-AE4D-A457A0EE88E4}" srcOrd="0" destOrd="0" presId="urn:microsoft.com/office/officeart/2005/8/layout/orgChart1"/>
    <dgm:cxn modelId="{D351448C-C27E-440E-96EB-947EB268E59D}" type="presOf" srcId="{DBA0E220-B666-4B8C-ADFE-D7B25DF948D7}" destId="{109A52BD-2D39-4DC4-9B08-2E4F2E52F694}" srcOrd="0" destOrd="0" presId="urn:microsoft.com/office/officeart/2005/8/layout/orgChart1"/>
    <dgm:cxn modelId="{20B915C9-983C-478D-8DDB-849591D667E2}" type="presOf" srcId="{C8BECD1F-D1B4-4AD3-AEB1-7CA8C3241065}" destId="{8396DA2A-7FBF-419B-907C-FF7887139205}" srcOrd="0" destOrd="0" presId="urn:microsoft.com/office/officeart/2005/8/layout/orgChart1"/>
    <dgm:cxn modelId="{C60AE7F0-5F7A-4802-97C8-452B7B35DFD6}" type="presOf" srcId="{DBA0E220-B666-4B8C-ADFE-D7B25DF948D7}" destId="{7A0F6F75-D7F2-4823-A484-63B3C7C5D356}" srcOrd="1" destOrd="0" presId="urn:microsoft.com/office/officeart/2005/8/layout/orgChart1"/>
    <dgm:cxn modelId="{CDC187E2-C860-43C9-9453-0DD979B6AA5A}" type="presOf" srcId="{243B6B60-7D34-4A35-A139-A23D901261CF}" destId="{7D567F64-36EC-4040-A8C5-174B6BE5BFD5}" srcOrd="1" destOrd="0" presId="urn:microsoft.com/office/officeart/2005/8/layout/orgChart1"/>
    <dgm:cxn modelId="{DBFACA93-E791-4830-9C8D-DF003F92E6AC}" type="presOf" srcId="{8A9D1329-594C-4230-A211-A015DF423396}" destId="{6F576925-1269-4F0C-BC99-249F94C93DDB}" srcOrd="1" destOrd="0" presId="urn:microsoft.com/office/officeart/2005/8/layout/orgChart1"/>
    <dgm:cxn modelId="{BB933C26-4B90-4140-A5B4-81175C97E371}" type="presOf" srcId="{BE8C545D-10FE-4175-8A93-86AFDEA7F288}" destId="{2CEE4E93-60FF-4C18-A779-D11DC204A78C}" srcOrd="0" destOrd="0" presId="urn:microsoft.com/office/officeart/2005/8/layout/orgChart1"/>
    <dgm:cxn modelId="{C07C869C-352E-46FC-9D93-FA5B11024091}" type="presOf" srcId="{5564F6B1-41BA-4F71-8B02-935FFC061C1F}" destId="{7169173C-6D6F-4E7C-A761-D9E2D97E3FE2}" srcOrd="1" destOrd="0" presId="urn:microsoft.com/office/officeart/2005/8/layout/orgChart1"/>
    <dgm:cxn modelId="{03A77B44-097E-43B7-B83B-7D458627EBC3}" srcId="{8A9D1329-594C-4230-A211-A015DF423396}" destId="{5564F6B1-41BA-4F71-8B02-935FFC061C1F}" srcOrd="1" destOrd="0" parTransId="{DD257CE1-E441-4419-A4D7-F8199C4742E8}" sibTransId="{183017FF-87EF-41D9-ABDA-3961269234DF}"/>
    <dgm:cxn modelId="{56A58FB2-6678-454F-85E5-1294D1089EAD}" type="presOf" srcId="{27AC47DD-0127-4839-AE6C-D68096D67883}" destId="{FDC7C117-E7FD-46DA-87DA-B4D43EB4A33B}" srcOrd="0" destOrd="0" presId="urn:microsoft.com/office/officeart/2005/8/layout/orgChart1"/>
    <dgm:cxn modelId="{04576CDB-F91F-48AD-8EEE-FCD9C9722E27}" type="presOf" srcId="{5564F6B1-41BA-4F71-8B02-935FFC061C1F}" destId="{5E4C320A-C238-46AE-9F20-F2585D1AEAF0}" srcOrd="0" destOrd="0" presId="urn:microsoft.com/office/officeart/2005/8/layout/orgChart1"/>
    <dgm:cxn modelId="{513B401E-0B4C-4517-9C06-E81204BC9564}" srcId="{112577D3-AADB-4D15-8E00-AFBCCAAE598B}" destId="{F37458CF-DF39-4B0F-B1E6-E90C7483AA93}" srcOrd="1" destOrd="0" parTransId="{CB48A830-2C72-4D75-9975-257A61338C2E}" sibTransId="{81953380-57E7-4757-8F58-A33C02753ED6}"/>
    <dgm:cxn modelId="{B14C06F9-A2B8-48BE-B297-F8EAB17E2554}" type="presOf" srcId="{F37458CF-DF39-4B0F-B1E6-E90C7483AA93}" destId="{DEA7154E-54CF-4462-B41F-6D1014345BC7}" srcOrd="1" destOrd="0" presId="urn:microsoft.com/office/officeart/2005/8/layout/orgChart1"/>
    <dgm:cxn modelId="{10C5CAC3-C3B7-4235-BE2D-F98F5967615B}" type="presOf" srcId="{421CEF26-11B1-4317-8874-F4B3566E9ADD}" destId="{B07AAA00-734B-45EE-875C-621CF52A656C}" srcOrd="0" destOrd="0" presId="urn:microsoft.com/office/officeart/2005/8/layout/orgChart1"/>
    <dgm:cxn modelId="{2662CC0B-7FA3-4D0A-956A-804D213FF3C1}" type="presOf" srcId="{8A9D1329-594C-4230-A211-A015DF423396}" destId="{8341DCCF-9C3B-48F7-8306-93CBD39537F9}" srcOrd="0" destOrd="0" presId="urn:microsoft.com/office/officeart/2005/8/layout/orgChart1"/>
    <dgm:cxn modelId="{BD092B9E-AB1D-4D22-A319-D33BC7FDB29D}" type="presOf" srcId="{3D22B2F2-2E5A-4703-9E33-22A695346502}" destId="{7863BBF6-AA65-46F3-921F-EB2CFB61A252}" srcOrd="0" destOrd="0" presId="urn:microsoft.com/office/officeart/2005/8/layout/orgChart1"/>
    <dgm:cxn modelId="{C04096A3-B51D-4B23-919D-B35FDC10D2C8}" type="presOf" srcId="{F37458CF-DF39-4B0F-B1E6-E90C7483AA93}" destId="{186E4802-2BA0-4EC0-8FD8-B5605DC4CFB1}" srcOrd="0" destOrd="0" presId="urn:microsoft.com/office/officeart/2005/8/layout/orgChart1"/>
    <dgm:cxn modelId="{7E82F023-211E-4751-8777-44135AC244A3}" type="presOf" srcId="{CB48A830-2C72-4D75-9975-257A61338C2E}" destId="{AF055FC1-4A74-466F-A8C4-9CFF07DBB268}" srcOrd="0" destOrd="0" presId="urn:microsoft.com/office/officeart/2005/8/layout/orgChart1"/>
    <dgm:cxn modelId="{9F8028F7-1814-4555-8D99-EF29F990282C}" type="presOf" srcId="{60D76F9B-D71B-4179-AB1B-8F2A5F201F27}" destId="{B38BFD9D-18C8-4AE7-94F4-367948CC3A8D}" srcOrd="1" destOrd="0" presId="urn:microsoft.com/office/officeart/2005/8/layout/orgChart1"/>
    <dgm:cxn modelId="{1322C2E7-D96A-42E6-82E0-882D7149338A}" type="presOf" srcId="{643B6528-7E23-4066-9CCE-F0FE738613E9}" destId="{913B3047-E059-4384-847E-1C81BF2A787F}" srcOrd="1" destOrd="0" presId="urn:microsoft.com/office/officeart/2005/8/layout/orgChart1"/>
    <dgm:cxn modelId="{E39CC72B-0ECF-4371-9305-7970F0D8BAF6}" srcId="{8A9D1329-594C-4230-A211-A015DF423396}" destId="{243B6B60-7D34-4A35-A139-A23D901261CF}" srcOrd="2" destOrd="0" parTransId="{3D22B2F2-2E5A-4703-9E33-22A695346502}" sibTransId="{97C487FE-2979-458B-A1DA-7A7ED098469A}"/>
    <dgm:cxn modelId="{A45201D9-6350-4890-844A-F9193E65B9AB}" srcId="{C8BECD1F-D1B4-4AD3-AEB1-7CA8C3241065}" destId="{8A9D1329-594C-4230-A211-A015DF423396}" srcOrd="0" destOrd="0" parTransId="{84FD464D-539C-4308-A1AC-C40C20B47063}" sibTransId="{1DFA0829-B2C3-45FD-8B9E-E098CB64075E}"/>
    <dgm:cxn modelId="{539E770C-14B6-4585-B0C9-6A879EA72230}" type="presOf" srcId="{1256986F-3229-49D8-8472-67F2595B9427}" destId="{2DACC915-7F0B-4159-AB4B-85F5C679F2AA}" srcOrd="0" destOrd="0" presId="urn:microsoft.com/office/officeart/2005/8/layout/orgChart1"/>
    <dgm:cxn modelId="{486552CD-8443-444E-979C-D38F650ED859}" type="presOf" srcId="{112577D3-AADB-4D15-8E00-AFBCCAAE598B}" destId="{D9E00322-020D-43A2-B739-B8FDFD99A362}" srcOrd="0" destOrd="0" presId="urn:microsoft.com/office/officeart/2005/8/layout/orgChart1"/>
    <dgm:cxn modelId="{300E46BF-5894-487C-9E0A-ED1091E61B61}" type="presOf" srcId="{DD257CE1-E441-4419-A4D7-F8199C4742E8}" destId="{3603987C-829C-4982-B8B8-8035115BEBD1}" srcOrd="0" destOrd="0" presId="urn:microsoft.com/office/officeart/2005/8/layout/orgChart1"/>
    <dgm:cxn modelId="{015FD61C-9DE8-4647-91CC-2380B94577A7}" type="presOf" srcId="{60D76F9B-D71B-4179-AB1B-8F2A5F201F27}" destId="{F368A2AA-83F2-4FC1-8178-94D0A598FE89}" srcOrd="0" destOrd="0" presId="urn:microsoft.com/office/officeart/2005/8/layout/orgChart1"/>
    <dgm:cxn modelId="{71F7164F-C2FE-461D-970D-D6FD1E38DFE1}" srcId="{112577D3-AADB-4D15-8E00-AFBCCAAE598B}" destId="{60D76F9B-D71B-4179-AB1B-8F2A5F201F27}" srcOrd="2" destOrd="0" parTransId="{31DF7640-6937-441A-8C77-D7BCE92667D0}" sibTransId="{4ED12CAB-C1D0-4FCC-BA2E-0CBC495C5601}"/>
    <dgm:cxn modelId="{6340F6A1-446C-49CC-ABB2-DFCCE1AA861B}" type="presOf" srcId="{643B6528-7E23-4066-9CCE-F0FE738613E9}" destId="{A47EE545-76DD-4FDB-90EF-9F38B1B4C7AC}" srcOrd="0" destOrd="0" presId="urn:microsoft.com/office/officeart/2005/8/layout/orgChart1"/>
    <dgm:cxn modelId="{15E102E8-6FA5-491C-8A67-74117FEBD272}" type="presOf" srcId="{112577D3-AADB-4D15-8E00-AFBCCAAE598B}" destId="{FF2B29C0-151F-437D-82E6-4603DDA19B43}" srcOrd="1" destOrd="0" presId="urn:microsoft.com/office/officeart/2005/8/layout/orgChart1"/>
    <dgm:cxn modelId="{06356432-85A0-42CE-AE12-E5F1EED31CF9}" type="presOf" srcId="{D640C510-127A-4F4A-84C1-E6E47258F302}" destId="{7B4CDF52-7743-43CD-803C-7219C6E6ECF9}" srcOrd="0" destOrd="0" presId="urn:microsoft.com/office/officeart/2005/8/layout/orgChart1"/>
    <dgm:cxn modelId="{C703594F-AD6F-42E2-8DF9-9913D17B401A}" srcId="{F37458CF-DF39-4B0F-B1E6-E90C7483AA93}" destId="{643B6528-7E23-4066-9CCE-F0FE738613E9}" srcOrd="0" destOrd="0" parTransId="{421CEF26-11B1-4317-8874-F4B3566E9ADD}" sibTransId="{F8589EA0-8DAD-4109-A0BD-C81140344597}"/>
    <dgm:cxn modelId="{93D3796E-AA27-4520-BB63-08A5C7C30C4D}" type="presParOf" srcId="{8396DA2A-7FBF-419B-907C-FF7887139205}" destId="{EA8AD1A1-A133-46C0-97E6-3D6B955F78B2}" srcOrd="0" destOrd="0" presId="urn:microsoft.com/office/officeart/2005/8/layout/orgChart1"/>
    <dgm:cxn modelId="{135380A1-3C8A-47B8-99F7-14C43AA21270}" type="presParOf" srcId="{EA8AD1A1-A133-46C0-97E6-3D6B955F78B2}" destId="{E1D1778F-3365-4AC1-A941-7D567AC44E6D}" srcOrd="0" destOrd="0" presId="urn:microsoft.com/office/officeart/2005/8/layout/orgChart1"/>
    <dgm:cxn modelId="{4E1434E6-5DB6-4C05-AB6F-BADE206112AF}" type="presParOf" srcId="{E1D1778F-3365-4AC1-A941-7D567AC44E6D}" destId="{8341DCCF-9C3B-48F7-8306-93CBD39537F9}" srcOrd="0" destOrd="0" presId="urn:microsoft.com/office/officeart/2005/8/layout/orgChart1"/>
    <dgm:cxn modelId="{4B69A2E9-269A-4084-8F14-AF32C9D27F86}" type="presParOf" srcId="{E1D1778F-3365-4AC1-A941-7D567AC44E6D}" destId="{6F576925-1269-4F0C-BC99-249F94C93DDB}" srcOrd="1" destOrd="0" presId="urn:microsoft.com/office/officeart/2005/8/layout/orgChart1"/>
    <dgm:cxn modelId="{D328B82F-FD05-4F60-B5A5-1EA49D307830}" type="presParOf" srcId="{EA8AD1A1-A133-46C0-97E6-3D6B955F78B2}" destId="{D5405264-2D7C-4709-B79A-A6B1CD9D6F5D}" srcOrd="1" destOrd="0" presId="urn:microsoft.com/office/officeart/2005/8/layout/orgChart1"/>
    <dgm:cxn modelId="{6FF2C3E9-FCE7-4D6E-8E10-1F66FA68B62F}" type="presParOf" srcId="{D5405264-2D7C-4709-B79A-A6B1CD9D6F5D}" destId="{2DACC915-7F0B-4159-AB4B-85F5C679F2AA}" srcOrd="0" destOrd="0" presId="urn:microsoft.com/office/officeart/2005/8/layout/orgChart1"/>
    <dgm:cxn modelId="{9A54D7FF-C1C4-4075-A5D8-FA2606CAF1ED}" type="presParOf" srcId="{D5405264-2D7C-4709-B79A-A6B1CD9D6F5D}" destId="{04D7B24D-7D1B-48A6-92B1-FBB902673152}" srcOrd="1" destOrd="0" presId="urn:microsoft.com/office/officeart/2005/8/layout/orgChart1"/>
    <dgm:cxn modelId="{70F69296-BEE0-4A08-B307-1FE46AB8AF53}" type="presParOf" srcId="{04D7B24D-7D1B-48A6-92B1-FBB902673152}" destId="{9C81F133-FF91-425F-9B98-3B21C06D0335}" srcOrd="0" destOrd="0" presId="urn:microsoft.com/office/officeart/2005/8/layout/orgChart1"/>
    <dgm:cxn modelId="{C1867375-2C32-4758-AA03-B6DE674910FF}" type="presParOf" srcId="{9C81F133-FF91-425F-9B98-3B21C06D0335}" destId="{D9E00322-020D-43A2-B739-B8FDFD99A362}" srcOrd="0" destOrd="0" presId="urn:microsoft.com/office/officeart/2005/8/layout/orgChart1"/>
    <dgm:cxn modelId="{C96D5853-FD45-4A0D-8D6E-F59E66D69E8B}" type="presParOf" srcId="{9C81F133-FF91-425F-9B98-3B21C06D0335}" destId="{FF2B29C0-151F-437D-82E6-4603DDA19B43}" srcOrd="1" destOrd="0" presId="urn:microsoft.com/office/officeart/2005/8/layout/orgChart1"/>
    <dgm:cxn modelId="{DFAB6659-E18E-4384-91AE-FAB493EC53A9}" type="presParOf" srcId="{04D7B24D-7D1B-48A6-92B1-FBB902673152}" destId="{7444AA8E-0B7C-4BDF-AD3D-3C5D6E187E84}" srcOrd="1" destOrd="0" presId="urn:microsoft.com/office/officeart/2005/8/layout/orgChart1"/>
    <dgm:cxn modelId="{89B19700-0EE5-4D1B-976A-8DD001EA70FC}" type="presParOf" srcId="{7444AA8E-0B7C-4BDF-AD3D-3C5D6E187E84}" destId="{7B4CDF52-7743-43CD-803C-7219C6E6ECF9}" srcOrd="0" destOrd="0" presId="urn:microsoft.com/office/officeart/2005/8/layout/orgChart1"/>
    <dgm:cxn modelId="{396D6715-48AF-428E-B5D6-30F521C7DFA9}" type="presParOf" srcId="{7444AA8E-0B7C-4BDF-AD3D-3C5D6E187E84}" destId="{FAD58407-3434-4FAE-A9DD-3464810EB3A0}" srcOrd="1" destOrd="0" presId="urn:microsoft.com/office/officeart/2005/8/layout/orgChart1"/>
    <dgm:cxn modelId="{21898168-8675-4638-BDE6-C42FBB581132}" type="presParOf" srcId="{FAD58407-3434-4FAE-A9DD-3464810EB3A0}" destId="{EDBD9DA2-C3B7-46FE-9F94-06EBE29D7196}" srcOrd="0" destOrd="0" presId="urn:microsoft.com/office/officeart/2005/8/layout/orgChart1"/>
    <dgm:cxn modelId="{9E8B7C6D-A1FB-4C2E-837E-A1A3A2689133}" type="presParOf" srcId="{EDBD9DA2-C3B7-46FE-9F94-06EBE29D7196}" destId="{109A52BD-2D39-4DC4-9B08-2E4F2E52F694}" srcOrd="0" destOrd="0" presId="urn:microsoft.com/office/officeart/2005/8/layout/orgChart1"/>
    <dgm:cxn modelId="{99F55CC7-4D4F-4D0B-827B-B7197D36270C}" type="presParOf" srcId="{EDBD9DA2-C3B7-46FE-9F94-06EBE29D7196}" destId="{7A0F6F75-D7F2-4823-A484-63B3C7C5D356}" srcOrd="1" destOrd="0" presId="urn:microsoft.com/office/officeart/2005/8/layout/orgChart1"/>
    <dgm:cxn modelId="{1E09CF8B-A5D1-4725-8321-8E0DD3E1DA2C}" type="presParOf" srcId="{FAD58407-3434-4FAE-A9DD-3464810EB3A0}" destId="{567CCB7A-D7CB-4F6C-9C51-81DEA7DCEE26}" srcOrd="1" destOrd="0" presId="urn:microsoft.com/office/officeart/2005/8/layout/orgChart1"/>
    <dgm:cxn modelId="{602369E6-EC15-4AFE-B117-59E7719FDD77}" type="presParOf" srcId="{FAD58407-3434-4FAE-A9DD-3464810EB3A0}" destId="{2EB14263-7D4D-4914-A6C2-0CBF7BABCF7A}" srcOrd="2" destOrd="0" presId="urn:microsoft.com/office/officeart/2005/8/layout/orgChart1"/>
    <dgm:cxn modelId="{60FC7F73-F9B4-4BD5-8DBA-0124EC1F6E69}" type="presParOf" srcId="{7444AA8E-0B7C-4BDF-AD3D-3C5D6E187E84}" destId="{AF055FC1-4A74-466F-A8C4-9CFF07DBB268}" srcOrd="2" destOrd="0" presId="urn:microsoft.com/office/officeart/2005/8/layout/orgChart1"/>
    <dgm:cxn modelId="{EBEB92C3-25B6-49B6-AA12-F545BB28C65B}" type="presParOf" srcId="{7444AA8E-0B7C-4BDF-AD3D-3C5D6E187E84}" destId="{1134A5B5-48AE-45CA-8FA6-AC09E5DBEE54}" srcOrd="3" destOrd="0" presId="urn:microsoft.com/office/officeart/2005/8/layout/orgChart1"/>
    <dgm:cxn modelId="{B92F920F-CA68-4848-9359-BCA510E60F20}" type="presParOf" srcId="{1134A5B5-48AE-45CA-8FA6-AC09E5DBEE54}" destId="{897B5AD3-8E09-4926-9250-F52F64F23928}" srcOrd="0" destOrd="0" presId="urn:microsoft.com/office/officeart/2005/8/layout/orgChart1"/>
    <dgm:cxn modelId="{99904C10-9B7E-48A2-B4C2-66B532BEFC02}" type="presParOf" srcId="{897B5AD3-8E09-4926-9250-F52F64F23928}" destId="{186E4802-2BA0-4EC0-8FD8-B5605DC4CFB1}" srcOrd="0" destOrd="0" presId="urn:microsoft.com/office/officeart/2005/8/layout/orgChart1"/>
    <dgm:cxn modelId="{B8F425CE-9C41-4474-8487-13E0B950D0AD}" type="presParOf" srcId="{897B5AD3-8E09-4926-9250-F52F64F23928}" destId="{DEA7154E-54CF-4462-B41F-6D1014345BC7}" srcOrd="1" destOrd="0" presId="urn:microsoft.com/office/officeart/2005/8/layout/orgChart1"/>
    <dgm:cxn modelId="{2E091790-DADB-4E57-B262-03F24F33735E}" type="presParOf" srcId="{1134A5B5-48AE-45CA-8FA6-AC09E5DBEE54}" destId="{9D662590-FF1E-4E87-90D7-B5750D8DEC90}" srcOrd="1" destOrd="0" presId="urn:microsoft.com/office/officeart/2005/8/layout/orgChart1"/>
    <dgm:cxn modelId="{5FB40A2A-ED39-4157-A1D3-E964E695F19E}" type="presParOf" srcId="{9D662590-FF1E-4E87-90D7-B5750D8DEC90}" destId="{B07AAA00-734B-45EE-875C-621CF52A656C}" srcOrd="0" destOrd="0" presId="urn:microsoft.com/office/officeart/2005/8/layout/orgChart1"/>
    <dgm:cxn modelId="{3720E204-C2A0-478F-B045-FDA2AE1F10C7}" type="presParOf" srcId="{9D662590-FF1E-4E87-90D7-B5750D8DEC90}" destId="{5FBD41B2-F8C1-4CC4-8242-0658F0DFB085}" srcOrd="1" destOrd="0" presId="urn:microsoft.com/office/officeart/2005/8/layout/orgChart1"/>
    <dgm:cxn modelId="{F5AEEB4F-81C0-483A-AD0B-8F6F482A7D57}" type="presParOf" srcId="{5FBD41B2-F8C1-4CC4-8242-0658F0DFB085}" destId="{8378C3C4-5376-47F7-9258-DCF4392E45A0}" srcOrd="0" destOrd="0" presId="urn:microsoft.com/office/officeart/2005/8/layout/orgChart1"/>
    <dgm:cxn modelId="{AC75141A-6C91-4AE5-945F-04E5AF7BCA70}" type="presParOf" srcId="{8378C3C4-5376-47F7-9258-DCF4392E45A0}" destId="{A47EE545-76DD-4FDB-90EF-9F38B1B4C7AC}" srcOrd="0" destOrd="0" presId="urn:microsoft.com/office/officeart/2005/8/layout/orgChart1"/>
    <dgm:cxn modelId="{2C92AA22-97AD-4726-81DC-CAE169E437E2}" type="presParOf" srcId="{8378C3C4-5376-47F7-9258-DCF4392E45A0}" destId="{913B3047-E059-4384-847E-1C81BF2A787F}" srcOrd="1" destOrd="0" presId="urn:microsoft.com/office/officeart/2005/8/layout/orgChart1"/>
    <dgm:cxn modelId="{50F22121-92BE-43AB-85F7-6209AA5A6FE5}" type="presParOf" srcId="{5FBD41B2-F8C1-4CC4-8242-0658F0DFB085}" destId="{B03E9419-AA88-4B15-AB65-68E1E0429789}" srcOrd="1" destOrd="0" presId="urn:microsoft.com/office/officeart/2005/8/layout/orgChart1"/>
    <dgm:cxn modelId="{6B92933D-BFDA-4856-ABDB-F96CD3779E20}" type="presParOf" srcId="{5FBD41B2-F8C1-4CC4-8242-0658F0DFB085}" destId="{CCB246D6-431A-4C4A-96F6-71A5FCDBE421}" srcOrd="2" destOrd="0" presId="urn:microsoft.com/office/officeart/2005/8/layout/orgChart1"/>
    <dgm:cxn modelId="{BBA3F376-C21F-4E20-AAE0-0623E739B0A8}" type="presParOf" srcId="{1134A5B5-48AE-45CA-8FA6-AC09E5DBEE54}" destId="{2CBEB1BF-7AD7-4FB5-B6DC-102D5729A314}" srcOrd="2" destOrd="0" presId="urn:microsoft.com/office/officeart/2005/8/layout/orgChart1"/>
    <dgm:cxn modelId="{8DFE6B17-97BC-4099-81C9-2F4918F07A9E}" type="presParOf" srcId="{7444AA8E-0B7C-4BDF-AD3D-3C5D6E187E84}" destId="{BC9E6232-84AE-4B11-9308-E99A9D42D07C}" srcOrd="4" destOrd="0" presId="urn:microsoft.com/office/officeart/2005/8/layout/orgChart1"/>
    <dgm:cxn modelId="{D6615A94-ED3C-42BE-8D09-1EF2D929302A}" type="presParOf" srcId="{7444AA8E-0B7C-4BDF-AD3D-3C5D6E187E84}" destId="{11C37668-C5F1-42AA-9738-EE7FC4FDC560}" srcOrd="5" destOrd="0" presId="urn:microsoft.com/office/officeart/2005/8/layout/orgChart1"/>
    <dgm:cxn modelId="{EB90D10E-412D-4830-9701-A820451FFF80}" type="presParOf" srcId="{11C37668-C5F1-42AA-9738-EE7FC4FDC560}" destId="{ED151CF5-93E3-483D-9B3F-30921132E1BB}" srcOrd="0" destOrd="0" presId="urn:microsoft.com/office/officeart/2005/8/layout/orgChart1"/>
    <dgm:cxn modelId="{69FCC63F-5DBB-4192-9DFB-A3B3F9AB2F60}" type="presParOf" srcId="{ED151CF5-93E3-483D-9B3F-30921132E1BB}" destId="{F368A2AA-83F2-4FC1-8178-94D0A598FE89}" srcOrd="0" destOrd="0" presId="urn:microsoft.com/office/officeart/2005/8/layout/orgChart1"/>
    <dgm:cxn modelId="{9B865DAC-1213-4493-B11C-86B1E15DB728}" type="presParOf" srcId="{ED151CF5-93E3-483D-9B3F-30921132E1BB}" destId="{B38BFD9D-18C8-4AE7-94F4-367948CC3A8D}" srcOrd="1" destOrd="0" presId="urn:microsoft.com/office/officeart/2005/8/layout/orgChart1"/>
    <dgm:cxn modelId="{31FCE317-57C2-4BD8-B23B-3033E9B8BC95}" type="presParOf" srcId="{11C37668-C5F1-42AA-9738-EE7FC4FDC560}" destId="{7C6EBBBD-27B5-46C6-876F-C4F49DD64680}" srcOrd="1" destOrd="0" presId="urn:microsoft.com/office/officeart/2005/8/layout/orgChart1"/>
    <dgm:cxn modelId="{197FC2DF-393B-4897-9EED-5BA172830557}" type="presParOf" srcId="{11C37668-C5F1-42AA-9738-EE7FC4FDC560}" destId="{F80E7C3C-2659-4F42-A157-DBD330ABBC34}" srcOrd="2" destOrd="0" presId="urn:microsoft.com/office/officeart/2005/8/layout/orgChart1"/>
    <dgm:cxn modelId="{ECCBD43B-4762-4BFE-B1A9-C513119272DF}" type="presParOf" srcId="{7444AA8E-0B7C-4BDF-AD3D-3C5D6E187E84}" destId="{2CEE4E93-60FF-4C18-A779-D11DC204A78C}" srcOrd="6" destOrd="0" presId="urn:microsoft.com/office/officeart/2005/8/layout/orgChart1"/>
    <dgm:cxn modelId="{F6E9612B-5BFE-4219-BE96-C5E963060D4B}" type="presParOf" srcId="{7444AA8E-0B7C-4BDF-AD3D-3C5D6E187E84}" destId="{A401C393-F5E4-4024-BE93-ECE3A88AB36B}" srcOrd="7" destOrd="0" presId="urn:microsoft.com/office/officeart/2005/8/layout/orgChart1"/>
    <dgm:cxn modelId="{EBDA8C2E-A5B7-4673-A95E-795BFE9B1B51}" type="presParOf" srcId="{A401C393-F5E4-4024-BE93-ECE3A88AB36B}" destId="{0FF28435-9190-4707-8117-5CD86DE63BA1}" srcOrd="0" destOrd="0" presId="urn:microsoft.com/office/officeart/2005/8/layout/orgChart1"/>
    <dgm:cxn modelId="{06AA0C78-CA27-4914-8DCD-36001CE39571}" type="presParOf" srcId="{0FF28435-9190-4707-8117-5CD86DE63BA1}" destId="{FDC7C117-E7FD-46DA-87DA-B4D43EB4A33B}" srcOrd="0" destOrd="0" presId="urn:microsoft.com/office/officeart/2005/8/layout/orgChart1"/>
    <dgm:cxn modelId="{D5626100-1B19-4EA6-95C9-E0DB2C5E8E47}" type="presParOf" srcId="{0FF28435-9190-4707-8117-5CD86DE63BA1}" destId="{40ADA8FA-0915-42E1-9A91-7165DA6D6C66}" srcOrd="1" destOrd="0" presId="urn:microsoft.com/office/officeart/2005/8/layout/orgChart1"/>
    <dgm:cxn modelId="{2553F0AD-1DFF-47B4-8706-5B626375F316}" type="presParOf" srcId="{A401C393-F5E4-4024-BE93-ECE3A88AB36B}" destId="{BEE78E3D-CC18-4E17-8746-8886739E3CA9}" srcOrd="1" destOrd="0" presId="urn:microsoft.com/office/officeart/2005/8/layout/orgChart1"/>
    <dgm:cxn modelId="{58EDB28F-C8B1-4962-BC69-378D51872C35}" type="presParOf" srcId="{A401C393-F5E4-4024-BE93-ECE3A88AB36B}" destId="{61AF868C-166C-447F-A831-FEA2E885BAE9}" srcOrd="2" destOrd="0" presId="urn:microsoft.com/office/officeart/2005/8/layout/orgChart1"/>
    <dgm:cxn modelId="{D3F8739C-6A07-41C2-868A-86C9E014E703}" type="presParOf" srcId="{04D7B24D-7D1B-48A6-92B1-FBB902673152}" destId="{94B5CDD8-2F44-4CA8-AB35-98A2F2CD4C83}" srcOrd="2" destOrd="0" presId="urn:microsoft.com/office/officeart/2005/8/layout/orgChart1"/>
    <dgm:cxn modelId="{DB2AF198-FAA4-48D3-9C25-B8BE15BF9909}" type="presParOf" srcId="{D5405264-2D7C-4709-B79A-A6B1CD9D6F5D}" destId="{3603987C-829C-4982-B8B8-8035115BEBD1}" srcOrd="2" destOrd="0" presId="urn:microsoft.com/office/officeart/2005/8/layout/orgChart1"/>
    <dgm:cxn modelId="{5E92EC9B-F9DB-453F-9D9C-3951F5466DC3}" type="presParOf" srcId="{D5405264-2D7C-4709-B79A-A6B1CD9D6F5D}" destId="{972FC171-C7DA-4A59-AFCE-5A9F30E887F0}" srcOrd="3" destOrd="0" presId="urn:microsoft.com/office/officeart/2005/8/layout/orgChart1"/>
    <dgm:cxn modelId="{ABD04146-9313-48D5-82BB-26648ECB0607}" type="presParOf" srcId="{972FC171-C7DA-4A59-AFCE-5A9F30E887F0}" destId="{915DA9A6-AB6E-45BC-A6D0-988085232DA4}" srcOrd="0" destOrd="0" presId="urn:microsoft.com/office/officeart/2005/8/layout/orgChart1"/>
    <dgm:cxn modelId="{C6831F44-5C7A-43B3-BBE9-B936C93A287E}" type="presParOf" srcId="{915DA9A6-AB6E-45BC-A6D0-988085232DA4}" destId="{5E4C320A-C238-46AE-9F20-F2585D1AEAF0}" srcOrd="0" destOrd="0" presId="urn:microsoft.com/office/officeart/2005/8/layout/orgChart1"/>
    <dgm:cxn modelId="{E03B5503-1145-41EC-AD26-B12664854CDC}" type="presParOf" srcId="{915DA9A6-AB6E-45BC-A6D0-988085232DA4}" destId="{7169173C-6D6F-4E7C-A761-D9E2D97E3FE2}" srcOrd="1" destOrd="0" presId="urn:microsoft.com/office/officeart/2005/8/layout/orgChart1"/>
    <dgm:cxn modelId="{FF673CF4-A88B-498B-85D1-EB53305689B0}" type="presParOf" srcId="{972FC171-C7DA-4A59-AFCE-5A9F30E887F0}" destId="{FCBD4DCC-6F34-458B-B627-ED699B20AB66}" srcOrd="1" destOrd="0" presId="urn:microsoft.com/office/officeart/2005/8/layout/orgChart1"/>
    <dgm:cxn modelId="{9CFACFD3-840A-42DB-AE6C-7538A85EE373}" type="presParOf" srcId="{972FC171-C7DA-4A59-AFCE-5A9F30E887F0}" destId="{7FEBC1D1-E434-4940-B9DB-ABDE508F6D48}" srcOrd="2" destOrd="0" presId="urn:microsoft.com/office/officeart/2005/8/layout/orgChart1"/>
    <dgm:cxn modelId="{02EB72BC-33BC-4C9A-AB47-69708AFAE02E}" type="presParOf" srcId="{D5405264-2D7C-4709-B79A-A6B1CD9D6F5D}" destId="{7863BBF6-AA65-46F3-921F-EB2CFB61A252}" srcOrd="4" destOrd="0" presId="urn:microsoft.com/office/officeart/2005/8/layout/orgChart1"/>
    <dgm:cxn modelId="{E11D3E65-263B-4611-83F4-84BD878F7A5F}" type="presParOf" srcId="{D5405264-2D7C-4709-B79A-A6B1CD9D6F5D}" destId="{8692E096-F037-4586-94A7-832EAE30FBE8}" srcOrd="5" destOrd="0" presId="urn:microsoft.com/office/officeart/2005/8/layout/orgChart1"/>
    <dgm:cxn modelId="{E24141BD-AA05-472E-80C7-81F055033531}" type="presParOf" srcId="{8692E096-F037-4586-94A7-832EAE30FBE8}" destId="{7149E841-F453-4600-A865-59BCB7F9828E}" srcOrd="0" destOrd="0" presId="urn:microsoft.com/office/officeart/2005/8/layout/orgChart1"/>
    <dgm:cxn modelId="{4268378D-2FA2-4C4F-AD47-D5350C2E2EE3}" type="presParOf" srcId="{7149E841-F453-4600-A865-59BCB7F9828E}" destId="{7E6ACF02-1B9D-4C61-AE4D-A457A0EE88E4}" srcOrd="0" destOrd="0" presId="urn:microsoft.com/office/officeart/2005/8/layout/orgChart1"/>
    <dgm:cxn modelId="{3331045A-BB02-4DC3-B66C-ED9F67E2B541}" type="presParOf" srcId="{7149E841-F453-4600-A865-59BCB7F9828E}" destId="{7D567F64-36EC-4040-A8C5-174B6BE5BFD5}" srcOrd="1" destOrd="0" presId="urn:microsoft.com/office/officeart/2005/8/layout/orgChart1"/>
    <dgm:cxn modelId="{7C2843F8-A25D-4510-97FD-BBD46994BE19}" type="presParOf" srcId="{8692E096-F037-4586-94A7-832EAE30FBE8}" destId="{15596444-99AF-4CB6-BB32-1DB0376D5E6E}" srcOrd="1" destOrd="0" presId="urn:microsoft.com/office/officeart/2005/8/layout/orgChart1"/>
    <dgm:cxn modelId="{F922164C-DC97-4F89-ADFF-99B6044A6AD5}" type="presParOf" srcId="{8692E096-F037-4586-94A7-832EAE30FBE8}" destId="{58BE3BF8-2697-4875-A553-382BAB3D784E}" srcOrd="2" destOrd="0" presId="urn:microsoft.com/office/officeart/2005/8/layout/orgChart1"/>
    <dgm:cxn modelId="{41D1EAC0-643A-4A85-AB9F-00E969C2447F}" type="presParOf" srcId="{EA8AD1A1-A133-46C0-97E6-3D6B955F78B2}" destId="{3138968D-7326-4C1B-AEE0-B8E4C600985F}"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63BBF6-AA65-46F3-921F-EB2CFB61A252}">
      <dsp:nvSpPr>
        <dsp:cNvPr id="0" name=""/>
        <dsp:cNvSpPr/>
      </dsp:nvSpPr>
      <dsp:spPr>
        <a:xfrm>
          <a:off x="5590953" y="650110"/>
          <a:ext cx="1570831" cy="272623"/>
        </a:xfrm>
        <a:custGeom>
          <a:avLst/>
          <a:gdLst/>
          <a:ahLst/>
          <a:cxnLst/>
          <a:rect l="0" t="0" r="0" b="0"/>
          <a:pathLst>
            <a:path>
              <a:moveTo>
                <a:pt x="0" y="0"/>
              </a:moveTo>
              <a:lnTo>
                <a:pt x="0" y="136311"/>
              </a:lnTo>
              <a:lnTo>
                <a:pt x="1570831" y="136311"/>
              </a:lnTo>
              <a:lnTo>
                <a:pt x="1570831" y="27262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03987C-829C-4982-B8B8-8035115BEBD1}">
      <dsp:nvSpPr>
        <dsp:cNvPr id="0" name=""/>
        <dsp:cNvSpPr/>
      </dsp:nvSpPr>
      <dsp:spPr>
        <a:xfrm>
          <a:off x="5545233" y="650110"/>
          <a:ext cx="91440" cy="272623"/>
        </a:xfrm>
        <a:custGeom>
          <a:avLst/>
          <a:gdLst/>
          <a:ahLst/>
          <a:cxnLst/>
          <a:rect l="0" t="0" r="0" b="0"/>
          <a:pathLst>
            <a:path>
              <a:moveTo>
                <a:pt x="45720" y="0"/>
              </a:moveTo>
              <a:lnTo>
                <a:pt x="45720" y="27262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EE4E93-60FF-4C18-A779-D11DC204A78C}">
      <dsp:nvSpPr>
        <dsp:cNvPr id="0" name=""/>
        <dsp:cNvSpPr/>
      </dsp:nvSpPr>
      <dsp:spPr>
        <a:xfrm>
          <a:off x="4020121" y="1571838"/>
          <a:ext cx="2356247" cy="272623"/>
        </a:xfrm>
        <a:custGeom>
          <a:avLst/>
          <a:gdLst/>
          <a:ahLst/>
          <a:cxnLst/>
          <a:rect l="0" t="0" r="0" b="0"/>
          <a:pathLst>
            <a:path>
              <a:moveTo>
                <a:pt x="0" y="0"/>
              </a:moveTo>
              <a:lnTo>
                <a:pt x="0" y="136311"/>
              </a:lnTo>
              <a:lnTo>
                <a:pt x="2356247" y="136311"/>
              </a:lnTo>
              <a:lnTo>
                <a:pt x="2356247" y="2726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9E6232-84AE-4B11-9308-E99A9D42D07C}">
      <dsp:nvSpPr>
        <dsp:cNvPr id="0" name=""/>
        <dsp:cNvSpPr/>
      </dsp:nvSpPr>
      <dsp:spPr>
        <a:xfrm>
          <a:off x="4020121" y="1571838"/>
          <a:ext cx="785415" cy="272623"/>
        </a:xfrm>
        <a:custGeom>
          <a:avLst/>
          <a:gdLst/>
          <a:ahLst/>
          <a:cxnLst/>
          <a:rect l="0" t="0" r="0" b="0"/>
          <a:pathLst>
            <a:path>
              <a:moveTo>
                <a:pt x="0" y="0"/>
              </a:moveTo>
              <a:lnTo>
                <a:pt x="0" y="136311"/>
              </a:lnTo>
              <a:lnTo>
                <a:pt x="785415" y="136311"/>
              </a:lnTo>
              <a:lnTo>
                <a:pt x="785415" y="2726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AAA00-734B-45EE-875C-621CF52A656C}">
      <dsp:nvSpPr>
        <dsp:cNvPr id="0" name=""/>
        <dsp:cNvSpPr/>
      </dsp:nvSpPr>
      <dsp:spPr>
        <a:xfrm>
          <a:off x="2715422" y="2493565"/>
          <a:ext cx="194731" cy="597175"/>
        </a:xfrm>
        <a:custGeom>
          <a:avLst/>
          <a:gdLst/>
          <a:ahLst/>
          <a:cxnLst/>
          <a:rect l="0" t="0" r="0" b="0"/>
          <a:pathLst>
            <a:path>
              <a:moveTo>
                <a:pt x="0" y="0"/>
              </a:moveTo>
              <a:lnTo>
                <a:pt x="0" y="597175"/>
              </a:lnTo>
              <a:lnTo>
                <a:pt x="194731" y="597175"/>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055FC1-4A74-466F-A8C4-9CFF07DBB268}">
      <dsp:nvSpPr>
        <dsp:cNvPr id="0" name=""/>
        <dsp:cNvSpPr/>
      </dsp:nvSpPr>
      <dsp:spPr>
        <a:xfrm>
          <a:off x="3234705" y="1571838"/>
          <a:ext cx="785415" cy="272623"/>
        </a:xfrm>
        <a:custGeom>
          <a:avLst/>
          <a:gdLst/>
          <a:ahLst/>
          <a:cxnLst/>
          <a:rect l="0" t="0" r="0" b="0"/>
          <a:pathLst>
            <a:path>
              <a:moveTo>
                <a:pt x="785415" y="0"/>
              </a:moveTo>
              <a:lnTo>
                <a:pt x="785415" y="136311"/>
              </a:lnTo>
              <a:lnTo>
                <a:pt x="0" y="136311"/>
              </a:lnTo>
              <a:lnTo>
                <a:pt x="0" y="2726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4CDF52-7743-43CD-803C-7219C6E6ECF9}">
      <dsp:nvSpPr>
        <dsp:cNvPr id="0" name=""/>
        <dsp:cNvSpPr/>
      </dsp:nvSpPr>
      <dsp:spPr>
        <a:xfrm>
          <a:off x="1663874" y="1571838"/>
          <a:ext cx="2356247" cy="272623"/>
        </a:xfrm>
        <a:custGeom>
          <a:avLst/>
          <a:gdLst/>
          <a:ahLst/>
          <a:cxnLst/>
          <a:rect l="0" t="0" r="0" b="0"/>
          <a:pathLst>
            <a:path>
              <a:moveTo>
                <a:pt x="2356247" y="0"/>
              </a:moveTo>
              <a:lnTo>
                <a:pt x="2356247" y="136311"/>
              </a:lnTo>
              <a:lnTo>
                <a:pt x="0" y="136311"/>
              </a:lnTo>
              <a:lnTo>
                <a:pt x="0" y="2726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ACC915-7F0B-4159-AB4B-85F5C679F2AA}">
      <dsp:nvSpPr>
        <dsp:cNvPr id="0" name=""/>
        <dsp:cNvSpPr/>
      </dsp:nvSpPr>
      <dsp:spPr>
        <a:xfrm>
          <a:off x="4020121" y="650110"/>
          <a:ext cx="1570831" cy="272623"/>
        </a:xfrm>
        <a:custGeom>
          <a:avLst/>
          <a:gdLst/>
          <a:ahLst/>
          <a:cxnLst/>
          <a:rect l="0" t="0" r="0" b="0"/>
          <a:pathLst>
            <a:path>
              <a:moveTo>
                <a:pt x="1570831" y="0"/>
              </a:moveTo>
              <a:lnTo>
                <a:pt x="1570831" y="136311"/>
              </a:lnTo>
              <a:lnTo>
                <a:pt x="0" y="136311"/>
              </a:lnTo>
              <a:lnTo>
                <a:pt x="0" y="27262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41DCCF-9C3B-48F7-8306-93CBD39537F9}">
      <dsp:nvSpPr>
        <dsp:cNvPr id="0" name=""/>
        <dsp:cNvSpPr/>
      </dsp:nvSpPr>
      <dsp:spPr>
        <a:xfrm>
          <a:off x="4941849" y="1006"/>
          <a:ext cx="1298207" cy="6491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b="1" i="0" kern="1200" smtClean="0"/>
            <a:t>White Box Testing</a:t>
          </a:r>
          <a:endParaRPr lang="en-US" sz="1700" kern="1200"/>
        </a:p>
      </dsp:txBody>
      <dsp:txXfrm>
        <a:off x="4941849" y="1006"/>
        <a:ext cx="1298207" cy="649103"/>
      </dsp:txXfrm>
    </dsp:sp>
    <dsp:sp modelId="{D9E00322-020D-43A2-B739-B8FDFD99A362}">
      <dsp:nvSpPr>
        <dsp:cNvPr id="0" name=""/>
        <dsp:cNvSpPr/>
      </dsp:nvSpPr>
      <dsp:spPr>
        <a:xfrm>
          <a:off x="3371017" y="922734"/>
          <a:ext cx="1298207" cy="6491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b="1" i="0" kern="1200" smtClean="0"/>
            <a:t>Control Flow Testing</a:t>
          </a:r>
          <a:endParaRPr lang="en-US" sz="1700" kern="1200"/>
        </a:p>
      </dsp:txBody>
      <dsp:txXfrm>
        <a:off x="3371017" y="922734"/>
        <a:ext cx="1298207" cy="649103"/>
      </dsp:txXfrm>
    </dsp:sp>
    <dsp:sp modelId="{109A52BD-2D39-4DC4-9B08-2E4F2E52F694}">
      <dsp:nvSpPr>
        <dsp:cNvPr id="0" name=""/>
        <dsp:cNvSpPr/>
      </dsp:nvSpPr>
      <dsp:spPr>
        <a:xfrm>
          <a:off x="1014770" y="1844461"/>
          <a:ext cx="1298207" cy="6491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b="0" i="0" kern="1200" smtClean="0"/>
            <a:t>Statement Coverage</a:t>
          </a:r>
          <a:endParaRPr lang="en-US" sz="1700" kern="1200"/>
        </a:p>
      </dsp:txBody>
      <dsp:txXfrm>
        <a:off x="1014770" y="1844461"/>
        <a:ext cx="1298207" cy="649103"/>
      </dsp:txXfrm>
    </dsp:sp>
    <dsp:sp modelId="{186E4802-2BA0-4EC0-8FD8-B5605DC4CFB1}">
      <dsp:nvSpPr>
        <dsp:cNvPr id="0" name=""/>
        <dsp:cNvSpPr/>
      </dsp:nvSpPr>
      <dsp:spPr>
        <a:xfrm>
          <a:off x="2585601" y="1844461"/>
          <a:ext cx="1298207" cy="6491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b="0" i="0" kern="1200" smtClean="0"/>
            <a:t>Branch Coverage</a:t>
          </a:r>
          <a:endParaRPr lang="en-US" sz="1700" kern="1200"/>
        </a:p>
      </dsp:txBody>
      <dsp:txXfrm>
        <a:off x="2585601" y="1844461"/>
        <a:ext cx="1298207" cy="649103"/>
      </dsp:txXfrm>
    </dsp:sp>
    <dsp:sp modelId="{A47EE545-76DD-4FDB-90EF-9F38B1B4C7AC}">
      <dsp:nvSpPr>
        <dsp:cNvPr id="0" name=""/>
        <dsp:cNvSpPr/>
      </dsp:nvSpPr>
      <dsp:spPr>
        <a:xfrm>
          <a:off x="2910153" y="2766189"/>
          <a:ext cx="1298207" cy="6491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b="0" i="0" kern="1200" smtClean="0"/>
            <a:t>Decision Coverage</a:t>
          </a:r>
          <a:endParaRPr lang="en-US" sz="1700" kern="1200"/>
        </a:p>
      </dsp:txBody>
      <dsp:txXfrm>
        <a:off x="2910153" y="2766189"/>
        <a:ext cx="1298207" cy="649103"/>
      </dsp:txXfrm>
    </dsp:sp>
    <dsp:sp modelId="{F368A2AA-83F2-4FC1-8178-94D0A598FE89}">
      <dsp:nvSpPr>
        <dsp:cNvPr id="0" name=""/>
        <dsp:cNvSpPr/>
      </dsp:nvSpPr>
      <dsp:spPr>
        <a:xfrm>
          <a:off x="4156433" y="1844461"/>
          <a:ext cx="1298207" cy="6491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b="0" i="0" kern="1200" smtClean="0"/>
            <a:t>Path Coverage</a:t>
          </a:r>
          <a:endParaRPr lang="en-US" sz="1700" kern="1200"/>
        </a:p>
      </dsp:txBody>
      <dsp:txXfrm>
        <a:off x="4156433" y="1844461"/>
        <a:ext cx="1298207" cy="649103"/>
      </dsp:txXfrm>
    </dsp:sp>
    <dsp:sp modelId="{FDC7C117-E7FD-46DA-87DA-B4D43EB4A33B}">
      <dsp:nvSpPr>
        <dsp:cNvPr id="0" name=""/>
        <dsp:cNvSpPr/>
      </dsp:nvSpPr>
      <dsp:spPr>
        <a:xfrm>
          <a:off x="5727264" y="1844461"/>
          <a:ext cx="1298207" cy="6491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b="0" i="0" kern="1200" smtClean="0"/>
            <a:t>Condition Coverage</a:t>
          </a:r>
          <a:endParaRPr lang="en-US" sz="1700" kern="1200"/>
        </a:p>
      </dsp:txBody>
      <dsp:txXfrm>
        <a:off x="5727264" y="1844461"/>
        <a:ext cx="1298207" cy="649103"/>
      </dsp:txXfrm>
    </dsp:sp>
    <dsp:sp modelId="{5E4C320A-C238-46AE-9F20-F2585D1AEAF0}">
      <dsp:nvSpPr>
        <dsp:cNvPr id="0" name=""/>
        <dsp:cNvSpPr/>
      </dsp:nvSpPr>
      <dsp:spPr>
        <a:xfrm>
          <a:off x="4941849" y="922734"/>
          <a:ext cx="1298207" cy="6491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b="1" i="0" kern="1200" smtClean="0"/>
            <a:t>Data Flow Testing</a:t>
          </a:r>
          <a:endParaRPr lang="en-US" sz="1700" kern="1200"/>
        </a:p>
      </dsp:txBody>
      <dsp:txXfrm>
        <a:off x="4941849" y="922734"/>
        <a:ext cx="1298207" cy="649103"/>
      </dsp:txXfrm>
    </dsp:sp>
    <dsp:sp modelId="{7E6ACF02-1B9D-4C61-AE4D-A457A0EE88E4}">
      <dsp:nvSpPr>
        <dsp:cNvPr id="0" name=""/>
        <dsp:cNvSpPr/>
      </dsp:nvSpPr>
      <dsp:spPr>
        <a:xfrm>
          <a:off x="6512680" y="922734"/>
          <a:ext cx="1298207" cy="649103"/>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795" tIns="10795" rIns="10795" bIns="10795" numCol="1" spcCol="1270" anchor="ctr" anchorCtr="0">
          <a:noAutofit/>
        </a:bodyPr>
        <a:lstStyle/>
        <a:p>
          <a:pPr lvl="0" algn="ctr" defTabSz="755650" rtl="0">
            <a:lnSpc>
              <a:spcPct val="90000"/>
            </a:lnSpc>
            <a:spcBef>
              <a:spcPct val="0"/>
            </a:spcBef>
            <a:spcAft>
              <a:spcPct val="35000"/>
            </a:spcAft>
          </a:pPr>
          <a:r>
            <a:rPr lang="en-US" sz="1700" b="1" i="0" kern="1200" smtClean="0"/>
            <a:t>Mutation Testing</a:t>
          </a:r>
          <a:endParaRPr lang="en-US" sz="1700" kern="1200"/>
        </a:p>
      </dsp:txBody>
      <dsp:txXfrm>
        <a:off x="6512680" y="922734"/>
        <a:ext cx="1298207" cy="649103"/>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5/22/2025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5/22/2025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5/22/2025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White box Test design Techniques</a:t>
            </a:r>
            <a:endParaRPr lang="en-US" dirty="0"/>
          </a:p>
        </p:txBody>
      </p:sp>
      <p:sp>
        <p:nvSpPr>
          <p:cNvPr id="3" name="Subtitle 2"/>
          <p:cNvSpPr>
            <a:spLocks noGrp="1"/>
          </p:cNvSpPr>
          <p:nvPr>
            <p:ph type="subTitle" idx="1"/>
          </p:nvPr>
        </p:nvSpPr>
        <p:spPr/>
        <p:txBody>
          <a:bodyPr/>
          <a:lstStyle/>
          <a:p>
            <a:r>
              <a:rPr lang="en-US" dirty="0" smtClean="0"/>
              <a:t>Week#9-10</a:t>
            </a:r>
            <a:endParaRPr lang="en-US" dirty="0"/>
          </a:p>
        </p:txBody>
      </p:sp>
    </p:spTree>
    <p:extLst>
      <p:ext uri="{BB962C8B-B14F-4D97-AF65-F5344CB8AC3E}">
        <p14:creationId xmlns:p14="http://schemas.microsoft.com/office/powerpoint/2010/main" val="2285083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Statement Coverage</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marL="0" indent="0" fontAlgn="base">
              <a:buNone/>
            </a:pPr>
            <a:endParaRPr lang="en-US" dirty="0"/>
          </a:p>
          <a:p>
            <a:pPr fontAlgn="base"/>
            <a:r>
              <a:rPr lang="en-US" dirty="0"/>
              <a:t>Ensures that every statement in the code is executed at least once.</a:t>
            </a:r>
          </a:p>
          <a:p>
            <a:pPr fontAlgn="base"/>
            <a:r>
              <a:rPr lang="en-US" dirty="0"/>
              <a:t>Simplest form of code coverage.</a:t>
            </a:r>
          </a:p>
          <a:p>
            <a:pPr fontAlgn="base"/>
            <a:r>
              <a:rPr lang="en-US" b="1" dirty="0"/>
              <a:t>Formula: (Number of executed statements / Total number of statements) * 100%</a:t>
            </a:r>
          </a:p>
          <a:p>
            <a:pPr fontAlgn="base"/>
            <a:r>
              <a:rPr lang="en-US" b="1" dirty="0"/>
              <a:t>Example:</a:t>
            </a:r>
            <a:endParaRPr lang="en-US" dirty="0"/>
          </a:p>
          <a:p>
            <a:pPr fontAlgn="base"/>
            <a:r>
              <a:rPr lang="en-US" dirty="0" smtClean="0"/>
              <a:t>Example </a:t>
            </a:r>
            <a:r>
              <a:rPr lang="en-US" dirty="0"/>
              <a:t>code and test case demonstrating statement </a:t>
            </a:r>
            <a:r>
              <a:rPr lang="en-US" dirty="0" smtClean="0"/>
              <a:t>coverage</a:t>
            </a:r>
            <a:endParaRPr lang="en-US" dirty="0"/>
          </a:p>
          <a:p>
            <a:pPr fontAlgn="base"/>
            <a:r>
              <a:rPr lang="en-US" dirty="0"/>
              <a:t>  int add(int a, int b) { // S1</a:t>
            </a:r>
            <a:br>
              <a:rPr lang="en-US" dirty="0"/>
            </a:br>
            <a:r>
              <a:rPr lang="en-US" dirty="0"/>
              <a:t>      int sum = a + b;  // S2</a:t>
            </a:r>
            <a:br>
              <a:rPr lang="en-US" dirty="0"/>
            </a:br>
            <a:r>
              <a:rPr lang="en-US" dirty="0"/>
              <a:t>      return sum;       // S3</a:t>
            </a:r>
            <a:br>
              <a:rPr lang="en-US" dirty="0"/>
            </a:br>
            <a:r>
              <a:rPr lang="en-US" dirty="0"/>
              <a:t>  }</a:t>
            </a:r>
            <a:br>
              <a:rPr lang="en-US" dirty="0"/>
            </a:br>
            <a:r>
              <a:rPr lang="en-US" dirty="0"/>
              <a:t/>
            </a:r>
            <a:br>
              <a:rPr lang="en-US" dirty="0"/>
            </a:br>
            <a:endParaRPr lang="en-US" dirty="0"/>
          </a:p>
          <a:p>
            <a:pPr fontAlgn="base"/>
            <a:r>
              <a:rPr lang="en-US" dirty="0"/>
              <a:t>Test Case: add(1, 2)</a:t>
            </a:r>
          </a:p>
          <a:p>
            <a:pPr fontAlgn="base"/>
            <a:r>
              <a:rPr lang="en-US" dirty="0"/>
              <a:t>Executed Statements: S1, S2, S3</a:t>
            </a:r>
          </a:p>
          <a:p>
            <a:pPr fontAlgn="base"/>
            <a:r>
              <a:rPr lang="en-US" dirty="0"/>
              <a:t>Coverage: 100%</a:t>
            </a:r>
          </a:p>
          <a:p>
            <a:endParaRPr lang="en-US" dirty="0"/>
          </a:p>
        </p:txBody>
      </p:sp>
    </p:spTree>
    <p:extLst>
      <p:ext uri="{BB962C8B-B14F-4D97-AF65-F5344CB8AC3E}">
        <p14:creationId xmlns:p14="http://schemas.microsoft.com/office/powerpoint/2010/main" val="22169738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Statement Coverage</a:t>
            </a:r>
            <a:endParaRPr lang="en-US" dirty="0"/>
          </a:p>
        </p:txBody>
      </p:sp>
      <p:sp>
        <p:nvSpPr>
          <p:cNvPr id="3" name="Content Placeholder 2"/>
          <p:cNvSpPr>
            <a:spLocks noGrp="1"/>
          </p:cNvSpPr>
          <p:nvPr>
            <p:ph idx="1"/>
          </p:nvPr>
        </p:nvSpPr>
        <p:spPr/>
        <p:txBody>
          <a:bodyPr>
            <a:normAutofit fontScale="77500" lnSpcReduction="20000"/>
          </a:bodyPr>
          <a:lstStyle/>
          <a:p>
            <a:r>
              <a:rPr lang="en-US" dirty="0"/>
              <a:t>Let's consider a simple example of a "grading system" function in a program</a:t>
            </a:r>
            <a:r>
              <a:rPr lang="en-US" dirty="0" smtClean="0"/>
              <a:t>:</a:t>
            </a:r>
          </a:p>
          <a:p>
            <a:pPr marL="0" indent="0">
              <a:buNone/>
            </a:pPr>
            <a:r>
              <a:rPr lang="en-US" dirty="0" smtClean="0"/>
              <a:t>function </a:t>
            </a:r>
            <a:r>
              <a:rPr lang="en-US" dirty="0"/>
              <a:t>grade(score) </a:t>
            </a:r>
            <a:endParaRPr lang="en-US" dirty="0" smtClean="0"/>
          </a:p>
          <a:p>
            <a:pPr marL="0" indent="0">
              <a:buNone/>
            </a:pPr>
            <a:r>
              <a:rPr lang="en-US" dirty="0" smtClean="0"/>
              <a:t>{  </a:t>
            </a:r>
            <a:r>
              <a:rPr lang="en-US" dirty="0"/>
              <a:t>if (score &gt;= 90) </a:t>
            </a:r>
            <a:r>
              <a:rPr lang="en-US" dirty="0" smtClean="0"/>
              <a:t>{    </a:t>
            </a:r>
            <a:r>
              <a:rPr lang="en-US" dirty="0"/>
              <a:t>return "A"; // Statement 1 </a:t>
            </a:r>
            <a:endParaRPr lang="en-US" dirty="0" smtClean="0"/>
          </a:p>
          <a:p>
            <a:pPr marL="0" indent="0">
              <a:buNone/>
            </a:pPr>
            <a:r>
              <a:rPr lang="en-US" dirty="0" smtClean="0"/>
              <a:t> }</a:t>
            </a:r>
          </a:p>
          <a:p>
            <a:pPr marL="0" indent="0">
              <a:buNone/>
            </a:pPr>
            <a:r>
              <a:rPr lang="en-US" dirty="0" smtClean="0"/>
              <a:t> </a:t>
            </a:r>
            <a:r>
              <a:rPr lang="en-US" dirty="0"/>
              <a:t>else {    </a:t>
            </a:r>
            <a:endParaRPr lang="en-US" dirty="0" smtClean="0"/>
          </a:p>
          <a:p>
            <a:pPr marL="0" indent="0">
              <a:buNone/>
            </a:pPr>
            <a:r>
              <a:rPr lang="en-US" dirty="0" smtClean="0"/>
              <a:t>return </a:t>
            </a:r>
            <a:r>
              <a:rPr lang="en-US" dirty="0"/>
              <a:t>"B"; // Statement 2  </a:t>
            </a:r>
            <a:endParaRPr lang="en-US" dirty="0" smtClean="0"/>
          </a:p>
          <a:p>
            <a:pPr marL="0" indent="0">
              <a:buNone/>
            </a:pPr>
            <a:r>
              <a:rPr lang="en-US" dirty="0" smtClean="0"/>
              <a:t>}}</a:t>
            </a:r>
          </a:p>
          <a:p>
            <a:r>
              <a:rPr lang="en-US" dirty="0"/>
              <a:t>If you only test the function with a score of 95, you only check if the program returns "A". You don't check if it correctly returns "B</a:t>
            </a:r>
            <a:r>
              <a:rPr lang="en-US" dirty="0" smtClean="0"/>
              <a:t>".</a:t>
            </a:r>
          </a:p>
          <a:p>
            <a:r>
              <a:rPr lang="en-US" dirty="0" smtClean="0"/>
              <a:t>To </a:t>
            </a:r>
            <a:r>
              <a:rPr lang="en-US" dirty="0"/>
              <a:t>achieve full statement coverage, you need two tests</a:t>
            </a:r>
            <a:r>
              <a:rPr lang="en-US" dirty="0" smtClean="0"/>
              <a:t>:</a:t>
            </a:r>
          </a:p>
          <a:p>
            <a:pPr marL="0" indent="0">
              <a:buNone/>
            </a:pPr>
            <a:r>
              <a:rPr lang="en-US" dirty="0"/>
              <a:t> </a:t>
            </a:r>
            <a:r>
              <a:rPr lang="en-US" dirty="0" smtClean="0"/>
              <a:t>one </a:t>
            </a:r>
            <a:r>
              <a:rPr lang="en-US" dirty="0"/>
              <a:t>with a score &gt;= 90 (to execute "return A") and </a:t>
            </a:r>
            <a:endParaRPr lang="en-US" dirty="0" smtClean="0"/>
          </a:p>
          <a:p>
            <a:pPr marL="0" indent="0">
              <a:buNone/>
            </a:pPr>
            <a:r>
              <a:rPr lang="en-US" dirty="0" smtClean="0"/>
              <a:t> one </a:t>
            </a:r>
            <a:r>
              <a:rPr lang="en-US" dirty="0"/>
              <a:t>with a score &lt; 90 (to execute "return B").</a:t>
            </a:r>
          </a:p>
        </p:txBody>
      </p:sp>
    </p:spTree>
    <p:extLst>
      <p:ext uri="{BB962C8B-B14F-4D97-AF65-F5344CB8AC3E}">
        <p14:creationId xmlns:p14="http://schemas.microsoft.com/office/powerpoint/2010/main" val="951890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Branch Coverage</a:t>
            </a:r>
            <a:br>
              <a:rPr lang="en-US" b="1" dirty="0"/>
            </a:b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smtClean="0"/>
              <a:t>Ensures </a:t>
            </a:r>
            <a:r>
              <a:rPr lang="en-US" dirty="0"/>
              <a:t>that every branch (decision) in the code is executed at least once.</a:t>
            </a:r>
          </a:p>
          <a:p>
            <a:pPr fontAlgn="base"/>
            <a:r>
              <a:rPr lang="en-US" dirty="0"/>
              <a:t>Considers the outcomes of if-else statements, loops, etc.</a:t>
            </a:r>
          </a:p>
          <a:p>
            <a:pPr fontAlgn="base"/>
            <a:r>
              <a:rPr lang="en-US" dirty="0"/>
              <a:t>A stronger measure than statement coverage.</a:t>
            </a:r>
          </a:p>
          <a:p>
            <a:pPr fontAlgn="base"/>
            <a:r>
              <a:rPr lang="en-US" b="1" dirty="0"/>
              <a:t>Example:</a:t>
            </a:r>
            <a:endParaRPr lang="en-US" dirty="0"/>
          </a:p>
          <a:p>
            <a:pPr fontAlgn="base"/>
            <a:r>
              <a:rPr lang="en-US" dirty="0" smtClean="0"/>
              <a:t>Example </a:t>
            </a:r>
            <a:r>
              <a:rPr lang="en-US" dirty="0"/>
              <a:t>code and test cases demonstrating branch </a:t>
            </a:r>
            <a:r>
              <a:rPr lang="en-US" dirty="0" smtClean="0"/>
              <a:t>coverage</a:t>
            </a:r>
            <a:endParaRPr lang="en-US" dirty="0"/>
          </a:p>
          <a:p>
            <a:pPr fontAlgn="base"/>
            <a:r>
              <a:rPr lang="en-US" dirty="0"/>
              <a:t>  if (x &gt; 0) {        // B1 (True)</a:t>
            </a:r>
            <a:br>
              <a:rPr lang="en-US" dirty="0"/>
            </a:br>
            <a:r>
              <a:rPr lang="en-US" dirty="0"/>
              <a:t>      positive();     // S1</a:t>
            </a:r>
            <a:br>
              <a:rPr lang="en-US" dirty="0"/>
            </a:br>
            <a:r>
              <a:rPr lang="en-US" dirty="0"/>
              <a:t>  } else {           // B2 (False)</a:t>
            </a:r>
            <a:br>
              <a:rPr lang="en-US" dirty="0"/>
            </a:br>
            <a:r>
              <a:rPr lang="en-US" dirty="0"/>
              <a:t>      </a:t>
            </a:r>
            <a:r>
              <a:rPr lang="en-US" dirty="0" err="1"/>
              <a:t>negativeOrZero</a:t>
            </a:r>
            <a:r>
              <a:rPr lang="en-US" dirty="0"/>
              <a:t>(); // S2</a:t>
            </a:r>
            <a:br>
              <a:rPr lang="en-US" dirty="0"/>
            </a:br>
            <a:r>
              <a:rPr lang="en-US" dirty="0"/>
              <a:t>  }</a:t>
            </a:r>
            <a:br>
              <a:rPr lang="en-US" dirty="0"/>
            </a:br>
            <a:r>
              <a:rPr lang="en-US" dirty="0"/>
              <a:t/>
            </a:r>
            <a:br>
              <a:rPr lang="en-US" dirty="0"/>
            </a:br>
            <a:endParaRPr lang="en-US" dirty="0"/>
          </a:p>
          <a:p>
            <a:pPr fontAlgn="base"/>
            <a:r>
              <a:rPr lang="en-US" dirty="0"/>
              <a:t>Test Case 1: x = 5 (Executes B1, S1)</a:t>
            </a:r>
          </a:p>
          <a:p>
            <a:pPr fontAlgn="base"/>
            <a:r>
              <a:rPr lang="en-US" dirty="0"/>
              <a:t>Test Case 2: x = -2 (Executes B2, S2)</a:t>
            </a:r>
          </a:p>
          <a:p>
            <a:pPr fontAlgn="base"/>
            <a:r>
              <a:rPr lang="en-US" dirty="0"/>
              <a:t>Coverage: 100% (Both branches B1 and B2 are covered)</a:t>
            </a:r>
          </a:p>
          <a:p>
            <a:endParaRPr lang="en-US" dirty="0"/>
          </a:p>
        </p:txBody>
      </p:sp>
    </p:spTree>
    <p:extLst>
      <p:ext uri="{BB962C8B-B14F-4D97-AF65-F5344CB8AC3E}">
        <p14:creationId xmlns:p14="http://schemas.microsoft.com/office/powerpoint/2010/main" val="25146736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Path Coverage</a:t>
            </a:r>
            <a:br>
              <a:rPr lang="en-US" b="1" dirty="0"/>
            </a:br>
            <a:endParaRPr lang="en-US" dirty="0"/>
          </a:p>
        </p:txBody>
      </p:sp>
      <p:sp>
        <p:nvSpPr>
          <p:cNvPr id="3" name="Content Placeholder 2"/>
          <p:cNvSpPr>
            <a:spLocks noGrp="1"/>
          </p:cNvSpPr>
          <p:nvPr>
            <p:ph idx="1"/>
          </p:nvPr>
        </p:nvSpPr>
        <p:spPr/>
        <p:txBody>
          <a:bodyPr>
            <a:normAutofit fontScale="55000" lnSpcReduction="20000"/>
          </a:bodyPr>
          <a:lstStyle/>
          <a:p>
            <a:pPr fontAlgn="base"/>
            <a:r>
              <a:rPr lang="en-US" dirty="0" smtClean="0"/>
              <a:t>Ensures </a:t>
            </a:r>
            <a:r>
              <a:rPr lang="en-US" dirty="0"/>
              <a:t>that every possible path through the code is executed at least once.</a:t>
            </a:r>
          </a:p>
          <a:p>
            <a:pPr fontAlgn="base"/>
            <a:r>
              <a:rPr lang="en-US" dirty="0"/>
              <a:t>The most comprehensive coverage but can be complex for large programs.</a:t>
            </a:r>
          </a:p>
          <a:p>
            <a:pPr fontAlgn="base"/>
            <a:r>
              <a:rPr lang="en-US" dirty="0"/>
              <a:t>A path is a unique sequence of executed statements.</a:t>
            </a:r>
          </a:p>
          <a:p>
            <a:pPr fontAlgn="base"/>
            <a:r>
              <a:rPr lang="en-US" b="1" dirty="0"/>
              <a:t>Example:</a:t>
            </a:r>
            <a:endParaRPr lang="en-US" dirty="0"/>
          </a:p>
          <a:p>
            <a:pPr marL="0" indent="0" fontAlgn="base">
              <a:buNone/>
            </a:pPr>
            <a:r>
              <a:rPr lang="en-US" dirty="0" smtClean="0"/>
              <a:t>Example </a:t>
            </a:r>
            <a:r>
              <a:rPr lang="en-US" dirty="0"/>
              <a:t>code with multiple </a:t>
            </a:r>
            <a:r>
              <a:rPr lang="en-US" dirty="0" smtClean="0"/>
              <a:t>paths</a:t>
            </a:r>
            <a:endParaRPr lang="en-US" dirty="0"/>
          </a:p>
          <a:p>
            <a:pPr marL="0" indent="0" fontAlgn="base">
              <a:buNone/>
            </a:pPr>
            <a:r>
              <a:rPr lang="en-US" dirty="0"/>
              <a:t>  if (condition1) {  // Path 1</a:t>
            </a:r>
            <a:br>
              <a:rPr lang="en-US" dirty="0"/>
            </a:br>
            <a:r>
              <a:rPr lang="en-US" dirty="0"/>
              <a:t>      statement1;     // P1-1</a:t>
            </a:r>
            <a:br>
              <a:rPr lang="en-US" dirty="0"/>
            </a:br>
            <a:r>
              <a:rPr lang="en-US" dirty="0"/>
              <a:t>  }</a:t>
            </a:r>
            <a:br>
              <a:rPr lang="en-US" dirty="0"/>
            </a:br>
            <a:r>
              <a:rPr lang="en-US" dirty="0"/>
              <a:t>  if (condition2) { // Path 2</a:t>
            </a:r>
            <a:br>
              <a:rPr lang="en-US" dirty="0"/>
            </a:br>
            <a:r>
              <a:rPr lang="en-US" dirty="0"/>
              <a:t>      statement2;     // P2-1</a:t>
            </a:r>
            <a:br>
              <a:rPr lang="en-US" dirty="0"/>
            </a:br>
            <a:r>
              <a:rPr lang="en-US" dirty="0"/>
              <a:t>  </a:t>
            </a:r>
            <a:r>
              <a:rPr lang="en-US" dirty="0" smtClean="0"/>
              <a:t>}</a:t>
            </a:r>
            <a:endParaRPr lang="en-US" dirty="0"/>
          </a:p>
          <a:p>
            <a:pPr fontAlgn="base"/>
            <a:r>
              <a:rPr lang="en-US" dirty="0"/>
              <a:t>Possible Paths:</a:t>
            </a:r>
          </a:p>
          <a:p>
            <a:pPr marL="0" indent="0" fontAlgn="base">
              <a:buNone/>
            </a:pPr>
            <a:r>
              <a:rPr lang="en-US" dirty="0"/>
              <a:t>Path A: condition1 = true, condition2 = true (P1-1, P2-1)</a:t>
            </a:r>
          </a:p>
          <a:p>
            <a:pPr marL="0" indent="0" fontAlgn="base">
              <a:buNone/>
            </a:pPr>
            <a:r>
              <a:rPr lang="en-US" dirty="0"/>
              <a:t>Path B: condition1 = true, condition2 = false (P1-1)</a:t>
            </a:r>
          </a:p>
          <a:p>
            <a:pPr marL="0" indent="0" fontAlgn="base">
              <a:buNone/>
            </a:pPr>
            <a:r>
              <a:rPr lang="en-US" dirty="0"/>
              <a:t>Path C: condition1 = false, condition2 = true (P2-1)</a:t>
            </a:r>
          </a:p>
          <a:p>
            <a:pPr marL="0" indent="0" fontAlgn="base">
              <a:buNone/>
            </a:pPr>
            <a:r>
              <a:rPr lang="en-US" dirty="0"/>
              <a:t>Path D: condition1 = false, condition2 = false (None)</a:t>
            </a:r>
          </a:p>
          <a:p>
            <a:endParaRPr lang="en-US" dirty="0"/>
          </a:p>
        </p:txBody>
      </p:sp>
    </p:spTree>
    <p:extLst>
      <p:ext uri="{BB962C8B-B14F-4D97-AF65-F5344CB8AC3E}">
        <p14:creationId xmlns:p14="http://schemas.microsoft.com/office/powerpoint/2010/main" val="2266785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Testing</a:t>
            </a:r>
            <a:endParaRPr lang="en-US" dirty="0"/>
          </a:p>
        </p:txBody>
      </p:sp>
      <p:sp>
        <p:nvSpPr>
          <p:cNvPr id="3" name="Content Placeholder 2"/>
          <p:cNvSpPr>
            <a:spLocks noGrp="1"/>
          </p:cNvSpPr>
          <p:nvPr>
            <p:ph idx="1"/>
          </p:nvPr>
        </p:nvSpPr>
        <p:spPr/>
        <p:txBody>
          <a:bodyPr/>
          <a:lstStyle/>
          <a:p>
            <a:r>
              <a:rPr lang="en-US" dirty="0"/>
              <a:t>Data flow testing is like tracking how information (data) moves through a textbook. You want to make sure that when a concept is explained, it’s used correctly in examples and exercises later on.</a:t>
            </a:r>
          </a:p>
          <a:p>
            <a:r>
              <a:rPr lang="en-US" dirty="0"/>
              <a:t>In a program, this means checking how variables get their values and how those values are used in calculations or other operations.</a:t>
            </a:r>
          </a:p>
          <a:p>
            <a:r>
              <a:rPr lang="en-US" dirty="0"/>
              <a:t>For example, if a variable is supposed to store a student's ID, data flow testing checks that the ID is assigned correctly and used correctly whenever the student's information is needed.</a:t>
            </a:r>
          </a:p>
          <a:p>
            <a:endParaRPr lang="en-US" dirty="0"/>
          </a:p>
        </p:txBody>
      </p:sp>
    </p:spTree>
    <p:extLst>
      <p:ext uri="{BB962C8B-B14F-4D97-AF65-F5344CB8AC3E}">
        <p14:creationId xmlns:p14="http://schemas.microsoft.com/office/powerpoint/2010/main" val="4150310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Flow Testing</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err="1"/>
              <a:t>def</a:t>
            </a:r>
            <a:r>
              <a:rPr lang="en-US" dirty="0"/>
              <a:t> </a:t>
            </a:r>
            <a:r>
              <a:rPr lang="en-US" dirty="0" err="1"/>
              <a:t>is_adult</a:t>
            </a:r>
            <a:r>
              <a:rPr lang="en-US" dirty="0"/>
              <a:t>(age</a:t>
            </a:r>
            <a:r>
              <a:rPr lang="en-US" dirty="0" smtClean="0"/>
              <a:t>):</a:t>
            </a:r>
          </a:p>
          <a:p>
            <a:pPr marL="0" indent="0">
              <a:buNone/>
            </a:pPr>
            <a:r>
              <a:rPr lang="en-US" dirty="0" smtClean="0"/>
              <a:t> </a:t>
            </a:r>
            <a:r>
              <a:rPr lang="en-US" dirty="0"/>
              <a:t>if age &gt;= 18: # Statement 1 </a:t>
            </a:r>
            <a:endParaRPr lang="en-US" dirty="0" smtClean="0"/>
          </a:p>
          <a:p>
            <a:pPr marL="0" indent="0">
              <a:buNone/>
            </a:pPr>
            <a:r>
              <a:rPr lang="en-US" dirty="0" smtClean="0"/>
              <a:t>return </a:t>
            </a:r>
            <a:r>
              <a:rPr lang="en-US" dirty="0"/>
              <a:t>True # Statement 2 </a:t>
            </a:r>
            <a:endParaRPr lang="en-US" dirty="0" smtClean="0"/>
          </a:p>
          <a:p>
            <a:pPr marL="0" indent="0">
              <a:buNone/>
            </a:pPr>
            <a:r>
              <a:rPr lang="en-US" dirty="0" smtClean="0"/>
              <a:t>else</a:t>
            </a:r>
            <a:r>
              <a:rPr lang="en-US" dirty="0"/>
              <a:t>: return False </a:t>
            </a:r>
            <a:r>
              <a:rPr lang="en-US" dirty="0" smtClean="0"/>
              <a:t># </a:t>
            </a:r>
            <a:r>
              <a:rPr lang="en-US" dirty="0"/>
              <a:t>Statement </a:t>
            </a:r>
            <a:r>
              <a:rPr lang="en-US" dirty="0" smtClean="0"/>
              <a:t>3</a:t>
            </a:r>
          </a:p>
          <a:p>
            <a:r>
              <a:rPr lang="en-US" dirty="0"/>
              <a:t>Data flow testing checks how data (the value of age) flows through the code</a:t>
            </a:r>
            <a:r>
              <a:rPr lang="en-US" dirty="0" smtClean="0"/>
              <a:t>:</a:t>
            </a:r>
          </a:p>
          <a:p>
            <a:pPr marL="0" indent="0">
              <a:buNone/>
            </a:pPr>
            <a:r>
              <a:rPr lang="en-US" dirty="0" smtClean="0"/>
              <a:t>Check how the value of age affects the function's return value.</a:t>
            </a:r>
          </a:p>
          <a:p>
            <a:r>
              <a:rPr lang="en-US" dirty="0" smtClean="0"/>
              <a:t>Test </a:t>
            </a:r>
            <a:r>
              <a:rPr lang="en-US" dirty="0"/>
              <a:t>cases would include</a:t>
            </a:r>
            <a:r>
              <a:rPr lang="en-US" dirty="0" smtClean="0"/>
              <a:t>:</a:t>
            </a:r>
          </a:p>
          <a:p>
            <a:pPr>
              <a:buFont typeface="Arial" panose="020B0604020202020204" pitchFamily="34" charset="0"/>
              <a:buChar char="•"/>
            </a:pPr>
            <a:r>
              <a:rPr lang="en-US" dirty="0" smtClean="0"/>
              <a:t>Verifying </a:t>
            </a:r>
            <a:r>
              <a:rPr lang="en-US" dirty="0"/>
              <a:t>that the function returns True when age is 18 or greater</a:t>
            </a:r>
            <a:r>
              <a:rPr lang="en-US" dirty="0" smtClean="0"/>
              <a:t>.</a:t>
            </a:r>
          </a:p>
          <a:p>
            <a:pPr>
              <a:buFont typeface="Arial" panose="020B0604020202020204" pitchFamily="34" charset="0"/>
              <a:buChar char="•"/>
            </a:pPr>
            <a:r>
              <a:rPr lang="en-US" dirty="0" smtClean="0"/>
              <a:t>Verifying </a:t>
            </a:r>
            <a:r>
              <a:rPr lang="en-US" dirty="0"/>
              <a:t>that the function returns False when age is less than 18.</a:t>
            </a:r>
          </a:p>
        </p:txBody>
      </p:sp>
    </p:spTree>
    <p:extLst>
      <p:ext uri="{BB962C8B-B14F-4D97-AF65-F5344CB8AC3E}">
        <p14:creationId xmlns:p14="http://schemas.microsoft.com/office/powerpoint/2010/main" val="1595592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Cyclomatic </a:t>
            </a:r>
            <a:r>
              <a:rPr lang="en-US" b="1" dirty="0" smtClean="0"/>
              <a:t>Complexity</a:t>
            </a:r>
            <a:endParaRPr lang="en-US" dirty="0"/>
          </a:p>
        </p:txBody>
      </p:sp>
      <p:sp>
        <p:nvSpPr>
          <p:cNvPr id="3" name="Content Placeholder 2"/>
          <p:cNvSpPr>
            <a:spLocks noGrp="1"/>
          </p:cNvSpPr>
          <p:nvPr>
            <p:ph idx="1"/>
          </p:nvPr>
        </p:nvSpPr>
        <p:spPr>
          <a:xfrm>
            <a:off x="1154954" y="2603500"/>
            <a:ext cx="8825659" cy="4254500"/>
          </a:xfrm>
        </p:spPr>
        <p:txBody>
          <a:bodyPr>
            <a:normAutofit fontScale="92500" lnSpcReduction="10000"/>
          </a:bodyPr>
          <a:lstStyle/>
          <a:p>
            <a:pPr marL="0" indent="0" fontAlgn="base">
              <a:buNone/>
            </a:pPr>
            <a:endParaRPr lang="en-US" dirty="0"/>
          </a:p>
          <a:p>
            <a:pPr fontAlgn="base"/>
            <a:r>
              <a:rPr lang="en-US" sz="2500" dirty="0"/>
              <a:t>A metric that measures the complexity of a program.</a:t>
            </a:r>
          </a:p>
          <a:p>
            <a:pPr fontAlgn="base"/>
            <a:r>
              <a:rPr lang="en-US" sz="2500" dirty="0"/>
              <a:t>Calculated using the Control Flow Graph (CFG).</a:t>
            </a:r>
          </a:p>
          <a:p>
            <a:pPr fontAlgn="base"/>
            <a:r>
              <a:rPr lang="en-US" sz="2500" dirty="0"/>
              <a:t>Formula: V(G) = E - N + </a:t>
            </a:r>
            <a:r>
              <a:rPr lang="en-US" sz="2500" dirty="0" smtClean="0"/>
              <a:t>2P </a:t>
            </a:r>
            <a:r>
              <a:rPr lang="en-US" sz="2500" dirty="0"/>
              <a:t>(where E is the number of edges, N is the number of nodes)</a:t>
            </a:r>
          </a:p>
          <a:p>
            <a:pPr fontAlgn="base"/>
            <a:r>
              <a:rPr lang="en-US" sz="2500" dirty="0"/>
              <a:t>Indicates the minimum number of test cases needed for </a:t>
            </a:r>
            <a:r>
              <a:rPr lang="en-US" sz="2500" b="1" dirty="0"/>
              <a:t>branch</a:t>
            </a:r>
            <a:r>
              <a:rPr lang="en-US" sz="2500" dirty="0"/>
              <a:t> coverage.</a:t>
            </a:r>
          </a:p>
          <a:p>
            <a:pPr fontAlgn="base"/>
            <a:r>
              <a:rPr lang="en-US" sz="2500" b="1" dirty="0"/>
              <a:t>Example:</a:t>
            </a:r>
            <a:endParaRPr lang="en-US" sz="2500" dirty="0"/>
          </a:p>
          <a:p>
            <a:pPr fontAlgn="base"/>
            <a:r>
              <a:rPr lang="en-US" sz="2500" dirty="0" smtClean="0"/>
              <a:t>Example </a:t>
            </a:r>
            <a:r>
              <a:rPr lang="en-US" sz="2500" dirty="0"/>
              <a:t>of calculating </a:t>
            </a:r>
            <a:r>
              <a:rPr lang="en-US" sz="2500" dirty="0" smtClean="0"/>
              <a:t>Cyclomatic </a:t>
            </a:r>
            <a:r>
              <a:rPr lang="en-US" sz="2500" dirty="0"/>
              <a:t>complexity using a </a:t>
            </a:r>
            <a:r>
              <a:rPr lang="en-US" sz="2500" dirty="0" smtClean="0"/>
              <a:t>CFG</a:t>
            </a:r>
            <a:endParaRPr lang="en-US" sz="2500" dirty="0"/>
          </a:p>
          <a:p>
            <a:endParaRPr lang="en-US" dirty="0"/>
          </a:p>
        </p:txBody>
      </p:sp>
    </p:spTree>
    <p:extLst>
      <p:ext uri="{BB962C8B-B14F-4D97-AF65-F5344CB8AC3E}">
        <p14:creationId xmlns:p14="http://schemas.microsoft.com/office/powerpoint/2010/main" val="31608831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Cyclomatic Complexity:</a:t>
            </a:r>
            <a:endParaRPr lang="en-US" dirty="0"/>
          </a:p>
        </p:txBody>
      </p:sp>
      <p:sp>
        <p:nvSpPr>
          <p:cNvPr id="3" name="Content Placeholder 2"/>
          <p:cNvSpPr>
            <a:spLocks noGrp="1"/>
          </p:cNvSpPr>
          <p:nvPr>
            <p:ph idx="1"/>
          </p:nvPr>
        </p:nvSpPr>
        <p:spPr>
          <a:xfrm>
            <a:off x="1154954" y="2603500"/>
            <a:ext cx="8825659" cy="3882360"/>
          </a:xfrm>
        </p:spPr>
        <p:txBody>
          <a:bodyPr>
            <a:normAutofit fontScale="77500" lnSpcReduction="20000"/>
          </a:bodyPr>
          <a:lstStyle/>
          <a:p>
            <a:pPr fontAlgn="base"/>
            <a:r>
              <a:rPr lang="en-US" dirty="0"/>
              <a:t> </a:t>
            </a:r>
            <a:r>
              <a:rPr lang="en-US" dirty="0">
                <a:solidFill>
                  <a:srgbClr val="000000"/>
                </a:solidFill>
              </a:rPr>
              <a:t>Example:</a:t>
            </a:r>
          </a:p>
          <a:p>
            <a:pPr fontAlgn="base"/>
            <a:r>
              <a:rPr lang="en-US" dirty="0">
                <a:solidFill>
                  <a:srgbClr val="000000"/>
                </a:solidFill>
              </a:rPr>
              <a:t>void </a:t>
            </a:r>
            <a:r>
              <a:rPr lang="en-US" dirty="0" err="1">
                <a:solidFill>
                  <a:srgbClr val="000000"/>
                </a:solidFill>
              </a:rPr>
              <a:t>exampleFunction</a:t>
            </a:r>
            <a:r>
              <a:rPr lang="en-US" dirty="0">
                <a:solidFill>
                  <a:srgbClr val="000000"/>
                </a:solidFill>
              </a:rPr>
              <a:t>(int x, int y) {</a:t>
            </a:r>
          </a:p>
          <a:p>
            <a:pPr fontAlgn="base"/>
            <a:r>
              <a:rPr lang="en-US" dirty="0">
                <a:solidFill>
                  <a:srgbClr val="000000"/>
                </a:solidFill>
              </a:rPr>
              <a:t>    if (x &gt; 0) {</a:t>
            </a:r>
          </a:p>
          <a:p>
            <a:pPr fontAlgn="base"/>
            <a:r>
              <a:rPr lang="en-US" dirty="0">
                <a:solidFill>
                  <a:srgbClr val="000000"/>
                </a:solidFill>
              </a:rPr>
              <a:t>        if (y &gt; 0) {</a:t>
            </a:r>
          </a:p>
          <a:p>
            <a:pPr fontAlgn="base"/>
            <a:r>
              <a:rPr lang="en-US" dirty="0">
                <a:solidFill>
                  <a:srgbClr val="000000"/>
                </a:solidFill>
              </a:rPr>
              <a:t>            </a:t>
            </a:r>
            <a:r>
              <a:rPr lang="en-US" dirty="0" err="1">
                <a:solidFill>
                  <a:srgbClr val="000000"/>
                </a:solidFill>
              </a:rPr>
              <a:t>printf</a:t>
            </a:r>
            <a:r>
              <a:rPr lang="en-US" dirty="0">
                <a:solidFill>
                  <a:srgbClr val="000000"/>
                </a:solidFill>
              </a:rPr>
              <a:t>("Both x and y are positive.\n");</a:t>
            </a:r>
          </a:p>
          <a:p>
            <a:pPr fontAlgn="base"/>
            <a:r>
              <a:rPr lang="en-US" dirty="0">
                <a:solidFill>
                  <a:srgbClr val="000000"/>
                </a:solidFill>
              </a:rPr>
              <a:t>        } else {</a:t>
            </a:r>
          </a:p>
          <a:p>
            <a:pPr fontAlgn="base"/>
            <a:r>
              <a:rPr lang="en-US" dirty="0">
                <a:solidFill>
                  <a:srgbClr val="000000"/>
                </a:solidFill>
              </a:rPr>
              <a:t>            </a:t>
            </a:r>
            <a:r>
              <a:rPr lang="en-US" dirty="0" err="1">
                <a:solidFill>
                  <a:srgbClr val="000000"/>
                </a:solidFill>
              </a:rPr>
              <a:t>printf</a:t>
            </a:r>
            <a:r>
              <a:rPr lang="en-US" dirty="0">
                <a:solidFill>
                  <a:srgbClr val="000000"/>
                </a:solidFill>
              </a:rPr>
              <a:t>("x is positive, y is non-positive.\n");</a:t>
            </a:r>
          </a:p>
          <a:p>
            <a:pPr fontAlgn="base"/>
            <a:r>
              <a:rPr lang="en-US" dirty="0">
                <a:solidFill>
                  <a:srgbClr val="000000"/>
                </a:solidFill>
              </a:rPr>
              <a:t>        }</a:t>
            </a:r>
          </a:p>
          <a:p>
            <a:pPr fontAlgn="base"/>
            <a:r>
              <a:rPr lang="en-US" dirty="0">
                <a:solidFill>
                  <a:srgbClr val="000000"/>
                </a:solidFill>
              </a:rPr>
              <a:t>    } else {</a:t>
            </a:r>
          </a:p>
          <a:p>
            <a:pPr fontAlgn="base"/>
            <a:r>
              <a:rPr lang="en-US" dirty="0">
                <a:solidFill>
                  <a:srgbClr val="000000"/>
                </a:solidFill>
              </a:rPr>
              <a:t>        </a:t>
            </a:r>
            <a:r>
              <a:rPr lang="en-US" dirty="0" err="1">
                <a:solidFill>
                  <a:srgbClr val="000000"/>
                </a:solidFill>
              </a:rPr>
              <a:t>printf</a:t>
            </a:r>
            <a:r>
              <a:rPr lang="en-US" dirty="0">
                <a:solidFill>
                  <a:srgbClr val="000000"/>
                </a:solidFill>
              </a:rPr>
              <a:t>("x is non-positive.\n");</a:t>
            </a:r>
          </a:p>
          <a:p>
            <a:pPr fontAlgn="base"/>
            <a:r>
              <a:rPr lang="en-US" dirty="0">
                <a:solidFill>
                  <a:srgbClr val="000000"/>
                </a:solidFill>
              </a:rPr>
              <a:t>    </a:t>
            </a:r>
            <a:r>
              <a:rPr lang="en-US" dirty="0" smtClean="0">
                <a:solidFill>
                  <a:srgbClr val="000000"/>
                </a:solidFill>
              </a:rPr>
              <a:t>}}</a:t>
            </a:r>
            <a:endParaRPr lang="en-US" dirty="0">
              <a:solidFill>
                <a:srgbClr val="000000"/>
              </a:solidFill>
            </a:endParaRPr>
          </a:p>
          <a:p>
            <a:pPr fontAlgn="base"/>
            <a:r>
              <a:rPr lang="en-US" dirty="0" smtClean="0">
                <a:solidFill>
                  <a:srgbClr val="000000"/>
                </a:solidFill>
              </a:rPr>
              <a:t>V(G)=E-N+2(P) //P IS 1</a:t>
            </a:r>
          </a:p>
          <a:p>
            <a:pPr fontAlgn="base"/>
            <a:r>
              <a:rPr lang="en-US" dirty="0"/>
              <a:t>V(G) = 8 - 7 + 2 = 3</a:t>
            </a:r>
          </a:p>
          <a:p>
            <a:pPr fontAlgn="base"/>
            <a:endParaRPr lang="en-US" dirty="0">
              <a:solidFill>
                <a:srgbClr val="000000"/>
              </a:solidFill>
            </a:endParaRPr>
          </a:p>
          <a:p>
            <a:endParaRPr lang="en-US" dirty="0"/>
          </a:p>
        </p:txBody>
      </p:sp>
      <p:pic>
        <p:nvPicPr>
          <p:cNvPr id="4" name="Content Placeholder 11"/>
          <p:cNvPicPr>
            <a:picLocks noChangeAspect="1"/>
          </p:cNvPicPr>
          <p:nvPr/>
        </p:nvPicPr>
        <p:blipFill>
          <a:blip r:embed="rId2"/>
          <a:stretch>
            <a:fillRect/>
          </a:stretch>
        </p:blipFill>
        <p:spPr>
          <a:xfrm>
            <a:off x="5860073" y="3185969"/>
            <a:ext cx="4120540" cy="2382747"/>
          </a:xfrm>
          <a:prstGeom prst="rect">
            <a:avLst/>
          </a:prstGeom>
        </p:spPr>
      </p:pic>
    </p:spTree>
    <p:extLst>
      <p:ext uri="{BB962C8B-B14F-4D97-AF65-F5344CB8AC3E}">
        <p14:creationId xmlns:p14="http://schemas.microsoft.com/office/powerpoint/2010/main" val="3737027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Mutation Testing</a:t>
            </a:r>
            <a:br>
              <a:rPr lang="en-US" b="1" dirty="0"/>
            </a:br>
            <a:endParaRPr lang="en-US" dirty="0"/>
          </a:p>
        </p:txBody>
      </p:sp>
      <p:sp>
        <p:nvSpPr>
          <p:cNvPr id="3" name="Content Placeholder 2"/>
          <p:cNvSpPr>
            <a:spLocks noGrp="1"/>
          </p:cNvSpPr>
          <p:nvPr>
            <p:ph idx="1"/>
          </p:nvPr>
        </p:nvSpPr>
        <p:spPr/>
        <p:txBody>
          <a:bodyPr>
            <a:normAutofit/>
          </a:bodyPr>
          <a:lstStyle/>
          <a:p>
            <a:pPr fontAlgn="base"/>
            <a:r>
              <a:rPr lang="en-US" dirty="0" smtClean="0"/>
              <a:t>Involves </a:t>
            </a:r>
            <a:r>
              <a:rPr lang="en-US" dirty="0"/>
              <a:t>introducing small, artificial errors (mutations) into the code.</a:t>
            </a:r>
          </a:p>
          <a:p>
            <a:pPr fontAlgn="base"/>
            <a:r>
              <a:rPr lang="en-US" dirty="0"/>
              <a:t>Tests whether the existing test cases can detect these mutations.</a:t>
            </a:r>
          </a:p>
          <a:p>
            <a:pPr fontAlgn="base"/>
            <a:r>
              <a:rPr lang="en-US" dirty="0"/>
              <a:t>If test cases detect the mutation, the mutant is "killed."</a:t>
            </a:r>
          </a:p>
          <a:p>
            <a:pPr fontAlgn="base"/>
            <a:r>
              <a:rPr lang="en-US" b="1" dirty="0"/>
              <a:t>Example:</a:t>
            </a:r>
            <a:endParaRPr lang="en-US" dirty="0"/>
          </a:p>
          <a:p>
            <a:pPr fontAlgn="base"/>
            <a:r>
              <a:rPr lang="en-US" dirty="0"/>
              <a:t>Original code: if (x &gt; y)</a:t>
            </a:r>
          </a:p>
          <a:p>
            <a:pPr fontAlgn="base"/>
            <a:r>
              <a:rPr lang="en-US" dirty="0"/>
              <a:t>Mutated code: if (x &gt;= y)</a:t>
            </a:r>
          </a:p>
          <a:p>
            <a:pPr fontAlgn="base"/>
            <a:r>
              <a:rPr lang="en-US" dirty="0"/>
              <a:t>Test case: x = 5, y = 5</a:t>
            </a:r>
          </a:p>
          <a:p>
            <a:pPr fontAlgn="base"/>
            <a:r>
              <a:rPr lang="en-US" dirty="0"/>
              <a:t>If the test case fails (detects the difference), the mutant is killed.</a:t>
            </a:r>
          </a:p>
          <a:p>
            <a:endParaRPr lang="en-US" dirty="0"/>
          </a:p>
        </p:txBody>
      </p:sp>
    </p:spTree>
    <p:extLst>
      <p:ext uri="{BB962C8B-B14F-4D97-AF65-F5344CB8AC3E}">
        <p14:creationId xmlns:p14="http://schemas.microsoft.com/office/powerpoint/2010/main" val="29637444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Advantages and disadvantages of White Box Testing</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r>
              <a:rPr lang="en-US" b="1" dirty="0"/>
              <a:t>Advantages of White Box Testing</a:t>
            </a:r>
          </a:p>
          <a:p>
            <a:pPr fontAlgn="base"/>
            <a:r>
              <a:rPr lang="en-US" dirty="0" smtClean="0"/>
              <a:t>Reveals </a:t>
            </a:r>
            <a:r>
              <a:rPr lang="en-US" dirty="0"/>
              <a:t>hidden errors.</a:t>
            </a:r>
          </a:p>
          <a:p>
            <a:pPr fontAlgn="base"/>
            <a:r>
              <a:rPr lang="en-US" dirty="0"/>
              <a:t>Optimizes code.</a:t>
            </a:r>
          </a:p>
          <a:p>
            <a:pPr fontAlgn="base"/>
            <a:r>
              <a:rPr lang="en-US" dirty="0"/>
              <a:t>More thorough testing.</a:t>
            </a:r>
          </a:p>
          <a:p>
            <a:pPr fontAlgn="base"/>
            <a:r>
              <a:rPr lang="en-US" dirty="0"/>
              <a:t>Early detection of errors</a:t>
            </a:r>
          </a:p>
          <a:p>
            <a:r>
              <a:rPr lang="en-US" b="1" dirty="0" smtClean="0"/>
              <a:t>Disadvantages </a:t>
            </a:r>
            <a:r>
              <a:rPr lang="en-US" b="1" dirty="0"/>
              <a:t>of White Box Testing</a:t>
            </a:r>
          </a:p>
          <a:p>
            <a:pPr fontAlgn="base"/>
            <a:r>
              <a:rPr lang="en-US" dirty="0" smtClean="0"/>
              <a:t>Can </a:t>
            </a:r>
            <a:r>
              <a:rPr lang="en-US" dirty="0"/>
              <a:t>be complex and time-consuming.</a:t>
            </a:r>
          </a:p>
          <a:p>
            <a:pPr fontAlgn="base"/>
            <a:r>
              <a:rPr lang="en-US" dirty="0"/>
              <a:t>Requires programming knowledge.</a:t>
            </a:r>
          </a:p>
          <a:p>
            <a:pPr fontAlgn="base"/>
            <a:r>
              <a:rPr lang="en-US" dirty="0"/>
              <a:t>May not catch all errors (e.g., missing requirements).</a:t>
            </a:r>
          </a:p>
          <a:p>
            <a:pPr fontAlgn="base"/>
            <a:r>
              <a:rPr lang="en-US" dirty="0"/>
              <a:t>Difficult to use for large systems.</a:t>
            </a:r>
          </a:p>
          <a:p>
            <a:endParaRPr lang="en-US" dirty="0"/>
          </a:p>
        </p:txBody>
      </p:sp>
    </p:spTree>
    <p:extLst>
      <p:ext uri="{BB962C8B-B14F-4D97-AF65-F5344CB8AC3E}">
        <p14:creationId xmlns:p14="http://schemas.microsoft.com/office/powerpoint/2010/main" val="738658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White Box Testing</a:t>
            </a:r>
            <a:endParaRPr lang="en-US" dirty="0"/>
          </a:p>
        </p:txBody>
      </p:sp>
      <p:sp>
        <p:nvSpPr>
          <p:cNvPr id="3" name="Content Placeholder 2"/>
          <p:cNvSpPr>
            <a:spLocks noGrp="1"/>
          </p:cNvSpPr>
          <p:nvPr>
            <p:ph idx="1"/>
          </p:nvPr>
        </p:nvSpPr>
        <p:spPr/>
        <p:txBody>
          <a:bodyPr/>
          <a:lstStyle/>
          <a:p>
            <a:pPr fontAlgn="base"/>
            <a:r>
              <a:rPr lang="en-US" b="1" dirty="0"/>
              <a:t>Description:</a:t>
            </a:r>
            <a:endParaRPr lang="en-US" dirty="0"/>
          </a:p>
          <a:p>
            <a:pPr fontAlgn="base"/>
            <a:r>
              <a:rPr lang="en-US" dirty="0"/>
              <a:t>Testing the internal structure and code of a software application.</a:t>
            </a:r>
          </a:p>
          <a:p>
            <a:pPr fontAlgn="base"/>
            <a:r>
              <a:rPr lang="en-US" dirty="0"/>
              <a:t>Requires knowledge of the code.</a:t>
            </a:r>
          </a:p>
          <a:p>
            <a:pPr fontAlgn="base"/>
            <a:r>
              <a:rPr lang="en-US" dirty="0"/>
              <a:t>Testers examine the code to find defects.</a:t>
            </a:r>
          </a:p>
          <a:p>
            <a:pPr fontAlgn="base"/>
            <a:r>
              <a:rPr lang="en-US" dirty="0"/>
              <a:t>Also known as glass-box, open-box, or structural testing.</a:t>
            </a:r>
          </a:p>
          <a:p>
            <a:endParaRPr lang="en-US" dirty="0"/>
          </a:p>
        </p:txBody>
      </p:sp>
    </p:spTree>
    <p:extLst>
      <p:ext uri="{BB962C8B-B14F-4D97-AF65-F5344CB8AC3E}">
        <p14:creationId xmlns:p14="http://schemas.microsoft.com/office/powerpoint/2010/main" val="706061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White Box Test Design Techniques</a:t>
            </a:r>
            <a:endParaRPr lang="en-US"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39522869"/>
              </p:ext>
            </p:extLst>
          </p:nvPr>
        </p:nvGraphicFramePr>
        <p:xfrm>
          <a:off x="1130240" y="2603500"/>
          <a:ext cx="8825659"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3747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Flow Testing</a:t>
            </a:r>
            <a:br>
              <a:rPr lang="en-US" b="1" dirty="0"/>
            </a:br>
            <a:endParaRPr lang="en-US" dirty="0"/>
          </a:p>
        </p:txBody>
      </p:sp>
      <p:sp>
        <p:nvSpPr>
          <p:cNvPr id="3" name="Content Placeholder 2"/>
          <p:cNvSpPr>
            <a:spLocks noGrp="1"/>
          </p:cNvSpPr>
          <p:nvPr>
            <p:ph idx="1"/>
          </p:nvPr>
        </p:nvSpPr>
        <p:spPr/>
        <p:txBody>
          <a:bodyPr>
            <a:normAutofit/>
          </a:bodyPr>
          <a:lstStyle/>
          <a:p>
            <a:pPr marL="0" indent="0" fontAlgn="base">
              <a:buNone/>
            </a:pPr>
            <a:r>
              <a:rPr lang="en-US" dirty="0" smtClean="0"/>
              <a:t>A </a:t>
            </a:r>
            <a:r>
              <a:rPr lang="en-US" dirty="0"/>
              <a:t>white-box testing technique.</a:t>
            </a:r>
          </a:p>
          <a:p>
            <a:pPr fontAlgn="base"/>
            <a:r>
              <a:rPr lang="en-US" dirty="0"/>
              <a:t>Focuses on the order in which statements are executed.</a:t>
            </a:r>
          </a:p>
          <a:p>
            <a:pPr fontAlgn="base"/>
            <a:r>
              <a:rPr lang="en-US" dirty="0"/>
              <a:t>Involves creating a Control Flow Graph (CFG).</a:t>
            </a:r>
          </a:p>
          <a:p>
            <a:pPr fontAlgn="base"/>
            <a:r>
              <a:rPr lang="en-US" dirty="0"/>
              <a:t>Ensures all possible execution paths are covered.</a:t>
            </a:r>
          </a:p>
          <a:p>
            <a:pPr marL="0" indent="0">
              <a:buNone/>
            </a:pPr>
            <a:endParaRPr lang="en-US" dirty="0"/>
          </a:p>
        </p:txBody>
      </p:sp>
    </p:spTree>
    <p:extLst>
      <p:ext uri="{BB962C8B-B14F-4D97-AF65-F5344CB8AC3E}">
        <p14:creationId xmlns:p14="http://schemas.microsoft.com/office/powerpoint/2010/main" val="15055227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Control Flow Graph (CFG)</a:t>
            </a:r>
            <a:br>
              <a:rPr lang="en-US" b="1" dirty="0"/>
            </a:br>
            <a:endParaRPr lang="en-US" dirty="0"/>
          </a:p>
        </p:txBody>
      </p:sp>
      <p:sp>
        <p:nvSpPr>
          <p:cNvPr id="3" name="Content Placeholder 2"/>
          <p:cNvSpPr>
            <a:spLocks noGrp="1"/>
          </p:cNvSpPr>
          <p:nvPr>
            <p:ph idx="1"/>
          </p:nvPr>
        </p:nvSpPr>
        <p:spPr>
          <a:xfrm>
            <a:off x="1154954" y="2603500"/>
            <a:ext cx="8825659" cy="4043880"/>
          </a:xfrm>
        </p:spPr>
        <p:txBody>
          <a:bodyPr>
            <a:normAutofit fontScale="25000" lnSpcReduction="20000"/>
          </a:bodyPr>
          <a:lstStyle/>
          <a:p>
            <a:pPr marL="0" indent="0">
              <a:buNone/>
            </a:pPr>
            <a:endParaRPr lang="en-US" dirty="0"/>
          </a:p>
          <a:p>
            <a:pPr fontAlgn="base"/>
            <a:r>
              <a:rPr lang="en-US" sz="4200" dirty="0"/>
              <a:t>A diagram that represents the flow of control in a program.</a:t>
            </a:r>
          </a:p>
          <a:p>
            <a:pPr fontAlgn="base"/>
            <a:r>
              <a:rPr lang="en-US" sz="4200" dirty="0"/>
              <a:t>Nodes represent statements or blocks of code.</a:t>
            </a:r>
          </a:p>
          <a:p>
            <a:pPr fontAlgn="base"/>
            <a:r>
              <a:rPr lang="en-US" sz="4200" dirty="0"/>
              <a:t>Edges represent the transfer of control between nodes.</a:t>
            </a:r>
          </a:p>
          <a:p>
            <a:pPr fontAlgn="base"/>
            <a:r>
              <a:rPr lang="en-US" sz="4200" b="1" dirty="0"/>
              <a:t>Example</a:t>
            </a:r>
            <a:r>
              <a:rPr lang="en-US" sz="4200" b="1" dirty="0" smtClean="0"/>
              <a:t>:</a:t>
            </a:r>
          </a:p>
          <a:p>
            <a:pPr fontAlgn="base"/>
            <a:r>
              <a:rPr lang="en-US" sz="4200" b="1" dirty="0" smtClean="0"/>
              <a:t>Nodes:</a:t>
            </a:r>
          </a:p>
          <a:p>
            <a:pPr marL="0" indent="0" fontAlgn="base">
              <a:buNone/>
            </a:pPr>
            <a:r>
              <a:rPr lang="en-US" sz="4200" dirty="0" smtClean="0"/>
              <a:t>Node </a:t>
            </a:r>
            <a:r>
              <a:rPr lang="en-US" sz="4200" dirty="0"/>
              <a:t>1: int a = 0</a:t>
            </a:r>
            <a:r>
              <a:rPr lang="en-US" sz="4200" dirty="0" smtClean="0"/>
              <a:t>;</a:t>
            </a:r>
          </a:p>
          <a:p>
            <a:pPr marL="0" indent="0" fontAlgn="base">
              <a:buNone/>
            </a:pPr>
            <a:r>
              <a:rPr lang="en-US" sz="4200" dirty="0" smtClean="0"/>
              <a:t>Node </a:t>
            </a:r>
            <a:r>
              <a:rPr lang="en-US" sz="4200" dirty="0"/>
              <a:t>2: if (b &gt; 0</a:t>
            </a:r>
            <a:r>
              <a:rPr lang="en-US" sz="4200" dirty="0" smtClean="0"/>
              <a:t>)</a:t>
            </a:r>
          </a:p>
          <a:p>
            <a:pPr marL="0" indent="0" fontAlgn="base">
              <a:buNone/>
            </a:pPr>
            <a:r>
              <a:rPr lang="en-US" sz="4200" dirty="0" smtClean="0"/>
              <a:t>Node </a:t>
            </a:r>
            <a:r>
              <a:rPr lang="en-US" sz="4200" dirty="0"/>
              <a:t>3: a = b</a:t>
            </a:r>
            <a:r>
              <a:rPr lang="en-US" sz="4200" dirty="0" smtClean="0"/>
              <a:t>;</a:t>
            </a:r>
          </a:p>
          <a:p>
            <a:pPr marL="0" indent="0" fontAlgn="base">
              <a:buNone/>
            </a:pPr>
            <a:r>
              <a:rPr lang="en-US" sz="4200" dirty="0" smtClean="0"/>
              <a:t>Node </a:t>
            </a:r>
            <a:r>
              <a:rPr lang="en-US" sz="4200" dirty="0"/>
              <a:t>4: End of the </a:t>
            </a:r>
            <a:r>
              <a:rPr lang="en-US" sz="4200" dirty="0" smtClean="0"/>
              <a:t>program</a:t>
            </a:r>
          </a:p>
          <a:p>
            <a:pPr marL="0" indent="0" fontAlgn="base">
              <a:buNone/>
            </a:pPr>
            <a:r>
              <a:rPr lang="en-US" sz="4200" b="1" dirty="0" smtClean="0"/>
              <a:t>Edges:</a:t>
            </a:r>
          </a:p>
          <a:p>
            <a:pPr marL="0" indent="0" fontAlgn="base">
              <a:buNone/>
            </a:pPr>
            <a:r>
              <a:rPr lang="en-US" sz="4200" dirty="0" smtClean="0"/>
              <a:t>1 </a:t>
            </a:r>
            <a:r>
              <a:rPr lang="en-US" sz="4200" dirty="0"/>
              <a:t>-&gt; 2: The program starts by initializing </a:t>
            </a:r>
            <a:r>
              <a:rPr lang="en-US" sz="4200" dirty="0" smtClean="0"/>
              <a:t>a.</a:t>
            </a:r>
          </a:p>
          <a:p>
            <a:pPr marL="0" indent="0" fontAlgn="base">
              <a:buNone/>
            </a:pPr>
            <a:r>
              <a:rPr lang="en-US" sz="4200" dirty="0" smtClean="0"/>
              <a:t>2 </a:t>
            </a:r>
            <a:r>
              <a:rPr lang="en-US" sz="4200" dirty="0"/>
              <a:t>-&gt; 3: If the condition (b &gt; 0) is true, the program executes a = b</a:t>
            </a:r>
            <a:r>
              <a:rPr lang="en-US" sz="4200" dirty="0" smtClean="0"/>
              <a:t>;.</a:t>
            </a:r>
          </a:p>
          <a:p>
            <a:pPr marL="0" indent="0" fontAlgn="base">
              <a:buNone/>
            </a:pPr>
            <a:r>
              <a:rPr lang="en-US" sz="4200" dirty="0" smtClean="0"/>
              <a:t>2 </a:t>
            </a:r>
            <a:r>
              <a:rPr lang="en-US" sz="4200" dirty="0"/>
              <a:t>-&gt; 4: If the condition (b &gt; 0) is false, the program skips a = b; and goes to the end</a:t>
            </a:r>
            <a:r>
              <a:rPr lang="en-US" sz="4200" dirty="0" smtClean="0"/>
              <a:t>.</a:t>
            </a:r>
          </a:p>
          <a:p>
            <a:pPr marL="0" indent="0" fontAlgn="base">
              <a:buNone/>
            </a:pPr>
            <a:r>
              <a:rPr lang="en-US" sz="4200" dirty="0" smtClean="0"/>
              <a:t>3 </a:t>
            </a:r>
            <a:r>
              <a:rPr lang="en-US" sz="4200" dirty="0"/>
              <a:t>-&gt; 4: After executing a = b;, the program goes to the end</a:t>
            </a:r>
            <a:r>
              <a:rPr lang="en-US" sz="4200" b="1" dirty="0"/>
              <a:t>.</a:t>
            </a:r>
            <a:endParaRPr lang="en-US" sz="4200" b="1" dirty="0" smtClean="0"/>
          </a:p>
          <a:p>
            <a:pPr fontAlgn="base"/>
            <a:endParaRPr lang="en-US" sz="4200" dirty="0"/>
          </a:p>
          <a:p>
            <a:endParaRPr lang="en-US" dirty="0"/>
          </a:p>
        </p:txBody>
      </p:sp>
      <p:pic>
        <p:nvPicPr>
          <p:cNvPr id="11" name="Picture 10"/>
          <p:cNvPicPr>
            <a:picLocks noChangeAspect="1"/>
          </p:cNvPicPr>
          <p:nvPr/>
        </p:nvPicPr>
        <p:blipFill>
          <a:blip r:embed="rId2"/>
          <a:stretch>
            <a:fillRect/>
          </a:stretch>
        </p:blipFill>
        <p:spPr>
          <a:xfrm>
            <a:off x="7376845" y="2746611"/>
            <a:ext cx="2864233" cy="2874629"/>
          </a:xfrm>
          <a:prstGeom prst="rect">
            <a:avLst/>
          </a:prstGeom>
        </p:spPr>
      </p:pic>
    </p:spTree>
    <p:extLst>
      <p:ext uri="{BB962C8B-B14F-4D97-AF65-F5344CB8AC3E}">
        <p14:creationId xmlns:p14="http://schemas.microsoft.com/office/powerpoint/2010/main" val="4114140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CFG continued</a:t>
            </a:r>
            <a:endParaRPr lang="en-US" dirty="0"/>
          </a:p>
        </p:txBody>
      </p:sp>
      <p:pic>
        <p:nvPicPr>
          <p:cNvPr id="12" name="Content Placeholder 11"/>
          <p:cNvPicPr>
            <a:picLocks noGrp="1" noChangeAspect="1"/>
          </p:cNvPicPr>
          <p:nvPr>
            <p:ph idx="1"/>
          </p:nvPr>
        </p:nvPicPr>
        <p:blipFill>
          <a:blip r:embed="rId2"/>
          <a:stretch>
            <a:fillRect/>
          </a:stretch>
        </p:blipFill>
        <p:spPr>
          <a:xfrm>
            <a:off x="7489861" y="4259857"/>
            <a:ext cx="4120540" cy="2382747"/>
          </a:xfrm>
          <a:prstGeom prst="rect">
            <a:avLst/>
          </a:prstGeom>
        </p:spPr>
      </p:pic>
      <p:sp>
        <p:nvSpPr>
          <p:cNvPr id="14" name="Rectangle 13"/>
          <p:cNvSpPr/>
          <p:nvPr/>
        </p:nvSpPr>
        <p:spPr>
          <a:xfrm>
            <a:off x="1154954" y="2537435"/>
            <a:ext cx="5369136" cy="3139321"/>
          </a:xfrm>
          <a:prstGeom prst="rect">
            <a:avLst/>
          </a:prstGeom>
        </p:spPr>
        <p:txBody>
          <a:bodyPr wrap="square">
            <a:spAutoFit/>
          </a:bodyPr>
          <a:lstStyle/>
          <a:p>
            <a:pPr fontAlgn="base"/>
            <a:endParaRPr lang="en-US" dirty="0">
              <a:solidFill>
                <a:srgbClr val="000000"/>
              </a:solidFill>
              <a:latin typeface="Inter"/>
            </a:endParaRPr>
          </a:p>
          <a:p>
            <a:pPr fontAlgn="base"/>
            <a:r>
              <a:rPr lang="en-US" sz="1000" b="1" dirty="0" smtClean="0">
                <a:solidFill>
                  <a:srgbClr val="000000"/>
                </a:solidFill>
              </a:rPr>
              <a:t>Nodes:</a:t>
            </a:r>
          </a:p>
          <a:p>
            <a:pPr fontAlgn="base"/>
            <a:r>
              <a:rPr lang="en-US" sz="1000" dirty="0" smtClean="0">
                <a:solidFill>
                  <a:srgbClr val="000000"/>
                </a:solidFill>
              </a:rPr>
              <a:t>Node </a:t>
            </a:r>
            <a:r>
              <a:rPr lang="en-US" sz="1000" dirty="0">
                <a:solidFill>
                  <a:srgbClr val="000000"/>
                </a:solidFill>
              </a:rPr>
              <a:t>1: void </a:t>
            </a:r>
            <a:r>
              <a:rPr lang="en-US" sz="1000" dirty="0" err="1">
                <a:solidFill>
                  <a:srgbClr val="000000"/>
                </a:solidFill>
              </a:rPr>
              <a:t>exampleFunction</a:t>
            </a:r>
            <a:r>
              <a:rPr lang="en-US" sz="1000" dirty="0">
                <a:solidFill>
                  <a:srgbClr val="000000"/>
                </a:solidFill>
              </a:rPr>
              <a:t>(int x, int y</a:t>
            </a:r>
            <a:r>
              <a:rPr lang="en-US" sz="1000" dirty="0" smtClean="0">
                <a:solidFill>
                  <a:srgbClr val="000000"/>
                </a:solidFill>
              </a:rPr>
              <a:t>)</a:t>
            </a:r>
          </a:p>
          <a:p>
            <a:pPr fontAlgn="base"/>
            <a:r>
              <a:rPr lang="en-US" sz="1000" dirty="0" smtClean="0">
                <a:solidFill>
                  <a:srgbClr val="000000"/>
                </a:solidFill>
              </a:rPr>
              <a:t>Node </a:t>
            </a:r>
            <a:r>
              <a:rPr lang="en-US" sz="1000" dirty="0">
                <a:solidFill>
                  <a:srgbClr val="000000"/>
                </a:solidFill>
              </a:rPr>
              <a:t>2: if (x &gt; 0</a:t>
            </a:r>
            <a:r>
              <a:rPr lang="en-US" sz="1000" dirty="0" smtClean="0">
                <a:solidFill>
                  <a:srgbClr val="000000"/>
                </a:solidFill>
              </a:rPr>
              <a:t>)</a:t>
            </a:r>
          </a:p>
          <a:p>
            <a:pPr fontAlgn="base"/>
            <a:r>
              <a:rPr lang="en-US" sz="1000" dirty="0" smtClean="0">
                <a:solidFill>
                  <a:srgbClr val="000000"/>
                </a:solidFill>
              </a:rPr>
              <a:t>Node </a:t>
            </a:r>
            <a:r>
              <a:rPr lang="en-US" sz="1000" dirty="0">
                <a:solidFill>
                  <a:srgbClr val="000000"/>
                </a:solidFill>
              </a:rPr>
              <a:t>3: if (y &gt; 0</a:t>
            </a:r>
            <a:r>
              <a:rPr lang="en-US" sz="1000" dirty="0" smtClean="0">
                <a:solidFill>
                  <a:srgbClr val="000000"/>
                </a:solidFill>
              </a:rPr>
              <a:t>)</a:t>
            </a:r>
          </a:p>
          <a:p>
            <a:pPr fontAlgn="base"/>
            <a:r>
              <a:rPr lang="en-US" sz="1000" dirty="0" smtClean="0">
                <a:solidFill>
                  <a:srgbClr val="000000"/>
                </a:solidFill>
              </a:rPr>
              <a:t>Node </a:t>
            </a:r>
            <a:r>
              <a:rPr lang="en-US" sz="1000" dirty="0">
                <a:solidFill>
                  <a:srgbClr val="000000"/>
                </a:solidFill>
              </a:rPr>
              <a:t>4: </a:t>
            </a:r>
            <a:r>
              <a:rPr lang="en-US" sz="1000" dirty="0" err="1">
                <a:solidFill>
                  <a:srgbClr val="000000"/>
                </a:solidFill>
              </a:rPr>
              <a:t>printf</a:t>
            </a:r>
            <a:r>
              <a:rPr lang="en-US" sz="1000" dirty="0">
                <a:solidFill>
                  <a:srgbClr val="000000"/>
                </a:solidFill>
              </a:rPr>
              <a:t>("Both x and y are positive.\n</a:t>
            </a:r>
            <a:r>
              <a:rPr lang="en-US" sz="1000" dirty="0" smtClean="0">
                <a:solidFill>
                  <a:srgbClr val="000000"/>
                </a:solidFill>
              </a:rPr>
              <a:t>");</a:t>
            </a:r>
          </a:p>
          <a:p>
            <a:pPr fontAlgn="base"/>
            <a:r>
              <a:rPr lang="en-US" sz="1000" dirty="0" smtClean="0">
                <a:solidFill>
                  <a:srgbClr val="000000"/>
                </a:solidFill>
              </a:rPr>
              <a:t>Node </a:t>
            </a:r>
            <a:r>
              <a:rPr lang="en-US" sz="1000" dirty="0">
                <a:solidFill>
                  <a:srgbClr val="000000"/>
                </a:solidFill>
              </a:rPr>
              <a:t>5: </a:t>
            </a:r>
            <a:r>
              <a:rPr lang="en-US" sz="1000" dirty="0" err="1">
                <a:solidFill>
                  <a:srgbClr val="000000"/>
                </a:solidFill>
              </a:rPr>
              <a:t>printf</a:t>
            </a:r>
            <a:r>
              <a:rPr lang="en-US" sz="1000" dirty="0">
                <a:solidFill>
                  <a:srgbClr val="000000"/>
                </a:solidFill>
              </a:rPr>
              <a:t>("x is positive, y is non-positive.\n</a:t>
            </a:r>
            <a:r>
              <a:rPr lang="en-US" sz="1000" dirty="0" smtClean="0">
                <a:solidFill>
                  <a:srgbClr val="000000"/>
                </a:solidFill>
              </a:rPr>
              <a:t>");</a:t>
            </a:r>
          </a:p>
          <a:p>
            <a:pPr fontAlgn="base"/>
            <a:r>
              <a:rPr lang="en-US" sz="1000" dirty="0" smtClean="0">
                <a:solidFill>
                  <a:srgbClr val="000000"/>
                </a:solidFill>
              </a:rPr>
              <a:t>Node </a:t>
            </a:r>
            <a:r>
              <a:rPr lang="en-US" sz="1000" dirty="0">
                <a:solidFill>
                  <a:srgbClr val="000000"/>
                </a:solidFill>
              </a:rPr>
              <a:t>6: </a:t>
            </a:r>
            <a:r>
              <a:rPr lang="en-US" sz="1000" dirty="0" err="1">
                <a:solidFill>
                  <a:srgbClr val="000000"/>
                </a:solidFill>
              </a:rPr>
              <a:t>printf</a:t>
            </a:r>
            <a:r>
              <a:rPr lang="en-US" sz="1000" dirty="0">
                <a:solidFill>
                  <a:srgbClr val="000000"/>
                </a:solidFill>
              </a:rPr>
              <a:t>("x is non-positive.\n</a:t>
            </a:r>
            <a:r>
              <a:rPr lang="en-US" sz="1000" dirty="0" smtClean="0">
                <a:solidFill>
                  <a:srgbClr val="000000"/>
                </a:solidFill>
              </a:rPr>
              <a:t>");</a:t>
            </a:r>
          </a:p>
          <a:p>
            <a:pPr fontAlgn="base"/>
            <a:r>
              <a:rPr lang="en-US" sz="1000" dirty="0" smtClean="0">
                <a:solidFill>
                  <a:srgbClr val="000000"/>
                </a:solidFill>
              </a:rPr>
              <a:t>Node </a:t>
            </a:r>
            <a:r>
              <a:rPr lang="en-US" sz="1000" dirty="0">
                <a:solidFill>
                  <a:srgbClr val="000000"/>
                </a:solidFill>
              </a:rPr>
              <a:t>7: Implicit </a:t>
            </a:r>
            <a:r>
              <a:rPr lang="en-US" sz="1000" dirty="0" smtClean="0">
                <a:solidFill>
                  <a:srgbClr val="000000"/>
                </a:solidFill>
              </a:rPr>
              <a:t>return</a:t>
            </a:r>
          </a:p>
          <a:p>
            <a:pPr fontAlgn="base"/>
            <a:endParaRPr lang="en-US" sz="1000" b="1" dirty="0" smtClean="0">
              <a:solidFill>
                <a:srgbClr val="000000"/>
              </a:solidFill>
            </a:endParaRPr>
          </a:p>
          <a:p>
            <a:pPr fontAlgn="base"/>
            <a:r>
              <a:rPr lang="en-US" sz="1000" b="1" dirty="0" smtClean="0">
                <a:solidFill>
                  <a:srgbClr val="000000"/>
                </a:solidFill>
              </a:rPr>
              <a:t>Edges:</a:t>
            </a:r>
          </a:p>
          <a:p>
            <a:pPr fontAlgn="base"/>
            <a:r>
              <a:rPr lang="en-US" sz="1000" dirty="0" smtClean="0">
                <a:solidFill>
                  <a:srgbClr val="000000"/>
                </a:solidFill>
              </a:rPr>
              <a:t>1 </a:t>
            </a:r>
            <a:r>
              <a:rPr lang="en-US" sz="1000" dirty="0">
                <a:solidFill>
                  <a:srgbClr val="000000"/>
                </a:solidFill>
              </a:rPr>
              <a:t>-&gt; 2: Function entry to the first condition</a:t>
            </a:r>
            <a:r>
              <a:rPr lang="en-US" sz="1000" dirty="0" smtClean="0">
                <a:solidFill>
                  <a:srgbClr val="000000"/>
                </a:solidFill>
              </a:rPr>
              <a:t>.</a:t>
            </a:r>
          </a:p>
          <a:p>
            <a:pPr fontAlgn="base"/>
            <a:r>
              <a:rPr lang="en-US" sz="1000" dirty="0" smtClean="0">
                <a:solidFill>
                  <a:srgbClr val="000000"/>
                </a:solidFill>
              </a:rPr>
              <a:t>2 </a:t>
            </a:r>
            <a:r>
              <a:rPr lang="en-US" sz="1000" dirty="0">
                <a:solidFill>
                  <a:srgbClr val="000000"/>
                </a:solidFill>
              </a:rPr>
              <a:t>-&gt; 3: x &gt; 0 is true, going to the nested condition</a:t>
            </a:r>
            <a:r>
              <a:rPr lang="en-US" sz="1000" dirty="0" smtClean="0">
                <a:solidFill>
                  <a:srgbClr val="000000"/>
                </a:solidFill>
              </a:rPr>
              <a:t>.</a:t>
            </a:r>
          </a:p>
          <a:p>
            <a:pPr fontAlgn="base"/>
            <a:r>
              <a:rPr lang="en-US" sz="1000" dirty="0" smtClean="0">
                <a:solidFill>
                  <a:srgbClr val="000000"/>
                </a:solidFill>
              </a:rPr>
              <a:t>2 </a:t>
            </a:r>
            <a:r>
              <a:rPr lang="en-US" sz="1000" dirty="0">
                <a:solidFill>
                  <a:srgbClr val="000000"/>
                </a:solidFill>
              </a:rPr>
              <a:t>-&gt; 6: x &gt; 0 is false, going to the else block for x</a:t>
            </a:r>
            <a:r>
              <a:rPr lang="en-US" sz="1000" dirty="0" smtClean="0">
                <a:solidFill>
                  <a:srgbClr val="000000"/>
                </a:solidFill>
              </a:rPr>
              <a:t>.</a:t>
            </a:r>
          </a:p>
          <a:p>
            <a:pPr fontAlgn="base"/>
            <a:r>
              <a:rPr lang="en-US" sz="1000" dirty="0" smtClean="0">
                <a:solidFill>
                  <a:srgbClr val="000000"/>
                </a:solidFill>
              </a:rPr>
              <a:t>3 </a:t>
            </a:r>
            <a:r>
              <a:rPr lang="en-US" sz="1000" dirty="0">
                <a:solidFill>
                  <a:srgbClr val="000000"/>
                </a:solidFill>
              </a:rPr>
              <a:t>-&gt; 4: y &gt; 0 is true</a:t>
            </a:r>
            <a:r>
              <a:rPr lang="en-US" sz="1000" dirty="0" smtClean="0">
                <a:solidFill>
                  <a:srgbClr val="000000"/>
                </a:solidFill>
              </a:rPr>
              <a:t>.</a:t>
            </a:r>
          </a:p>
          <a:p>
            <a:pPr fontAlgn="base"/>
            <a:r>
              <a:rPr lang="en-US" sz="1000" dirty="0" smtClean="0">
                <a:solidFill>
                  <a:srgbClr val="000000"/>
                </a:solidFill>
              </a:rPr>
              <a:t>3 </a:t>
            </a:r>
            <a:r>
              <a:rPr lang="en-US" sz="1000" dirty="0">
                <a:solidFill>
                  <a:srgbClr val="000000"/>
                </a:solidFill>
              </a:rPr>
              <a:t>-&gt; 5: y &gt; 0 is false</a:t>
            </a:r>
            <a:r>
              <a:rPr lang="en-US" sz="1000" dirty="0" smtClean="0">
                <a:solidFill>
                  <a:srgbClr val="000000"/>
                </a:solidFill>
              </a:rPr>
              <a:t>.</a:t>
            </a:r>
          </a:p>
          <a:p>
            <a:pPr fontAlgn="base"/>
            <a:r>
              <a:rPr lang="en-US" sz="1000" dirty="0" smtClean="0">
                <a:solidFill>
                  <a:srgbClr val="000000"/>
                </a:solidFill>
              </a:rPr>
              <a:t>4 </a:t>
            </a:r>
            <a:r>
              <a:rPr lang="en-US" sz="1000" dirty="0">
                <a:solidFill>
                  <a:srgbClr val="000000"/>
                </a:solidFill>
              </a:rPr>
              <a:t>-&gt; 7: After printing in the nested if's true block</a:t>
            </a:r>
            <a:r>
              <a:rPr lang="en-US" sz="1000" dirty="0" smtClean="0">
                <a:solidFill>
                  <a:srgbClr val="000000"/>
                </a:solidFill>
              </a:rPr>
              <a:t>.</a:t>
            </a:r>
          </a:p>
          <a:p>
            <a:pPr fontAlgn="base"/>
            <a:r>
              <a:rPr lang="en-US" sz="1000" dirty="0" smtClean="0">
                <a:solidFill>
                  <a:srgbClr val="000000"/>
                </a:solidFill>
              </a:rPr>
              <a:t>5 </a:t>
            </a:r>
            <a:r>
              <a:rPr lang="en-US" sz="1000" dirty="0">
                <a:solidFill>
                  <a:srgbClr val="000000"/>
                </a:solidFill>
              </a:rPr>
              <a:t>-&gt; 7: After printing in the nested if's false block</a:t>
            </a:r>
            <a:r>
              <a:rPr lang="en-US" sz="1000" dirty="0" smtClean="0">
                <a:solidFill>
                  <a:srgbClr val="000000"/>
                </a:solidFill>
              </a:rPr>
              <a:t>.</a:t>
            </a:r>
          </a:p>
          <a:p>
            <a:pPr fontAlgn="base"/>
            <a:r>
              <a:rPr lang="en-US" sz="1000" dirty="0" smtClean="0">
                <a:solidFill>
                  <a:srgbClr val="000000"/>
                </a:solidFill>
              </a:rPr>
              <a:t>6 </a:t>
            </a:r>
            <a:r>
              <a:rPr lang="en-US" sz="1000" dirty="0">
                <a:solidFill>
                  <a:srgbClr val="000000"/>
                </a:solidFill>
              </a:rPr>
              <a:t>-&gt; 7: After printing in the outer if's else block.</a:t>
            </a:r>
            <a:endParaRPr lang="en-US" sz="1000" b="0" i="0" dirty="0">
              <a:solidFill>
                <a:srgbClr val="000000"/>
              </a:solidFill>
              <a:effectLst/>
            </a:endParaRPr>
          </a:p>
        </p:txBody>
      </p:sp>
      <p:sp>
        <p:nvSpPr>
          <p:cNvPr id="16" name="Rectangle 15"/>
          <p:cNvSpPr/>
          <p:nvPr/>
        </p:nvSpPr>
        <p:spPr>
          <a:xfrm>
            <a:off x="7489861" y="2501791"/>
            <a:ext cx="4161035" cy="2031325"/>
          </a:xfrm>
          <a:prstGeom prst="rect">
            <a:avLst/>
          </a:prstGeom>
        </p:spPr>
        <p:txBody>
          <a:bodyPr wrap="square">
            <a:spAutoFit/>
          </a:bodyPr>
          <a:lstStyle/>
          <a:p>
            <a:pPr fontAlgn="base"/>
            <a:r>
              <a:rPr lang="en-US" sz="1050" dirty="0">
                <a:solidFill>
                  <a:srgbClr val="000000"/>
                </a:solidFill>
              </a:rPr>
              <a:t>Example:</a:t>
            </a:r>
          </a:p>
          <a:p>
            <a:pPr fontAlgn="base"/>
            <a:r>
              <a:rPr lang="en-US" sz="1050" dirty="0" smtClean="0">
                <a:solidFill>
                  <a:srgbClr val="000000"/>
                </a:solidFill>
              </a:rPr>
              <a:t>void </a:t>
            </a:r>
            <a:r>
              <a:rPr lang="en-US" sz="1050" dirty="0" err="1" smtClean="0">
                <a:solidFill>
                  <a:srgbClr val="000000"/>
                </a:solidFill>
              </a:rPr>
              <a:t>exampleFunction</a:t>
            </a:r>
            <a:r>
              <a:rPr lang="en-US" sz="1050" dirty="0" smtClean="0">
                <a:solidFill>
                  <a:srgbClr val="000000"/>
                </a:solidFill>
              </a:rPr>
              <a:t>(int x, int y) {</a:t>
            </a:r>
          </a:p>
          <a:p>
            <a:pPr fontAlgn="base"/>
            <a:r>
              <a:rPr lang="en-US" sz="1050" dirty="0" smtClean="0">
                <a:solidFill>
                  <a:srgbClr val="000000"/>
                </a:solidFill>
              </a:rPr>
              <a:t>    if (x &gt; 0) {</a:t>
            </a:r>
          </a:p>
          <a:p>
            <a:pPr fontAlgn="base"/>
            <a:r>
              <a:rPr lang="en-US" sz="1050" dirty="0" smtClean="0">
                <a:solidFill>
                  <a:srgbClr val="000000"/>
                </a:solidFill>
              </a:rPr>
              <a:t>        if (y &gt; 0) {</a:t>
            </a:r>
          </a:p>
          <a:p>
            <a:pPr fontAlgn="base"/>
            <a:r>
              <a:rPr lang="en-US" sz="1050" dirty="0" smtClean="0">
                <a:solidFill>
                  <a:srgbClr val="000000"/>
                </a:solidFill>
              </a:rPr>
              <a:t>            </a:t>
            </a:r>
            <a:r>
              <a:rPr lang="en-US" sz="1050" dirty="0" err="1" smtClean="0">
                <a:solidFill>
                  <a:srgbClr val="000000"/>
                </a:solidFill>
              </a:rPr>
              <a:t>printf</a:t>
            </a:r>
            <a:r>
              <a:rPr lang="en-US" sz="1050" dirty="0" smtClean="0">
                <a:solidFill>
                  <a:srgbClr val="000000"/>
                </a:solidFill>
              </a:rPr>
              <a:t>("Both x and y are positive.\n");</a:t>
            </a:r>
          </a:p>
          <a:p>
            <a:pPr fontAlgn="base"/>
            <a:r>
              <a:rPr lang="en-US" sz="1050" dirty="0" smtClean="0">
                <a:solidFill>
                  <a:srgbClr val="000000"/>
                </a:solidFill>
              </a:rPr>
              <a:t>        } else {</a:t>
            </a:r>
          </a:p>
          <a:p>
            <a:pPr fontAlgn="base"/>
            <a:r>
              <a:rPr lang="en-US" sz="1050" dirty="0" smtClean="0">
                <a:solidFill>
                  <a:srgbClr val="000000"/>
                </a:solidFill>
              </a:rPr>
              <a:t>            </a:t>
            </a:r>
            <a:r>
              <a:rPr lang="en-US" sz="1050" dirty="0" err="1" smtClean="0">
                <a:solidFill>
                  <a:srgbClr val="000000"/>
                </a:solidFill>
              </a:rPr>
              <a:t>printf</a:t>
            </a:r>
            <a:r>
              <a:rPr lang="en-US" sz="1050" dirty="0" smtClean="0">
                <a:solidFill>
                  <a:srgbClr val="000000"/>
                </a:solidFill>
              </a:rPr>
              <a:t>("x is positive, y is non-positive.\n");</a:t>
            </a:r>
          </a:p>
          <a:p>
            <a:pPr fontAlgn="base"/>
            <a:r>
              <a:rPr lang="en-US" sz="1050" dirty="0" smtClean="0">
                <a:solidFill>
                  <a:srgbClr val="000000"/>
                </a:solidFill>
              </a:rPr>
              <a:t>        }</a:t>
            </a:r>
          </a:p>
          <a:p>
            <a:pPr fontAlgn="base"/>
            <a:r>
              <a:rPr lang="en-US" sz="1050" dirty="0" smtClean="0">
                <a:solidFill>
                  <a:srgbClr val="000000"/>
                </a:solidFill>
              </a:rPr>
              <a:t>    } else {</a:t>
            </a:r>
          </a:p>
          <a:p>
            <a:pPr fontAlgn="base"/>
            <a:r>
              <a:rPr lang="en-US" sz="1050" dirty="0" smtClean="0">
                <a:solidFill>
                  <a:srgbClr val="000000"/>
                </a:solidFill>
              </a:rPr>
              <a:t>        </a:t>
            </a:r>
            <a:r>
              <a:rPr lang="en-US" sz="1050" dirty="0" err="1" smtClean="0">
                <a:solidFill>
                  <a:srgbClr val="000000"/>
                </a:solidFill>
              </a:rPr>
              <a:t>printf</a:t>
            </a:r>
            <a:r>
              <a:rPr lang="en-US" sz="1050" dirty="0" smtClean="0">
                <a:solidFill>
                  <a:srgbClr val="000000"/>
                </a:solidFill>
              </a:rPr>
              <a:t>("x is non-positive.\n");</a:t>
            </a:r>
          </a:p>
          <a:p>
            <a:pPr fontAlgn="base"/>
            <a:r>
              <a:rPr lang="en-US" sz="1050" dirty="0" smtClean="0">
                <a:solidFill>
                  <a:srgbClr val="000000"/>
                </a:solidFill>
              </a:rPr>
              <a:t>    }</a:t>
            </a:r>
          </a:p>
          <a:p>
            <a:pPr fontAlgn="base"/>
            <a:r>
              <a:rPr lang="en-US" sz="1050" dirty="0" smtClean="0">
                <a:solidFill>
                  <a:srgbClr val="000000"/>
                </a:solidFill>
              </a:rPr>
              <a:t>}</a:t>
            </a:r>
            <a:endParaRPr lang="en-US" sz="1050" dirty="0">
              <a:solidFill>
                <a:srgbClr val="000000"/>
              </a:solidFill>
            </a:endParaRPr>
          </a:p>
        </p:txBody>
      </p:sp>
    </p:spTree>
    <p:extLst>
      <p:ext uri="{BB962C8B-B14F-4D97-AF65-F5344CB8AC3E}">
        <p14:creationId xmlns:p14="http://schemas.microsoft.com/office/powerpoint/2010/main" val="2515458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 of Control Flow Testing</a:t>
            </a:r>
            <a:endParaRPr lang="en-US" dirty="0"/>
          </a:p>
        </p:txBody>
      </p:sp>
      <p:sp>
        <p:nvSpPr>
          <p:cNvPr id="5" name="Rectangle 2"/>
          <p:cNvSpPr>
            <a:spLocks noGrp="1" noChangeArrowheads="1"/>
          </p:cNvSpPr>
          <p:nvPr>
            <p:ph idx="1"/>
          </p:nvPr>
        </p:nvSpPr>
        <p:spPr bwMode="auto">
          <a:xfrm>
            <a:off x="1154954" y="2903915"/>
            <a:ext cx="8358916" cy="273918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76176"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mn-lt"/>
            </a:endParaRPr>
          </a:p>
          <a:p>
            <a:pPr defTabSz="914400">
              <a:buClrTx/>
              <a:buSzTx/>
            </a:pPr>
            <a:r>
              <a:rPr kumimoji="0" lang="en-US" altLang="en-US" sz="1100" b="0" i="0" u="none" strike="noStrike" cap="none" normalizeH="0" baseline="0" dirty="0" smtClean="0">
                <a:ln>
                  <a:noFill/>
                </a:ln>
                <a:solidFill>
                  <a:srgbClr val="000000"/>
                </a:solidFill>
                <a:effectLst/>
                <a:latin typeface="+mn-lt"/>
                <a:cs typeface="Arial" panose="020B0604020202020204" pitchFamily="34" charset="0"/>
              </a:rPr>
              <a:t>The number of paths can reach huge figures. Modern applications are usually complex enough to render an attempt at exhaustive testing of all control flow paths quite impossible.</a:t>
            </a:r>
            <a:endParaRPr kumimoji="0" lang="en-US" altLang="en-US" sz="1200" b="0" i="0" u="none" strike="noStrike" cap="none" normalizeH="0" baseline="0" dirty="0" smtClean="0">
              <a:ln>
                <a:noFill/>
              </a:ln>
              <a:solidFill>
                <a:srgbClr val="000000"/>
              </a:solidFill>
              <a:effectLst/>
              <a:latin typeface="+mn-lt"/>
            </a:endParaRPr>
          </a:p>
          <a:p>
            <a:pPr defTabSz="914400">
              <a:buClrTx/>
              <a:buSzTx/>
            </a:pPr>
            <a:r>
              <a:rPr kumimoji="0" lang="en-US" altLang="en-US" sz="1100" b="0" i="0" u="none" strike="noStrike" cap="none" normalizeH="0" baseline="0" dirty="0" smtClean="0">
                <a:ln>
                  <a:noFill/>
                </a:ln>
                <a:solidFill>
                  <a:srgbClr val="000000"/>
                </a:solidFill>
                <a:effectLst/>
                <a:latin typeface="+mn-lt"/>
                <a:cs typeface="Arial" panose="020B0604020202020204" pitchFamily="34" charset="0"/>
              </a:rPr>
              <a:t>White box testing only works with implemented paths. If a path is missing, it will never be found. For example, here we want to calculate the grade based on the score. The code here misses the path for scores below 60.</a:t>
            </a:r>
            <a:r>
              <a:rPr kumimoji="0" lang="en-US" altLang="en-US" sz="1200" b="0" i="0" u="none" strike="noStrike" cap="none" normalizeH="0" baseline="0" dirty="0" smtClean="0">
                <a:ln>
                  <a:noFill/>
                </a:ln>
                <a:solidFill>
                  <a:srgbClr val="000000"/>
                </a:solidFill>
                <a:effectLst/>
                <a:latin typeface="+mn-lt"/>
              </a:rPr>
              <a:t/>
            </a:r>
            <a:br>
              <a:rPr kumimoji="0" lang="en-US" altLang="en-US" sz="1200" b="0" i="0" u="none" strike="noStrike" cap="none" normalizeH="0" baseline="0" dirty="0" smtClean="0">
                <a:ln>
                  <a:noFill/>
                </a:ln>
                <a:solidFill>
                  <a:srgbClr val="000000"/>
                </a:solidFill>
                <a:effectLst/>
                <a:latin typeface="+mn-lt"/>
              </a:rPr>
            </a:br>
            <a:r>
              <a:rPr kumimoji="0" lang="en-US" altLang="en-US" sz="1200" b="0" i="0" u="none" strike="noStrike" cap="none" normalizeH="0" baseline="0" dirty="0" smtClean="0">
                <a:ln>
                  <a:noFill/>
                </a:ln>
                <a:solidFill>
                  <a:srgbClr val="000000"/>
                </a:solidFill>
                <a:effectLst/>
                <a:latin typeface="+mn-l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mn-lt"/>
              </a:rPr>
              <a:t>def</a:t>
            </a:r>
            <a:r>
              <a:rPr kumimoji="0" lang="en-US" altLang="en-US" sz="900" b="0" i="0" u="none" strike="noStrike" cap="none" normalizeH="0" baseline="0" dirty="0" smtClean="0">
                <a:ln>
                  <a:noFill/>
                </a:ln>
                <a:solidFill>
                  <a:srgbClr val="000000"/>
                </a:solidFill>
                <a:effectLst/>
                <a:latin typeface="+mn-lt"/>
              </a:rPr>
              <a:t> </a:t>
            </a:r>
            <a:r>
              <a:rPr kumimoji="0" lang="en-US" altLang="en-US" sz="900" b="0" i="0" u="none" strike="noStrike" cap="none" normalizeH="0" baseline="0" dirty="0" err="1" smtClean="0">
                <a:ln>
                  <a:noFill/>
                </a:ln>
                <a:solidFill>
                  <a:srgbClr val="000000"/>
                </a:solidFill>
                <a:effectLst/>
                <a:latin typeface="+mn-lt"/>
              </a:rPr>
              <a:t>calculate_grade</a:t>
            </a:r>
            <a:r>
              <a:rPr kumimoji="0" lang="en-US" altLang="en-US" sz="900" b="0" i="0" u="none" strike="noStrike" cap="none" normalizeH="0" baseline="0" dirty="0" smtClean="0">
                <a:ln>
                  <a:noFill/>
                </a:ln>
                <a:solidFill>
                  <a:srgbClr val="000000"/>
                </a:solidFill>
                <a:effectLst/>
                <a:latin typeface="+mn-lt"/>
              </a:rPr>
              <a:t>(score): </a:t>
            </a:r>
            <a:endParaRPr kumimoji="0" lang="en-US" altLang="en-US" sz="9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mn-lt"/>
              </a:rPr>
              <a:t>if score &gt;= 90: grade = 'A' </a:t>
            </a:r>
            <a:endParaRPr kumimoji="0" lang="en-US" altLang="en-US" sz="9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mn-lt"/>
              </a:rPr>
              <a:t>elif</a:t>
            </a:r>
            <a:r>
              <a:rPr kumimoji="0" lang="en-US" altLang="en-US" sz="900" b="0" i="0" u="none" strike="noStrike" cap="none" normalizeH="0" baseline="0" dirty="0" smtClean="0">
                <a:ln>
                  <a:noFill/>
                </a:ln>
                <a:solidFill>
                  <a:srgbClr val="000000"/>
                </a:solidFill>
                <a:effectLst/>
                <a:latin typeface="+mn-lt"/>
              </a:rPr>
              <a:t> score &gt;= 80: grade = 'B' </a:t>
            </a:r>
            <a:endParaRPr kumimoji="0" lang="en-US" altLang="en-US" sz="9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mn-lt"/>
              </a:rPr>
              <a:t>elif</a:t>
            </a:r>
            <a:r>
              <a:rPr kumimoji="0" lang="en-US" altLang="en-US" sz="900" b="0" i="0" u="none" strike="noStrike" cap="none" normalizeH="0" baseline="0" dirty="0" smtClean="0">
                <a:ln>
                  <a:noFill/>
                </a:ln>
                <a:solidFill>
                  <a:srgbClr val="000000"/>
                </a:solidFill>
                <a:effectLst/>
                <a:latin typeface="+mn-lt"/>
              </a:rPr>
              <a:t> score &gt;= 70: grade = 'C' </a:t>
            </a:r>
            <a:endParaRPr kumimoji="0" lang="en-US" altLang="en-US" sz="9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err="1" smtClean="0">
                <a:ln>
                  <a:noFill/>
                </a:ln>
                <a:solidFill>
                  <a:srgbClr val="000000"/>
                </a:solidFill>
                <a:effectLst/>
                <a:latin typeface="+mn-lt"/>
              </a:rPr>
              <a:t>elif</a:t>
            </a:r>
            <a:r>
              <a:rPr kumimoji="0" lang="en-US" altLang="en-US" sz="900" b="0" i="0" u="none" strike="noStrike" cap="none" normalizeH="0" baseline="0" dirty="0" smtClean="0">
                <a:ln>
                  <a:noFill/>
                </a:ln>
                <a:solidFill>
                  <a:srgbClr val="000000"/>
                </a:solidFill>
                <a:effectLst/>
                <a:latin typeface="+mn-lt"/>
              </a:rPr>
              <a:t> score &gt;= 60: grade = 'D' </a:t>
            </a:r>
            <a:r>
              <a:rPr kumimoji="0" lang="en-US" altLang="en-US" sz="1200" b="0" i="0" u="none" strike="noStrike" cap="none" normalizeH="0" baseline="0" dirty="0" smtClean="0">
                <a:ln>
                  <a:noFill/>
                </a:ln>
                <a:solidFill>
                  <a:srgbClr val="000000"/>
                </a:solidFill>
                <a:effectLst/>
                <a:latin typeface="+mn-lt"/>
              </a:rPr>
              <a:t/>
            </a:r>
            <a:br>
              <a:rPr kumimoji="0" lang="en-US" altLang="en-US" sz="1200" b="0" i="0" u="none" strike="noStrike" cap="none" normalizeH="0" baseline="0" dirty="0" smtClean="0">
                <a:ln>
                  <a:noFill/>
                </a:ln>
                <a:solidFill>
                  <a:srgbClr val="000000"/>
                </a:solidFill>
                <a:effectLst/>
                <a:latin typeface="+mn-lt"/>
              </a:rPr>
            </a:br>
            <a:r>
              <a:rPr kumimoji="0" lang="en-US" altLang="en-US" sz="1200" b="0" i="0" u="none" strike="noStrike" cap="none" normalizeH="0" baseline="0" dirty="0" smtClean="0">
                <a:ln>
                  <a:noFill/>
                </a:ln>
                <a:solidFill>
                  <a:srgbClr val="000000"/>
                </a:solidFill>
                <a:effectLst/>
                <a:latin typeface="+mn-lt"/>
              </a:rPr>
              <a:t> </a:t>
            </a:r>
            <a:endParaRPr kumimoji="0" lang="en-US" altLang="en-US" sz="9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mn-lt"/>
              </a:rPr>
              <a:t># Missing implementation path for scores below 60 return grade</a:t>
            </a:r>
            <a:r>
              <a:rPr kumimoji="0" lang="en-US" altLang="en-US" sz="1200" b="0" i="0" u="none" strike="noStrike" cap="none" normalizeH="0" baseline="0" dirty="0" smtClean="0">
                <a:ln>
                  <a:noFill/>
                </a:ln>
                <a:solidFill>
                  <a:srgbClr val="000000"/>
                </a:solidFill>
                <a:effectLst/>
                <a:latin typeface="+mn-lt"/>
              </a:rPr>
              <a:t/>
            </a:r>
            <a:br>
              <a:rPr kumimoji="0" lang="en-US" altLang="en-US" sz="1200" b="0" i="0" u="none" strike="noStrike" cap="none" normalizeH="0" baseline="0" dirty="0" smtClean="0">
                <a:ln>
                  <a:noFill/>
                </a:ln>
                <a:solidFill>
                  <a:srgbClr val="000000"/>
                </a:solidFill>
                <a:effectLst/>
                <a:latin typeface="+mn-lt"/>
              </a:rPr>
            </a:br>
            <a:r>
              <a:rPr kumimoji="0" lang="en-US" altLang="en-US" sz="1200" b="0" i="0" u="none" strike="noStrike" cap="none" normalizeH="0" baseline="0" dirty="0" smtClean="0">
                <a:ln>
                  <a:noFill/>
                </a:ln>
                <a:solidFill>
                  <a:srgbClr val="000000"/>
                </a:solidFill>
                <a:effectLst/>
                <a:latin typeface="+mn-lt"/>
              </a:rPr>
              <a:t> </a:t>
            </a:r>
            <a:endParaRPr kumimoji="0" lang="en-US" altLang="en-US" sz="900" b="0" i="0" u="none" strike="noStrike" cap="none" normalizeH="0" baseline="0" dirty="0" smtClean="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0" i="0" u="none" strike="noStrike" cap="none" normalizeH="0" baseline="0" dirty="0" smtClean="0">
                <a:ln>
                  <a:noFill/>
                </a:ln>
                <a:solidFill>
                  <a:srgbClr val="000000"/>
                </a:solidFill>
                <a:effectLst/>
                <a:latin typeface="+mn-lt"/>
              </a:rPr>
              <a:t>return grade</a:t>
            </a:r>
            <a:r>
              <a:rPr kumimoji="0" lang="en-US" altLang="en-US" sz="1200" b="0" i="0" u="none" strike="noStrike" cap="none" normalizeH="0" baseline="0" dirty="0" smtClean="0">
                <a:ln>
                  <a:noFill/>
                </a:ln>
                <a:solidFill>
                  <a:srgbClr val="000000"/>
                </a:solidFill>
                <a:effectLst/>
                <a:latin typeface="+mn-lt"/>
              </a:rPr>
              <a:t/>
            </a:r>
            <a:br>
              <a:rPr kumimoji="0" lang="en-US" altLang="en-US" sz="1200" b="0" i="0" u="none" strike="noStrike" cap="none" normalizeH="0" baseline="0" dirty="0" smtClean="0">
                <a:ln>
                  <a:noFill/>
                </a:ln>
                <a:solidFill>
                  <a:srgbClr val="000000"/>
                </a:solidFill>
                <a:effectLst/>
                <a:latin typeface="+mn-lt"/>
              </a:rPr>
            </a:br>
            <a:r>
              <a:rPr kumimoji="0" lang="en-US" altLang="en-US" sz="1200" b="0" i="0" u="none" strike="noStrike" cap="none" normalizeH="0" baseline="0" dirty="0" smtClean="0">
                <a:ln>
                  <a:noFill/>
                </a:ln>
                <a:solidFill>
                  <a:srgbClr val="000000"/>
                </a:solidFill>
                <a:effectLst/>
                <a:latin typeface="+mn-lt"/>
              </a:rPr>
              <a:t> </a:t>
            </a:r>
            <a:endParaRPr kumimoji="0" lang="en-US" altLang="en-US" sz="900" b="0" i="0" u="none" strike="noStrike" cap="none" normalizeH="0" baseline="0" dirty="0" smtClean="0">
              <a:ln>
                <a:noFill/>
              </a:ln>
              <a:solidFill>
                <a:schemeClr val="tx1"/>
              </a:solidFill>
              <a:effectLst/>
              <a:latin typeface="+mn-lt"/>
            </a:endParaRPr>
          </a:p>
        </p:txBody>
      </p:sp>
    </p:spTree>
    <p:extLst>
      <p:ext uri="{BB962C8B-B14F-4D97-AF65-F5344CB8AC3E}">
        <p14:creationId xmlns:p14="http://schemas.microsoft.com/office/powerpoint/2010/main" val="3796807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Drawbacks</a:t>
            </a:r>
            <a:endParaRPr lang="en-US" dirty="0"/>
          </a:p>
        </p:txBody>
      </p:sp>
      <p:sp>
        <p:nvSpPr>
          <p:cNvPr id="3" name="Content Placeholder 2"/>
          <p:cNvSpPr>
            <a:spLocks noGrp="1"/>
          </p:cNvSpPr>
          <p:nvPr>
            <p:ph idx="1"/>
          </p:nvPr>
        </p:nvSpPr>
        <p:spPr/>
        <p:txBody>
          <a:bodyPr/>
          <a:lstStyle/>
          <a:p>
            <a:pPr defTabSz="914400" eaLnBrk="0" fontAlgn="base" hangingPunct="0">
              <a:spcBef>
                <a:spcPct val="0"/>
              </a:spcBef>
              <a:spcAft>
                <a:spcPct val="0"/>
              </a:spcAft>
              <a:buClrTx/>
              <a:buSzTx/>
            </a:pPr>
            <a:r>
              <a:rPr lang="en-US" altLang="en-US" dirty="0">
                <a:solidFill>
                  <a:srgbClr val="000000"/>
                </a:solidFill>
                <a:cs typeface="Arial" panose="020B0604020202020204" pitchFamily="34" charset="0"/>
              </a:rPr>
              <a:t>There can also be errors within the code despite the correct flow. For example, here we want to calculate the inventory when an order is successfully dispatched. The flow is correct, but </a:t>
            </a:r>
            <a:r>
              <a:rPr lang="en-US" altLang="en-US" dirty="0" err="1">
                <a:solidFill>
                  <a:srgbClr val="000000"/>
                </a:solidFill>
                <a:cs typeface="Arial" panose="020B0604020202020204" pitchFamily="34" charset="0"/>
              </a:rPr>
              <a:t>current_inventory</a:t>
            </a:r>
            <a:r>
              <a:rPr lang="en-US" altLang="en-US" dirty="0">
                <a:solidFill>
                  <a:srgbClr val="000000"/>
                </a:solidFill>
                <a:cs typeface="Arial" panose="020B0604020202020204" pitchFamily="34" charset="0"/>
              </a:rPr>
              <a:t> is supposed to decrease (- 1) instead of (+ 1). </a:t>
            </a:r>
            <a:r>
              <a:rPr lang="en-US" altLang="en-US" sz="2000" dirty="0">
                <a:solidFill>
                  <a:srgbClr val="000000"/>
                </a:solidFill>
              </a:rPr>
              <a:t/>
            </a:r>
            <a:br>
              <a:rPr lang="en-US" altLang="en-US" sz="2000" dirty="0">
                <a:solidFill>
                  <a:srgbClr val="000000"/>
                </a:solidFill>
              </a:rPr>
            </a:br>
            <a:endParaRPr lang="en-US" altLang="en-US" sz="2000" dirty="0">
              <a:solidFill>
                <a:schemeClr val="tx1"/>
              </a:solidFill>
            </a:endParaRPr>
          </a:p>
          <a:p>
            <a:pPr marL="0" lvl="0" indent="0" defTabSz="914400" eaLnBrk="0" fontAlgn="base" hangingPunct="0">
              <a:spcBef>
                <a:spcPct val="0"/>
              </a:spcBef>
              <a:spcAft>
                <a:spcPct val="0"/>
              </a:spcAft>
              <a:buClrTx/>
              <a:buSzTx/>
              <a:buNone/>
            </a:pPr>
            <a:r>
              <a:rPr lang="en-US" altLang="en-US" sz="3600" dirty="0">
                <a:solidFill>
                  <a:srgbClr val="000000"/>
                </a:solidFill>
              </a:rPr>
              <a:t> </a:t>
            </a:r>
            <a:endParaRPr lang="en-US" altLang="en-US" sz="2000" dirty="0">
              <a:solidFill>
                <a:schemeClr val="tx1"/>
              </a:solidFill>
            </a:endParaRPr>
          </a:p>
          <a:p>
            <a:pPr marL="0" lvl="0" indent="0" defTabSz="914400" eaLnBrk="0" fontAlgn="base" hangingPunct="0">
              <a:spcBef>
                <a:spcPct val="0"/>
              </a:spcBef>
              <a:spcAft>
                <a:spcPct val="0"/>
              </a:spcAft>
              <a:buClrTx/>
              <a:buSzTx/>
              <a:buNone/>
            </a:pPr>
            <a:r>
              <a:rPr lang="en-US" altLang="en-US" sz="2000" dirty="0" err="1">
                <a:solidFill>
                  <a:srgbClr val="000000"/>
                </a:solidFill>
              </a:rPr>
              <a:t>def</a:t>
            </a:r>
            <a:r>
              <a:rPr lang="en-US" altLang="en-US" sz="2000" dirty="0">
                <a:solidFill>
                  <a:srgbClr val="000000"/>
                </a:solidFill>
              </a:rPr>
              <a:t> </a:t>
            </a:r>
            <a:r>
              <a:rPr lang="en-US" altLang="en-US" sz="2000" dirty="0" err="1">
                <a:solidFill>
                  <a:srgbClr val="000000"/>
                </a:solidFill>
              </a:rPr>
              <a:t>calculate_inventory</a:t>
            </a:r>
            <a:r>
              <a:rPr lang="en-US" altLang="en-US" sz="2000" dirty="0">
                <a:solidFill>
                  <a:srgbClr val="000000"/>
                </a:solidFill>
              </a:rPr>
              <a:t>(</a:t>
            </a:r>
            <a:r>
              <a:rPr lang="en-US" altLang="en-US" sz="2000" dirty="0" err="1">
                <a:solidFill>
                  <a:srgbClr val="000000"/>
                </a:solidFill>
              </a:rPr>
              <a:t>order_dispatched</a:t>
            </a:r>
            <a:r>
              <a:rPr lang="en-US" altLang="en-US" sz="2000" dirty="0">
                <a:solidFill>
                  <a:srgbClr val="000000"/>
                </a:solidFill>
              </a:rPr>
              <a:t>, </a:t>
            </a:r>
            <a:r>
              <a:rPr lang="en-US" altLang="en-US" sz="2000" dirty="0" err="1">
                <a:solidFill>
                  <a:srgbClr val="000000"/>
                </a:solidFill>
              </a:rPr>
              <a:t>current_inventory</a:t>
            </a:r>
            <a:r>
              <a:rPr lang="en-US" altLang="en-US" sz="2000" dirty="0">
                <a:solidFill>
                  <a:srgbClr val="000000"/>
                </a:solidFill>
              </a:rPr>
              <a:t>):</a:t>
            </a:r>
            <a:endParaRPr lang="en-US" altLang="en-US" sz="2000" dirty="0">
              <a:solidFill>
                <a:schemeClr val="tx1"/>
              </a:solidFill>
            </a:endParaRPr>
          </a:p>
          <a:p>
            <a:pPr marL="0" lvl="0" indent="0" defTabSz="914400" eaLnBrk="0" fontAlgn="base" hangingPunct="0">
              <a:spcBef>
                <a:spcPct val="0"/>
              </a:spcBef>
              <a:spcAft>
                <a:spcPct val="0"/>
              </a:spcAft>
              <a:buClrTx/>
              <a:buSzTx/>
              <a:buNone/>
            </a:pPr>
            <a:r>
              <a:rPr lang="en-US" altLang="en-US" sz="2000" dirty="0">
                <a:solidFill>
                  <a:srgbClr val="000000"/>
                </a:solidFill>
              </a:rPr>
              <a:t>    if </a:t>
            </a:r>
            <a:r>
              <a:rPr lang="en-US" altLang="en-US" sz="2000" dirty="0" err="1">
                <a:solidFill>
                  <a:srgbClr val="000000"/>
                </a:solidFill>
              </a:rPr>
              <a:t>order_dispatched</a:t>
            </a:r>
            <a:r>
              <a:rPr lang="en-US" altLang="en-US" sz="2000" dirty="0">
                <a:solidFill>
                  <a:srgbClr val="000000"/>
                </a:solidFill>
              </a:rPr>
              <a:t>:</a:t>
            </a:r>
            <a:endParaRPr lang="en-US" altLang="en-US" sz="2000" dirty="0">
              <a:solidFill>
                <a:schemeClr val="tx1"/>
              </a:solidFill>
            </a:endParaRPr>
          </a:p>
          <a:p>
            <a:pPr marL="0" lvl="0" indent="0" defTabSz="914400" eaLnBrk="0" fontAlgn="base" hangingPunct="0">
              <a:spcBef>
                <a:spcPct val="0"/>
              </a:spcBef>
              <a:spcAft>
                <a:spcPct val="0"/>
              </a:spcAft>
              <a:buClrTx/>
              <a:buSzTx/>
              <a:buNone/>
            </a:pPr>
            <a:r>
              <a:rPr lang="en-US" altLang="en-US" sz="2000" dirty="0">
                <a:solidFill>
                  <a:srgbClr val="000000"/>
                </a:solidFill>
              </a:rPr>
              <a:t>        return </a:t>
            </a:r>
            <a:r>
              <a:rPr lang="en-US" altLang="en-US" sz="2000" dirty="0" err="1">
                <a:solidFill>
                  <a:srgbClr val="000000"/>
                </a:solidFill>
              </a:rPr>
              <a:t>current_inventory</a:t>
            </a:r>
            <a:r>
              <a:rPr lang="en-US" altLang="en-US" sz="2000" dirty="0">
                <a:solidFill>
                  <a:srgbClr val="000000"/>
                </a:solidFill>
              </a:rPr>
              <a:t> + 1</a:t>
            </a:r>
            <a:endParaRPr lang="en-US" altLang="en-US" sz="4800" dirty="0">
              <a:solidFill>
                <a:schemeClr val="tx1"/>
              </a:solidFill>
            </a:endParaRPr>
          </a:p>
          <a:p>
            <a:endParaRPr lang="en-US" dirty="0"/>
          </a:p>
        </p:txBody>
      </p:sp>
    </p:spTree>
    <p:extLst>
      <p:ext uri="{BB962C8B-B14F-4D97-AF65-F5344CB8AC3E}">
        <p14:creationId xmlns:p14="http://schemas.microsoft.com/office/powerpoint/2010/main" val="10238817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Code Coverage</a:t>
            </a:r>
            <a:br>
              <a:rPr lang="en-US" b="1" dirty="0"/>
            </a:br>
            <a:endParaRPr lang="en-US" dirty="0"/>
          </a:p>
        </p:txBody>
      </p:sp>
      <p:sp>
        <p:nvSpPr>
          <p:cNvPr id="3" name="Content Placeholder 2"/>
          <p:cNvSpPr>
            <a:spLocks noGrp="1"/>
          </p:cNvSpPr>
          <p:nvPr>
            <p:ph idx="1"/>
          </p:nvPr>
        </p:nvSpPr>
        <p:spPr/>
        <p:txBody>
          <a:bodyPr>
            <a:normAutofit/>
          </a:bodyPr>
          <a:lstStyle/>
          <a:p>
            <a:r>
              <a:rPr lang="en-US" b="1" dirty="0"/>
              <a:t> </a:t>
            </a:r>
            <a:r>
              <a:rPr lang="en-US" dirty="0" smtClean="0"/>
              <a:t>A </a:t>
            </a:r>
            <a:r>
              <a:rPr lang="en-US" dirty="0"/>
              <a:t>metric that measures how much of the code has been executed by tests.</a:t>
            </a:r>
          </a:p>
          <a:p>
            <a:pPr fontAlgn="base"/>
            <a:r>
              <a:rPr lang="en-US" dirty="0"/>
              <a:t>Helps identify areas of code that are not being tested.</a:t>
            </a:r>
          </a:p>
          <a:p>
            <a:pPr fontAlgn="base"/>
            <a:r>
              <a:rPr lang="en-US" dirty="0"/>
              <a:t>Expressed as a percentage.</a:t>
            </a:r>
          </a:p>
          <a:p>
            <a:pPr fontAlgn="base"/>
            <a:r>
              <a:rPr lang="en-US" b="1" dirty="0"/>
              <a:t>Types:</a:t>
            </a:r>
            <a:endParaRPr lang="en-US" dirty="0"/>
          </a:p>
          <a:p>
            <a:pPr fontAlgn="base"/>
            <a:r>
              <a:rPr lang="en-US" dirty="0"/>
              <a:t>Statement Coverage</a:t>
            </a:r>
          </a:p>
          <a:p>
            <a:pPr fontAlgn="base"/>
            <a:r>
              <a:rPr lang="en-US" dirty="0"/>
              <a:t>Branch Coverage</a:t>
            </a:r>
          </a:p>
          <a:p>
            <a:pPr fontAlgn="base"/>
            <a:r>
              <a:rPr lang="en-US" dirty="0"/>
              <a:t>Path Coverage</a:t>
            </a:r>
          </a:p>
          <a:p>
            <a:endParaRPr lang="en-US" dirty="0"/>
          </a:p>
        </p:txBody>
      </p:sp>
    </p:spTree>
    <p:extLst>
      <p:ext uri="{BB962C8B-B14F-4D97-AF65-F5344CB8AC3E}">
        <p14:creationId xmlns:p14="http://schemas.microsoft.com/office/powerpoint/2010/main" val="23676994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AF793A342126149B260D495C618FD77" ma:contentTypeVersion="4" ma:contentTypeDescription="Create a new document." ma:contentTypeScope="" ma:versionID="2a0ff455a0573a46ccbc36ce1935606a">
  <xsd:schema xmlns:xsd="http://www.w3.org/2001/XMLSchema" xmlns:xs="http://www.w3.org/2001/XMLSchema" xmlns:p="http://schemas.microsoft.com/office/2006/metadata/properties" xmlns:ns2="a80c2857-6916-43b1-b1ce-ceaab3238193" targetNamespace="http://schemas.microsoft.com/office/2006/metadata/properties" ma:root="true" ma:fieldsID="487e8a42b1bfc1ef09695a2e4314c558" ns2:_="">
    <xsd:import namespace="a80c2857-6916-43b1-b1ce-ceaab323819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80c2857-6916-43b1-b1ce-ceaab3238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04397AD-11F3-4B75-98BE-CF0547CF8CDF}"/>
</file>

<file path=customXml/itemProps2.xml><?xml version="1.0" encoding="utf-8"?>
<ds:datastoreItem xmlns:ds="http://schemas.openxmlformats.org/officeDocument/2006/customXml" ds:itemID="{30BC3B84-E2CF-47CD-8266-C1E9B4A7EF38}"/>
</file>

<file path=customXml/itemProps3.xml><?xml version="1.0" encoding="utf-8"?>
<ds:datastoreItem xmlns:ds="http://schemas.openxmlformats.org/officeDocument/2006/customXml" ds:itemID="{3A0982DB-ABBB-4F7C-A783-B887226063D8}"/>
</file>

<file path=docProps/app.xml><?xml version="1.0" encoding="utf-8"?>
<Properties xmlns="http://schemas.openxmlformats.org/officeDocument/2006/extended-properties" xmlns:vt="http://schemas.openxmlformats.org/officeDocument/2006/docPropsVTypes">
  <Template>Ion Boardroom</Template>
  <TotalTime>633</TotalTime>
  <Words>2030</Words>
  <Application>Microsoft Office PowerPoint</Application>
  <PresentationFormat>Widescreen</PresentationFormat>
  <Paragraphs>197</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Century Gothic</vt:lpstr>
      <vt:lpstr>Inter</vt:lpstr>
      <vt:lpstr>Wingdings 3</vt:lpstr>
      <vt:lpstr>Ion Boardroom</vt:lpstr>
      <vt:lpstr>White box Test design Techniques</vt:lpstr>
      <vt:lpstr> White Box Testing</vt:lpstr>
      <vt:lpstr>White Box Test Design Techniques</vt:lpstr>
      <vt:lpstr>Control Flow Testing </vt:lpstr>
      <vt:lpstr>Control Flow Graph (CFG) </vt:lpstr>
      <vt:lpstr>CFG continued</vt:lpstr>
      <vt:lpstr>Drawbacks of Control Flow Testing</vt:lpstr>
      <vt:lpstr>Drawbacks</vt:lpstr>
      <vt:lpstr>Code Coverage </vt:lpstr>
      <vt:lpstr>Statement Coverage </vt:lpstr>
      <vt:lpstr>Statement Coverage</vt:lpstr>
      <vt:lpstr>Branch Coverage </vt:lpstr>
      <vt:lpstr>Path Coverage </vt:lpstr>
      <vt:lpstr>Data Flow Testing</vt:lpstr>
      <vt:lpstr>Data Flow Testing</vt:lpstr>
      <vt:lpstr> Cyclomatic Complexity</vt:lpstr>
      <vt:lpstr>Cyclomatic Complexity:</vt:lpstr>
      <vt:lpstr>Mutation Testing </vt:lpstr>
      <vt:lpstr>Advantages and disadvantages of White Box Testing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Bushra Aziz</dc:creator>
  <cp:lastModifiedBy>Bushra Aziz</cp:lastModifiedBy>
  <cp:revision>21</cp:revision>
  <dcterms:created xsi:type="dcterms:W3CDTF">2025-04-17T09:14:00Z</dcterms:created>
  <dcterms:modified xsi:type="dcterms:W3CDTF">2025-05-22T06:05:22Z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0x0101009AF793A342126149B260D495C618FD77</vt:lpwstr>
  </property>
</Properties>
</file>