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Disaster Recovery Planning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Concepts, Backup Strategies, and Failover Mechanisms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Disaster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Disaster recovery (DR) involves preparing for and recovering from IT disruptions.</a:t>
            </a:r>
          </a:p>
          <a:p>
            <a:pPr marL="0" indent="0">
              <a:buNone/>
            </a:pPr>
            <a:r>
              <a:rPr dirty="0"/>
              <a:t>• Ensures business continuity after system failure, data loss, or cyberattacks.</a:t>
            </a:r>
          </a:p>
          <a:p>
            <a:pPr marL="0" indent="0">
              <a:buNone/>
            </a:pPr>
            <a:r>
              <a:rPr dirty="0"/>
              <a:t>• Key goals: minimize downtime and data loss.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DR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Protects critical data and systems.</a:t>
            </a:r>
          </a:p>
          <a:p>
            <a:pPr marL="0" indent="0">
              <a:buNone/>
            </a:pPr>
            <a:r>
              <a:rPr dirty="0"/>
              <a:t>• Maintains customer trust and compliance.</a:t>
            </a:r>
          </a:p>
          <a:p>
            <a:pPr marL="0" indent="0">
              <a:buNone/>
            </a:pPr>
            <a:r>
              <a:rPr dirty="0"/>
              <a:t>• Reduces recovery time and business impact.</a:t>
            </a:r>
          </a:p>
          <a:p>
            <a:pPr marL="0" indent="0">
              <a:buNone/>
            </a:pPr>
            <a:r>
              <a:rPr dirty="0"/>
              <a:t>• Part of overall Business Continuity Planning (BCP).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DR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RTO (Recovery Time Objective): Max time to restore systems.</a:t>
            </a:r>
          </a:p>
          <a:p>
            <a:pPr marL="0" indent="0">
              <a:buNone/>
            </a:pPr>
            <a:r>
              <a:rPr dirty="0"/>
              <a:t>• RPO (Recovery Point Objective): Max acceptable data loss.</a:t>
            </a:r>
          </a:p>
          <a:p>
            <a:pPr marL="0" indent="0">
              <a:buNone/>
            </a:pPr>
            <a:r>
              <a:rPr dirty="0"/>
              <a:t>• Redundancy: Duplicates for systems or data.</a:t>
            </a:r>
          </a:p>
          <a:p>
            <a:pPr marL="0" indent="0">
              <a:buNone/>
            </a:pPr>
            <a:r>
              <a:rPr dirty="0"/>
              <a:t>• Testing: Simulations to ensure plan effectiveness.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Backup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Full Backup – Entire system snapshot.</a:t>
            </a:r>
          </a:p>
          <a:p>
            <a:pPr marL="0" indent="0">
              <a:buNone/>
            </a:pPr>
            <a:r>
              <a:rPr dirty="0"/>
              <a:t>• Incremental Backup – Only changes since last backup.</a:t>
            </a:r>
          </a:p>
          <a:p>
            <a:pPr marL="0" indent="0">
              <a:buNone/>
            </a:pPr>
            <a:r>
              <a:rPr dirty="0"/>
              <a:t>• Differential Backup – Changes since last full backup.</a:t>
            </a:r>
          </a:p>
          <a:p>
            <a:pPr marL="0" indent="0">
              <a:buNone/>
            </a:pPr>
            <a:r>
              <a:rPr dirty="0"/>
              <a:t>• 3-2-1 Rule: 3 copies, 2 media, 1 offsite.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Backup 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Local tools: Windows Backup, </a:t>
            </a:r>
            <a:r>
              <a:rPr dirty="0" err="1"/>
              <a:t>rsync</a:t>
            </a:r>
            <a:r>
              <a:rPr dirty="0"/>
              <a:t>, tar</a:t>
            </a:r>
          </a:p>
          <a:p>
            <a:pPr marL="0" indent="0">
              <a:buNone/>
            </a:pPr>
            <a:r>
              <a:rPr dirty="0"/>
              <a:t>• Cloud backup: AWS S3, Google Drive, Azure Backup</a:t>
            </a:r>
          </a:p>
          <a:p>
            <a:pPr marL="0" indent="0">
              <a:buNone/>
            </a:pPr>
            <a:r>
              <a:rPr dirty="0"/>
              <a:t>• Automation: Scheduled scripts, backup agents</a:t>
            </a:r>
          </a:p>
          <a:p>
            <a:pPr marL="0" indent="0">
              <a:buNone/>
            </a:pPr>
            <a:r>
              <a:rPr dirty="0"/>
              <a:t>• Encryption and version control for safety.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Failover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Failover: Automatic switch to standby system on failure.</a:t>
            </a:r>
          </a:p>
          <a:p>
            <a:pPr marL="0" indent="0">
              <a:buNone/>
            </a:pPr>
            <a:r>
              <a:rPr dirty="0"/>
              <a:t>• High Availability (HA) clusters and redundant servers.</a:t>
            </a:r>
          </a:p>
          <a:p>
            <a:pPr marL="0" indent="0">
              <a:buNone/>
            </a:pPr>
            <a:r>
              <a:rPr dirty="0"/>
              <a:t>• Load balancers and DNS switching.</a:t>
            </a:r>
          </a:p>
          <a:p>
            <a:pPr marL="0" indent="0">
              <a:buNone/>
            </a:pPr>
            <a:r>
              <a:rPr dirty="0"/>
              <a:t>• Tools: Pacemaker, </a:t>
            </a:r>
            <a:r>
              <a:rPr dirty="0" err="1"/>
              <a:t>Keepalived</a:t>
            </a:r>
            <a:r>
              <a:rPr dirty="0"/>
              <a:t>, AWS Route 53, Azure Traffic Manager.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DR planning is critical for operational resilience.</a:t>
            </a:r>
          </a:p>
          <a:p>
            <a:pPr marL="0" indent="0">
              <a:buNone/>
            </a:pPr>
            <a:r>
              <a:rPr dirty="0"/>
              <a:t>• Includes backup strategies and failover setups.</a:t>
            </a:r>
          </a:p>
          <a:p>
            <a:pPr marL="0" indent="0">
              <a:buNone/>
            </a:pPr>
            <a:r>
              <a:rPr dirty="0"/>
              <a:t>• RTO and RPO guide DR design.</a:t>
            </a:r>
          </a:p>
          <a:p>
            <a:pPr marL="0" indent="0">
              <a:buNone/>
            </a:pPr>
            <a:r>
              <a:rPr dirty="0"/>
              <a:t>• Regular testing ensures plan success during real incidents.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303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Disaster Recovery Planning</vt:lpstr>
      <vt:lpstr>Introduction to Disaster Recovery</vt:lpstr>
      <vt:lpstr>Importance of DR Planning</vt:lpstr>
      <vt:lpstr>Core DR Concepts</vt:lpstr>
      <vt:lpstr>Backup Strategies</vt:lpstr>
      <vt:lpstr>Backup Tools and Technologies</vt:lpstr>
      <vt:lpstr>Failover Mechanisms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Shagufta Aftab</dc:creator>
  <cp:keywords/>
  <dc:description>generated using python-pptx</dc:description>
  <cp:lastModifiedBy>Shagufta Aftab</cp:lastModifiedBy>
  <cp:revision>2</cp:revision>
  <dcterms:created xsi:type="dcterms:W3CDTF">2013-01-27T09:14:16Z</dcterms:created>
  <dcterms:modified xsi:type="dcterms:W3CDTF">2025-05-22T09:29:13Z</dcterms:modified>
  <cp:category/>
</cp:coreProperties>
</file>