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2" r:id="rId7"/>
    <p:sldId id="272" r:id="rId8"/>
    <p:sldId id="261" r:id="rId9"/>
    <p:sldId id="263" r:id="rId10"/>
    <p:sldId id="266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14" autoAdjust="0"/>
  </p:normalViewPr>
  <p:slideViewPr>
    <p:cSldViewPr>
      <p:cViewPr varScale="1">
        <p:scale>
          <a:sx n="111" d="100"/>
          <a:sy n="111" d="100"/>
        </p:scale>
        <p:origin x="19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5.png"/><Relationship Id="rId7" Type="http://schemas.openxmlformats.org/officeDocument/2006/relationships/image" Target="../media/image45.png"/><Relationship Id="rId12" Type="http://schemas.openxmlformats.org/officeDocument/2006/relationships/image" Target="../media/image28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11" Type="http://schemas.openxmlformats.org/officeDocument/2006/relationships/image" Target="../media/image27.png"/><Relationship Id="rId5" Type="http://schemas.openxmlformats.org/officeDocument/2006/relationships/image" Target="../media/image43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25.png"/><Relationship Id="rId7" Type="http://schemas.openxmlformats.org/officeDocument/2006/relationships/image" Target="../media/image45.png"/><Relationship Id="rId12" Type="http://schemas.openxmlformats.org/officeDocument/2006/relationships/image" Target="../media/image28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11" Type="http://schemas.openxmlformats.org/officeDocument/2006/relationships/image" Target="../media/image27.png"/><Relationship Id="rId5" Type="http://schemas.openxmlformats.org/officeDocument/2006/relationships/image" Target="../media/image43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A6397-A32E-43F3-A77E-C9208BA40C07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3812842C-35FC-4A72-817F-0FE8E4EBE555}">
      <dgm:prSet/>
      <dgm:spPr/>
      <dgm:t>
        <a:bodyPr/>
        <a:lstStyle/>
        <a:p>
          <a:r>
            <a:rPr lang="en-US" dirty="0"/>
            <a:t>01- Abstract</a:t>
          </a:r>
        </a:p>
      </dgm:t>
    </dgm:pt>
    <dgm:pt modelId="{1D6F919B-428C-4CD9-A45C-7F0DFD9B0EDC}" type="parTrans" cxnId="{DD115C0E-7F60-431D-BED3-0C65386E5195}">
      <dgm:prSet/>
      <dgm:spPr/>
      <dgm:t>
        <a:bodyPr/>
        <a:lstStyle/>
        <a:p>
          <a:endParaRPr lang="en-US"/>
        </a:p>
      </dgm:t>
    </dgm:pt>
    <dgm:pt modelId="{B659425E-2355-47B5-A66D-15788A42A9A9}" type="sibTrans" cxnId="{DD115C0E-7F60-431D-BED3-0C65386E5195}">
      <dgm:prSet/>
      <dgm:spPr/>
      <dgm:t>
        <a:bodyPr/>
        <a:lstStyle/>
        <a:p>
          <a:endParaRPr lang="en-US"/>
        </a:p>
      </dgm:t>
    </dgm:pt>
    <dgm:pt modelId="{7280453D-F2E1-428A-B5B4-6D5A4408D5AD}">
      <dgm:prSet/>
      <dgm:spPr/>
      <dgm:t>
        <a:bodyPr/>
        <a:lstStyle/>
        <a:p>
          <a:r>
            <a:rPr lang="en-US" dirty="0"/>
            <a:t>02-Introduction</a:t>
          </a:r>
        </a:p>
      </dgm:t>
    </dgm:pt>
    <dgm:pt modelId="{2455A913-AE36-417E-89CD-D6225FAC5E43}" type="parTrans" cxnId="{DE920D2E-4823-4FA9-BA7E-DA94DEBEAFFA}">
      <dgm:prSet/>
      <dgm:spPr/>
      <dgm:t>
        <a:bodyPr/>
        <a:lstStyle/>
        <a:p>
          <a:endParaRPr lang="en-US"/>
        </a:p>
      </dgm:t>
    </dgm:pt>
    <dgm:pt modelId="{29788393-AA1E-4EC3-80CE-2AA9FB1580FB}" type="sibTrans" cxnId="{DE920D2E-4823-4FA9-BA7E-DA94DEBEAFFA}">
      <dgm:prSet/>
      <dgm:spPr/>
      <dgm:t>
        <a:bodyPr/>
        <a:lstStyle/>
        <a:p>
          <a:endParaRPr lang="en-US"/>
        </a:p>
      </dgm:t>
    </dgm:pt>
    <dgm:pt modelId="{1CE09B95-8840-45DC-9D8C-7B3A7543A178}">
      <dgm:prSet/>
      <dgm:spPr/>
      <dgm:t>
        <a:bodyPr/>
        <a:lstStyle/>
        <a:p>
          <a:r>
            <a:rPr lang="en-US"/>
            <a:t>03-Project Objective</a:t>
          </a:r>
        </a:p>
      </dgm:t>
    </dgm:pt>
    <dgm:pt modelId="{C1A5974A-35DF-44AA-BB28-6F8632787142}" type="parTrans" cxnId="{EA23CEBA-40F7-421B-9D93-3B4B19EE49FC}">
      <dgm:prSet/>
      <dgm:spPr/>
      <dgm:t>
        <a:bodyPr/>
        <a:lstStyle/>
        <a:p>
          <a:endParaRPr lang="en-US"/>
        </a:p>
      </dgm:t>
    </dgm:pt>
    <dgm:pt modelId="{FC0C3188-B093-40B5-84AD-E279CF146D8E}" type="sibTrans" cxnId="{EA23CEBA-40F7-421B-9D93-3B4B19EE49FC}">
      <dgm:prSet/>
      <dgm:spPr/>
      <dgm:t>
        <a:bodyPr/>
        <a:lstStyle/>
        <a:p>
          <a:endParaRPr lang="en-US"/>
        </a:p>
      </dgm:t>
    </dgm:pt>
    <dgm:pt modelId="{B46C263E-2638-4272-8D23-425A2C7A0EAE}">
      <dgm:prSet/>
      <dgm:spPr/>
      <dgm:t>
        <a:bodyPr/>
        <a:lstStyle/>
        <a:p>
          <a:r>
            <a:rPr lang="en-US"/>
            <a:t>04- System Design &amp; Components</a:t>
          </a:r>
        </a:p>
      </dgm:t>
    </dgm:pt>
    <dgm:pt modelId="{DE362595-97F0-44F0-98FC-8F8059B60641}" type="parTrans" cxnId="{265F57F7-F9F6-4DD9-9955-5F4DBD81B9E9}">
      <dgm:prSet/>
      <dgm:spPr/>
      <dgm:t>
        <a:bodyPr/>
        <a:lstStyle/>
        <a:p>
          <a:endParaRPr lang="en-US"/>
        </a:p>
      </dgm:t>
    </dgm:pt>
    <dgm:pt modelId="{222192EA-0516-4A02-9EA2-4984D1D303E3}" type="sibTrans" cxnId="{265F57F7-F9F6-4DD9-9955-5F4DBD81B9E9}">
      <dgm:prSet/>
      <dgm:spPr/>
      <dgm:t>
        <a:bodyPr/>
        <a:lstStyle/>
        <a:p>
          <a:endParaRPr lang="en-US"/>
        </a:p>
      </dgm:t>
    </dgm:pt>
    <dgm:pt modelId="{71B9C357-A0D1-4ACC-AF7B-98AAC0DF4218}">
      <dgm:prSet/>
      <dgm:spPr/>
      <dgm:t>
        <a:bodyPr/>
        <a:lstStyle/>
        <a:p>
          <a:r>
            <a:rPr lang="en-US"/>
            <a:t>05-Game Logic&amp; Flow </a:t>
          </a:r>
        </a:p>
      </dgm:t>
    </dgm:pt>
    <dgm:pt modelId="{DF944F10-3ABA-4056-9AE2-1D7E41F0BA8C}" type="parTrans" cxnId="{15BE7FE2-FA87-496C-BE16-FD26EDCBC373}">
      <dgm:prSet/>
      <dgm:spPr/>
      <dgm:t>
        <a:bodyPr/>
        <a:lstStyle/>
        <a:p>
          <a:endParaRPr lang="en-US"/>
        </a:p>
      </dgm:t>
    </dgm:pt>
    <dgm:pt modelId="{BBAEA3F9-2F11-4555-B6E3-F63650CDFC20}" type="sibTrans" cxnId="{15BE7FE2-FA87-496C-BE16-FD26EDCBC373}">
      <dgm:prSet/>
      <dgm:spPr/>
      <dgm:t>
        <a:bodyPr/>
        <a:lstStyle/>
        <a:p>
          <a:endParaRPr lang="en-US"/>
        </a:p>
      </dgm:t>
    </dgm:pt>
    <dgm:pt modelId="{48CBC6EC-349C-48A3-BB76-5E2C3C8C6460}">
      <dgm:prSet/>
      <dgm:spPr/>
      <dgm:t>
        <a:bodyPr/>
        <a:lstStyle/>
        <a:p>
          <a:r>
            <a:rPr lang="en-US"/>
            <a:t>06-Results &amp; Observations</a:t>
          </a:r>
        </a:p>
      </dgm:t>
    </dgm:pt>
    <dgm:pt modelId="{11220B98-F240-4B40-A03F-51F82AA68B49}" type="parTrans" cxnId="{F40B1CC1-38F0-4EAC-99B9-B51CC7DF407A}">
      <dgm:prSet/>
      <dgm:spPr/>
      <dgm:t>
        <a:bodyPr/>
        <a:lstStyle/>
        <a:p>
          <a:endParaRPr lang="en-US"/>
        </a:p>
      </dgm:t>
    </dgm:pt>
    <dgm:pt modelId="{A3FAF677-E652-4CDF-A62A-7F4B1B44C358}" type="sibTrans" cxnId="{F40B1CC1-38F0-4EAC-99B9-B51CC7DF407A}">
      <dgm:prSet/>
      <dgm:spPr/>
      <dgm:t>
        <a:bodyPr/>
        <a:lstStyle/>
        <a:p>
          <a:endParaRPr lang="en-US"/>
        </a:p>
      </dgm:t>
    </dgm:pt>
    <dgm:pt modelId="{1DC4F4DA-5F13-4BB4-AB79-6E5E60D7FA74}">
      <dgm:prSet/>
      <dgm:spPr/>
      <dgm:t>
        <a:bodyPr/>
        <a:lstStyle/>
        <a:p>
          <a:r>
            <a:rPr lang="en-US"/>
            <a:t>07-Conclusion</a:t>
          </a:r>
        </a:p>
      </dgm:t>
    </dgm:pt>
    <dgm:pt modelId="{550BF65A-65D1-4EA6-B58D-F859DBF217FB}" type="parTrans" cxnId="{BB512BF7-F385-4FF3-8F27-02B7FD23846A}">
      <dgm:prSet/>
      <dgm:spPr/>
      <dgm:t>
        <a:bodyPr/>
        <a:lstStyle/>
        <a:p>
          <a:endParaRPr lang="en-US"/>
        </a:p>
      </dgm:t>
    </dgm:pt>
    <dgm:pt modelId="{7C1121C1-352A-44D5-B8FB-DD8086BE55AB}" type="sibTrans" cxnId="{BB512BF7-F385-4FF3-8F27-02B7FD23846A}">
      <dgm:prSet/>
      <dgm:spPr/>
      <dgm:t>
        <a:bodyPr/>
        <a:lstStyle/>
        <a:p>
          <a:endParaRPr lang="en-US"/>
        </a:p>
      </dgm:t>
    </dgm:pt>
    <dgm:pt modelId="{1537F4C5-EDE2-471D-BCDD-065942207CA2}" type="pres">
      <dgm:prSet presAssocID="{0D7A6397-A32E-43F3-A77E-C9208BA40C07}" presName="linear" presStyleCnt="0">
        <dgm:presLayoutVars>
          <dgm:animLvl val="lvl"/>
          <dgm:resizeHandles val="exact"/>
        </dgm:presLayoutVars>
      </dgm:prSet>
      <dgm:spPr/>
    </dgm:pt>
    <dgm:pt modelId="{D4303795-C93B-457C-B3E8-01FDE09A0A5E}" type="pres">
      <dgm:prSet presAssocID="{3812842C-35FC-4A72-817F-0FE8E4EBE55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4D22CD4-2853-4274-8DA4-C9A1985A4583}" type="pres">
      <dgm:prSet presAssocID="{B659425E-2355-47B5-A66D-15788A42A9A9}" presName="spacer" presStyleCnt="0"/>
      <dgm:spPr/>
    </dgm:pt>
    <dgm:pt modelId="{DDBD2F3C-AE2B-439A-85DD-6E2A50121DB5}" type="pres">
      <dgm:prSet presAssocID="{7280453D-F2E1-428A-B5B4-6D5A4408D5A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EAF77DF-4225-40DD-956E-C7D8590AFE4C}" type="pres">
      <dgm:prSet presAssocID="{29788393-AA1E-4EC3-80CE-2AA9FB1580FB}" presName="spacer" presStyleCnt="0"/>
      <dgm:spPr/>
    </dgm:pt>
    <dgm:pt modelId="{44A04545-7C90-4A85-BAF3-0EE754A47914}" type="pres">
      <dgm:prSet presAssocID="{1CE09B95-8840-45DC-9D8C-7B3A7543A17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E5E9BCF-265C-4720-B154-FE1E839DF57B}" type="pres">
      <dgm:prSet presAssocID="{FC0C3188-B093-40B5-84AD-E279CF146D8E}" presName="spacer" presStyleCnt="0"/>
      <dgm:spPr/>
    </dgm:pt>
    <dgm:pt modelId="{B0D7A9B7-5896-4CA4-BB07-14517A927B7B}" type="pres">
      <dgm:prSet presAssocID="{B46C263E-2638-4272-8D23-425A2C7A0EA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2341B17-B260-4297-94A5-B38C04534C4A}" type="pres">
      <dgm:prSet presAssocID="{222192EA-0516-4A02-9EA2-4984D1D303E3}" presName="spacer" presStyleCnt="0"/>
      <dgm:spPr/>
    </dgm:pt>
    <dgm:pt modelId="{B48DAD87-EB69-43E7-ABDA-9F8EACCDC656}" type="pres">
      <dgm:prSet presAssocID="{71B9C357-A0D1-4ACC-AF7B-98AAC0DF421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ADDFAA3-6336-4D66-BE68-B723FEAC0915}" type="pres">
      <dgm:prSet presAssocID="{BBAEA3F9-2F11-4555-B6E3-F63650CDFC20}" presName="spacer" presStyleCnt="0"/>
      <dgm:spPr/>
    </dgm:pt>
    <dgm:pt modelId="{89E51C6C-238C-47F9-B404-0A857D6931D2}" type="pres">
      <dgm:prSet presAssocID="{48CBC6EC-349C-48A3-BB76-5E2C3C8C646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16BD601-EA54-43A6-ACAF-A985EA67FCE1}" type="pres">
      <dgm:prSet presAssocID="{A3FAF677-E652-4CDF-A62A-7F4B1B44C358}" presName="spacer" presStyleCnt="0"/>
      <dgm:spPr/>
    </dgm:pt>
    <dgm:pt modelId="{ADAD9079-97DD-4CEE-87BB-7A01D747AC4B}" type="pres">
      <dgm:prSet presAssocID="{1DC4F4DA-5F13-4BB4-AB79-6E5E60D7FA7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D115C0E-7F60-431D-BED3-0C65386E5195}" srcId="{0D7A6397-A32E-43F3-A77E-C9208BA40C07}" destId="{3812842C-35FC-4A72-817F-0FE8E4EBE555}" srcOrd="0" destOrd="0" parTransId="{1D6F919B-428C-4CD9-A45C-7F0DFD9B0EDC}" sibTransId="{B659425E-2355-47B5-A66D-15788A42A9A9}"/>
    <dgm:cxn modelId="{D033F913-4D6A-4592-B28F-058750757286}" type="presOf" srcId="{48CBC6EC-349C-48A3-BB76-5E2C3C8C6460}" destId="{89E51C6C-238C-47F9-B404-0A857D6931D2}" srcOrd="0" destOrd="0" presId="urn:microsoft.com/office/officeart/2005/8/layout/vList2"/>
    <dgm:cxn modelId="{A38EC621-AA5E-4CE9-AAF6-F122A6561446}" type="presOf" srcId="{71B9C357-A0D1-4ACC-AF7B-98AAC0DF4218}" destId="{B48DAD87-EB69-43E7-ABDA-9F8EACCDC656}" srcOrd="0" destOrd="0" presId="urn:microsoft.com/office/officeart/2005/8/layout/vList2"/>
    <dgm:cxn modelId="{DE920D2E-4823-4FA9-BA7E-DA94DEBEAFFA}" srcId="{0D7A6397-A32E-43F3-A77E-C9208BA40C07}" destId="{7280453D-F2E1-428A-B5B4-6D5A4408D5AD}" srcOrd="1" destOrd="0" parTransId="{2455A913-AE36-417E-89CD-D6225FAC5E43}" sibTransId="{29788393-AA1E-4EC3-80CE-2AA9FB1580FB}"/>
    <dgm:cxn modelId="{2A26E43E-B23E-4B29-BCC2-9AA9EEF83DC1}" type="presOf" srcId="{B46C263E-2638-4272-8D23-425A2C7A0EAE}" destId="{B0D7A9B7-5896-4CA4-BB07-14517A927B7B}" srcOrd="0" destOrd="0" presId="urn:microsoft.com/office/officeart/2005/8/layout/vList2"/>
    <dgm:cxn modelId="{E50B7462-3D9F-4B5F-9299-2F140118D32E}" type="presOf" srcId="{1CE09B95-8840-45DC-9D8C-7B3A7543A178}" destId="{44A04545-7C90-4A85-BAF3-0EE754A47914}" srcOrd="0" destOrd="0" presId="urn:microsoft.com/office/officeart/2005/8/layout/vList2"/>
    <dgm:cxn modelId="{E9A0A665-E404-44EE-8BD0-FFBDD149536D}" type="presOf" srcId="{3812842C-35FC-4A72-817F-0FE8E4EBE555}" destId="{D4303795-C93B-457C-B3E8-01FDE09A0A5E}" srcOrd="0" destOrd="0" presId="urn:microsoft.com/office/officeart/2005/8/layout/vList2"/>
    <dgm:cxn modelId="{9C316953-9603-483E-BBD7-4A59DA5C3D0C}" type="presOf" srcId="{0D7A6397-A32E-43F3-A77E-C9208BA40C07}" destId="{1537F4C5-EDE2-471D-BCDD-065942207CA2}" srcOrd="0" destOrd="0" presId="urn:microsoft.com/office/officeart/2005/8/layout/vList2"/>
    <dgm:cxn modelId="{48F2B577-91A8-4760-98A3-C6232857FC89}" type="presOf" srcId="{7280453D-F2E1-428A-B5B4-6D5A4408D5AD}" destId="{DDBD2F3C-AE2B-439A-85DD-6E2A50121DB5}" srcOrd="0" destOrd="0" presId="urn:microsoft.com/office/officeart/2005/8/layout/vList2"/>
    <dgm:cxn modelId="{EA23CEBA-40F7-421B-9D93-3B4B19EE49FC}" srcId="{0D7A6397-A32E-43F3-A77E-C9208BA40C07}" destId="{1CE09B95-8840-45DC-9D8C-7B3A7543A178}" srcOrd="2" destOrd="0" parTransId="{C1A5974A-35DF-44AA-BB28-6F8632787142}" sibTransId="{FC0C3188-B093-40B5-84AD-E279CF146D8E}"/>
    <dgm:cxn modelId="{F40B1CC1-38F0-4EAC-99B9-B51CC7DF407A}" srcId="{0D7A6397-A32E-43F3-A77E-C9208BA40C07}" destId="{48CBC6EC-349C-48A3-BB76-5E2C3C8C6460}" srcOrd="5" destOrd="0" parTransId="{11220B98-F240-4B40-A03F-51F82AA68B49}" sibTransId="{A3FAF677-E652-4CDF-A62A-7F4B1B44C358}"/>
    <dgm:cxn modelId="{8D11A1E0-2C77-4B37-A91F-7F2B65C302F9}" type="presOf" srcId="{1DC4F4DA-5F13-4BB4-AB79-6E5E60D7FA74}" destId="{ADAD9079-97DD-4CEE-87BB-7A01D747AC4B}" srcOrd="0" destOrd="0" presId="urn:microsoft.com/office/officeart/2005/8/layout/vList2"/>
    <dgm:cxn modelId="{15BE7FE2-FA87-496C-BE16-FD26EDCBC373}" srcId="{0D7A6397-A32E-43F3-A77E-C9208BA40C07}" destId="{71B9C357-A0D1-4ACC-AF7B-98AAC0DF4218}" srcOrd="4" destOrd="0" parTransId="{DF944F10-3ABA-4056-9AE2-1D7E41F0BA8C}" sibTransId="{BBAEA3F9-2F11-4555-B6E3-F63650CDFC20}"/>
    <dgm:cxn modelId="{BB512BF7-F385-4FF3-8F27-02B7FD23846A}" srcId="{0D7A6397-A32E-43F3-A77E-C9208BA40C07}" destId="{1DC4F4DA-5F13-4BB4-AB79-6E5E60D7FA74}" srcOrd="6" destOrd="0" parTransId="{550BF65A-65D1-4EA6-B58D-F859DBF217FB}" sibTransId="{7C1121C1-352A-44D5-B8FB-DD8086BE55AB}"/>
    <dgm:cxn modelId="{265F57F7-F9F6-4DD9-9955-5F4DBD81B9E9}" srcId="{0D7A6397-A32E-43F3-A77E-C9208BA40C07}" destId="{B46C263E-2638-4272-8D23-425A2C7A0EAE}" srcOrd="3" destOrd="0" parTransId="{DE362595-97F0-44F0-98FC-8F8059B60641}" sibTransId="{222192EA-0516-4A02-9EA2-4984D1D303E3}"/>
    <dgm:cxn modelId="{8308294B-8633-4D19-8D7B-8DF0C4ABD1B1}" type="presParOf" srcId="{1537F4C5-EDE2-471D-BCDD-065942207CA2}" destId="{D4303795-C93B-457C-B3E8-01FDE09A0A5E}" srcOrd="0" destOrd="0" presId="urn:microsoft.com/office/officeart/2005/8/layout/vList2"/>
    <dgm:cxn modelId="{D25C2040-F08C-4F8A-965B-9023AAE4C028}" type="presParOf" srcId="{1537F4C5-EDE2-471D-BCDD-065942207CA2}" destId="{64D22CD4-2853-4274-8DA4-C9A1985A4583}" srcOrd="1" destOrd="0" presId="urn:microsoft.com/office/officeart/2005/8/layout/vList2"/>
    <dgm:cxn modelId="{38DC761D-8942-48D4-AB01-70F503B240DE}" type="presParOf" srcId="{1537F4C5-EDE2-471D-BCDD-065942207CA2}" destId="{DDBD2F3C-AE2B-439A-85DD-6E2A50121DB5}" srcOrd="2" destOrd="0" presId="urn:microsoft.com/office/officeart/2005/8/layout/vList2"/>
    <dgm:cxn modelId="{F3B54273-89EA-46AE-A29E-4CD9C02BE38B}" type="presParOf" srcId="{1537F4C5-EDE2-471D-BCDD-065942207CA2}" destId="{CEAF77DF-4225-40DD-956E-C7D8590AFE4C}" srcOrd="3" destOrd="0" presId="urn:microsoft.com/office/officeart/2005/8/layout/vList2"/>
    <dgm:cxn modelId="{A3410C6A-A7EC-4C6E-AD3C-E5C06FF89F06}" type="presParOf" srcId="{1537F4C5-EDE2-471D-BCDD-065942207CA2}" destId="{44A04545-7C90-4A85-BAF3-0EE754A47914}" srcOrd="4" destOrd="0" presId="urn:microsoft.com/office/officeart/2005/8/layout/vList2"/>
    <dgm:cxn modelId="{94B8A54D-BED4-4B9D-967D-E32DF7769A2A}" type="presParOf" srcId="{1537F4C5-EDE2-471D-BCDD-065942207CA2}" destId="{DE5E9BCF-265C-4720-B154-FE1E839DF57B}" srcOrd="5" destOrd="0" presId="urn:microsoft.com/office/officeart/2005/8/layout/vList2"/>
    <dgm:cxn modelId="{BE811756-805C-47EB-979C-8E5A90624649}" type="presParOf" srcId="{1537F4C5-EDE2-471D-BCDD-065942207CA2}" destId="{B0D7A9B7-5896-4CA4-BB07-14517A927B7B}" srcOrd="6" destOrd="0" presId="urn:microsoft.com/office/officeart/2005/8/layout/vList2"/>
    <dgm:cxn modelId="{5F5E25AD-8F4A-430A-BB30-301AD5B91670}" type="presParOf" srcId="{1537F4C5-EDE2-471D-BCDD-065942207CA2}" destId="{42341B17-B260-4297-94A5-B38C04534C4A}" srcOrd="7" destOrd="0" presId="urn:microsoft.com/office/officeart/2005/8/layout/vList2"/>
    <dgm:cxn modelId="{409A3D23-76EA-4FEA-A401-EE301EE79D2A}" type="presParOf" srcId="{1537F4C5-EDE2-471D-BCDD-065942207CA2}" destId="{B48DAD87-EB69-43E7-ABDA-9F8EACCDC656}" srcOrd="8" destOrd="0" presId="urn:microsoft.com/office/officeart/2005/8/layout/vList2"/>
    <dgm:cxn modelId="{0C5786D9-DF4A-4DA4-B304-ED47C467020D}" type="presParOf" srcId="{1537F4C5-EDE2-471D-BCDD-065942207CA2}" destId="{5ADDFAA3-6336-4D66-BE68-B723FEAC0915}" srcOrd="9" destOrd="0" presId="urn:microsoft.com/office/officeart/2005/8/layout/vList2"/>
    <dgm:cxn modelId="{D06B2FBD-AB8F-4396-AD4B-CB67FFAA32B1}" type="presParOf" srcId="{1537F4C5-EDE2-471D-BCDD-065942207CA2}" destId="{89E51C6C-238C-47F9-B404-0A857D6931D2}" srcOrd="10" destOrd="0" presId="urn:microsoft.com/office/officeart/2005/8/layout/vList2"/>
    <dgm:cxn modelId="{184F653F-C568-4B2C-BE1E-B646630E6965}" type="presParOf" srcId="{1537F4C5-EDE2-471D-BCDD-065942207CA2}" destId="{016BD601-EA54-43A6-ACAF-A985EA67FCE1}" srcOrd="11" destOrd="0" presId="urn:microsoft.com/office/officeart/2005/8/layout/vList2"/>
    <dgm:cxn modelId="{AF997DF0-8F44-4647-BD6F-A376EC5A4378}" type="presParOf" srcId="{1537F4C5-EDE2-471D-BCDD-065942207CA2}" destId="{ADAD9079-97DD-4CEE-87BB-7A01D747AC4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F4ACE-4A42-4647-A066-C47EB95E754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5E68A39-9E68-4C04-94B0-9092BAF3F8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simple interactive memory game built using </a:t>
          </a:r>
          <a:r>
            <a:rPr lang="en-US" b="1"/>
            <a:t>ATmega32</a:t>
          </a:r>
          <a:r>
            <a:rPr lang="en-US"/>
            <a:t>, </a:t>
          </a:r>
          <a:r>
            <a:rPr lang="en-US" b="1"/>
            <a:t>4x4 keypad</a:t>
          </a:r>
          <a:r>
            <a:rPr lang="en-US"/>
            <a:t>, and </a:t>
          </a:r>
          <a:r>
            <a:rPr lang="en-US" b="1"/>
            <a:t>16x2 LCD</a:t>
          </a:r>
          <a:endParaRPr lang="en-US"/>
        </a:p>
      </dgm:t>
    </dgm:pt>
    <dgm:pt modelId="{5CF04AFA-C715-4FF7-B427-1156C4CA6E4F}" type="parTrans" cxnId="{A01ED8A3-E0C4-4DD1-9AB5-8C0374124542}">
      <dgm:prSet/>
      <dgm:spPr/>
      <dgm:t>
        <a:bodyPr/>
        <a:lstStyle/>
        <a:p>
          <a:endParaRPr lang="en-US"/>
        </a:p>
      </dgm:t>
    </dgm:pt>
    <dgm:pt modelId="{EE4B985B-A049-4D4F-958D-74284A475091}" type="sibTrans" cxnId="{A01ED8A3-E0C4-4DD1-9AB5-8C0374124542}">
      <dgm:prSet/>
      <dgm:spPr/>
      <dgm:t>
        <a:bodyPr/>
        <a:lstStyle/>
        <a:p>
          <a:endParaRPr lang="en-US"/>
        </a:p>
      </dgm:t>
    </dgm:pt>
    <dgm:pt modelId="{EFFE3043-EB1F-4E6E-A233-9F10FB370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to help users </a:t>
          </a:r>
          <a:r>
            <a:rPr lang="en-US" b="1"/>
            <a:t>enhance memory</a:t>
          </a:r>
          <a:r>
            <a:rPr lang="en-US"/>
            <a:t> by repeating number sequences</a:t>
          </a:r>
        </a:p>
      </dgm:t>
    </dgm:pt>
    <dgm:pt modelId="{754BCD9D-221B-4986-82AA-9F6093385D58}" type="parTrans" cxnId="{A94FA5A6-A665-4112-AF55-6A388664F2C4}">
      <dgm:prSet/>
      <dgm:spPr/>
      <dgm:t>
        <a:bodyPr/>
        <a:lstStyle/>
        <a:p>
          <a:endParaRPr lang="en-US"/>
        </a:p>
      </dgm:t>
    </dgm:pt>
    <dgm:pt modelId="{5CA00C27-9F48-40E7-A3F0-A9E1BCB0286B}" type="sibTrans" cxnId="{A94FA5A6-A665-4112-AF55-6A388664F2C4}">
      <dgm:prSet/>
      <dgm:spPr/>
      <dgm:t>
        <a:bodyPr/>
        <a:lstStyle/>
        <a:p>
          <a:endParaRPr lang="en-US"/>
        </a:p>
      </dgm:t>
    </dgm:pt>
    <dgm:pt modelId="{BC132E21-661A-4FD7-9F51-278F8BE18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 </a:t>
          </a:r>
          <a:r>
            <a:rPr lang="en-US" b="1"/>
            <a:t>starts easy</a:t>
          </a:r>
          <a:r>
            <a:rPr lang="en-US"/>
            <a:t> and </a:t>
          </a:r>
          <a:r>
            <a:rPr lang="en-US" b="1"/>
            <a:t>increases in difficulty</a:t>
          </a:r>
          <a:r>
            <a:rPr lang="en-US"/>
            <a:t> with progression</a:t>
          </a:r>
        </a:p>
      </dgm:t>
    </dgm:pt>
    <dgm:pt modelId="{362CB8C5-576C-4EF3-9692-14ECE547CA96}" type="parTrans" cxnId="{E272109E-A235-4927-9315-D4CCE1DDED63}">
      <dgm:prSet/>
      <dgm:spPr/>
      <dgm:t>
        <a:bodyPr/>
        <a:lstStyle/>
        <a:p>
          <a:endParaRPr lang="en-US"/>
        </a:p>
      </dgm:t>
    </dgm:pt>
    <dgm:pt modelId="{78DCD1D2-DAFB-492C-9EE8-3183F86E18E6}" type="sibTrans" cxnId="{E272109E-A235-4927-9315-D4CCE1DDED63}">
      <dgm:prSet/>
      <dgm:spPr/>
      <dgm:t>
        <a:bodyPr/>
        <a:lstStyle/>
        <a:p>
          <a:endParaRPr lang="en-US"/>
        </a:p>
      </dgm:t>
    </dgm:pt>
    <dgm:pt modelId="{B7309199-C868-4810-BA2F-778CDA6E30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Key features: </a:t>
          </a:r>
          <a:r>
            <a:rPr lang="en-US" sz="1200" b="0" dirty="0">
              <a:latin typeface="+mn-lt"/>
            </a:rPr>
            <a:t>Random number generation - Score tracking - Retry mechanism - Win/Loss states</a:t>
          </a:r>
        </a:p>
      </dgm:t>
    </dgm:pt>
    <dgm:pt modelId="{EA42306A-E596-41A5-AFD0-3D8E00298F00}" type="parTrans" cxnId="{E70818CB-3DF0-44B4-8652-A1D6401BB5DB}">
      <dgm:prSet/>
      <dgm:spPr/>
      <dgm:t>
        <a:bodyPr/>
        <a:lstStyle/>
        <a:p>
          <a:endParaRPr lang="en-US"/>
        </a:p>
      </dgm:t>
    </dgm:pt>
    <dgm:pt modelId="{975F74AE-8304-4704-AB94-F1C09377C001}" type="sibTrans" cxnId="{E70818CB-3DF0-44B4-8652-A1D6401BB5DB}">
      <dgm:prSet/>
      <dgm:spPr/>
      <dgm:t>
        <a:bodyPr/>
        <a:lstStyle/>
        <a:p>
          <a:endParaRPr lang="en-US"/>
        </a:p>
      </dgm:t>
    </dgm:pt>
    <dgm:pt modelId="{3A2BD55B-86E6-4B6D-BC1B-6065677815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Reads user input from keypad, displays sequences on LCD, and checks accuracy</a:t>
          </a:r>
        </a:p>
      </dgm:t>
    </dgm:pt>
    <dgm:pt modelId="{7797CD1F-986D-43C6-8059-E30023C6195F}" type="parTrans" cxnId="{FD228B70-D3D6-4850-A315-603D064C0D1A}">
      <dgm:prSet/>
      <dgm:spPr/>
      <dgm:t>
        <a:bodyPr/>
        <a:lstStyle/>
        <a:p>
          <a:endParaRPr lang="en-US"/>
        </a:p>
      </dgm:t>
    </dgm:pt>
    <dgm:pt modelId="{BBB9397B-A09F-4028-A09E-8BCF5E3F1A61}" type="sibTrans" cxnId="{FD228B70-D3D6-4850-A315-603D064C0D1A}">
      <dgm:prSet/>
      <dgm:spPr/>
      <dgm:t>
        <a:bodyPr/>
        <a:lstStyle/>
        <a:p>
          <a:endParaRPr lang="en-US"/>
        </a:p>
      </dgm:t>
    </dgm:pt>
    <dgm:pt modelId="{5B08CD74-4190-4FA7-9B38-A91B39AE5B71}" type="pres">
      <dgm:prSet presAssocID="{B1AF4ACE-4A42-4647-A066-C47EB95E754A}" presName="root" presStyleCnt="0">
        <dgm:presLayoutVars>
          <dgm:dir/>
          <dgm:resizeHandles val="exact"/>
        </dgm:presLayoutVars>
      </dgm:prSet>
      <dgm:spPr/>
    </dgm:pt>
    <dgm:pt modelId="{90ED9FA5-ED07-4646-9C60-36A6598EB41B}" type="pres">
      <dgm:prSet presAssocID="{E5E68A39-9E68-4C04-94B0-9092BAF3F89B}" presName="compNode" presStyleCnt="0"/>
      <dgm:spPr/>
    </dgm:pt>
    <dgm:pt modelId="{530B1E29-2281-454E-BF11-9141CF53C9D2}" type="pres">
      <dgm:prSet presAssocID="{E5E68A39-9E68-4C04-94B0-9092BAF3F89B}" presName="bgRect" presStyleLbl="bgShp" presStyleIdx="0" presStyleCnt="5"/>
      <dgm:spPr/>
    </dgm:pt>
    <dgm:pt modelId="{1677252A-6938-4369-8214-93B4A7E31651}" type="pres">
      <dgm:prSet presAssocID="{E5E68A39-9E68-4C04-94B0-9092BAF3F8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641074-C3E5-482D-8965-4335A6138603}" type="pres">
      <dgm:prSet presAssocID="{E5E68A39-9E68-4C04-94B0-9092BAF3F89B}" presName="spaceRect" presStyleCnt="0"/>
      <dgm:spPr/>
    </dgm:pt>
    <dgm:pt modelId="{B3DA4DB6-7A36-4F9F-BE43-4F12531A60F1}" type="pres">
      <dgm:prSet presAssocID="{E5E68A39-9E68-4C04-94B0-9092BAF3F89B}" presName="parTx" presStyleLbl="revTx" presStyleIdx="0" presStyleCnt="5">
        <dgm:presLayoutVars>
          <dgm:chMax val="0"/>
          <dgm:chPref val="0"/>
        </dgm:presLayoutVars>
      </dgm:prSet>
      <dgm:spPr/>
    </dgm:pt>
    <dgm:pt modelId="{19F7716E-55A3-47D4-A3D0-45B75E5F5470}" type="pres">
      <dgm:prSet presAssocID="{EE4B985B-A049-4D4F-958D-74284A475091}" presName="sibTrans" presStyleCnt="0"/>
      <dgm:spPr/>
    </dgm:pt>
    <dgm:pt modelId="{357C8151-76FE-4281-B70F-77BBB86643F7}" type="pres">
      <dgm:prSet presAssocID="{EFFE3043-EB1F-4E6E-A233-9F10FB370F70}" presName="compNode" presStyleCnt="0"/>
      <dgm:spPr/>
    </dgm:pt>
    <dgm:pt modelId="{E6F828B1-DD6A-44A4-8817-CD9FBE3C40EE}" type="pres">
      <dgm:prSet presAssocID="{EFFE3043-EB1F-4E6E-A233-9F10FB370F70}" presName="bgRect" presStyleLbl="bgShp" presStyleIdx="1" presStyleCnt="5"/>
      <dgm:spPr/>
    </dgm:pt>
    <dgm:pt modelId="{61BD1630-33AB-47C3-8030-791A20231D5C}" type="pres">
      <dgm:prSet presAssocID="{EFFE3043-EB1F-4E6E-A233-9F10FB370F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8838E8-2F41-44E5-A70F-A8F25325E4AD}" type="pres">
      <dgm:prSet presAssocID="{EFFE3043-EB1F-4E6E-A233-9F10FB370F70}" presName="spaceRect" presStyleCnt="0"/>
      <dgm:spPr/>
    </dgm:pt>
    <dgm:pt modelId="{3A12452B-D145-4851-B5EE-3E77DB0330A4}" type="pres">
      <dgm:prSet presAssocID="{EFFE3043-EB1F-4E6E-A233-9F10FB370F70}" presName="parTx" presStyleLbl="revTx" presStyleIdx="1" presStyleCnt="5">
        <dgm:presLayoutVars>
          <dgm:chMax val="0"/>
          <dgm:chPref val="0"/>
        </dgm:presLayoutVars>
      </dgm:prSet>
      <dgm:spPr/>
    </dgm:pt>
    <dgm:pt modelId="{46C0CE46-FC9B-4AD5-BF16-F635E191B378}" type="pres">
      <dgm:prSet presAssocID="{5CA00C27-9F48-40E7-A3F0-A9E1BCB0286B}" presName="sibTrans" presStyleCnt="0"/>
      <dgm:spPr/>
    </dgm:pt>
    <dgm:pt modelId="{3A2752B3-947B-488D-B63A-9AC61F4456CC}" type="pres">
      <dgm:prSet presAssocID="{BC132E21-661A-4FD7-9F51-278F8BE18B0F}" presName="compNode" presStyleCnt="0"/>
      <dgm:spPr/>
    </dgm:pt>
    <dgm:pt modelId="{E199F242-E44A-45EF-AB71-1296AC416EB4}" type="pres">
      <dgm:prSet presAssocID="{BC132E21-661A-4FD7-9F51-278F8BE18B0F}" presName="bgRect" presStyleLbl="bgShp" presStyleIdx="2" presStyleCnt="5"/>
      <dgm:spPr/>
    </dgm:pt>
    <dgm:pt modelId="{C5F29075-B42D-4FD6-8A35-3125CF666EDA}" type="pres">
      <dgm:prSet presAssocID="{BC132E21-661A-4FD7-9F51-278F8BE18B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FC6ED2A-32B3-488E-A82F-C0CB67D5B490}" type="pres">
      <dgm:prSet presAssocID="{BC132E21-661A-4FD7-9F51-278F8BE18B0F}" presName="spaceRect" presStyleCnt="0"/>
      <dgm:spPr/>
    </dgm:pt>
    <dgm:pt modelId="{1E8CC658-2390-423E-8A48-9C573E1684B4}" type="pres">
      <dgm:prSet presAssocID="{BC132E21-661A-4FD7-9F51-278F8BE18B0F}" presName="parTx" presStyleLbl="revTx" presStyleIdx="2" presStyleCnt="5">
        <dgm:presLayoutVars>
          <dgm:chMax val="0"/>
          <dgm:chPref val="0"/>
        </dgm:presLayoutVars>
      </dgm:prSet>
      <dgm:spPr/>
    </dgm:pt>
    <dgm:pt modelId="{5EF84BE4-F731-4A17-AE89-DA75EF9D46D8}" type="pres">
      <dgm:prSet presAssocID="{78DCD1D2-DAFB-492C-9EE8-3183F86E18E6}" presName="sibTrans" presStyleCnt="0"/>
      <dgm:spPr/>
    </dgm:pt>
    <dgm:pt modelId="{BC7DC275-220D-426E-BD42-A4D15315B765}" type="pres">
      <dgm:prSet presAssocID="{B7309199-C868-4810-BA2F-778CDA6E307B}" presName="compNode" presStyleCnt="0"/>
      <dgm:spPr/>
    </dgm:pt>
    <dgm:pt modelId="{3C519470-68C9-4743-895B-86F45DAF3635}" type="pres">
      <dgm:prSet presAssocID="{B7309199-C868-4810-BA2F-778CDA6E307B}" presName="bgRect" presStyleLbl="bgShp" presStyleIdx="3" presStyleCnt="5"/>
      <dgm:spPr/>
    </dgm:pt>
    <dgm:pt modelId="{E8DE0C9D-A3C0-4367-A804-A84D2D59FE94}" type="pres">
      <dgm:prSet presAssocID="{B7309199-C868-4810-BA2F-778CDA6E30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481E1E9-75F2-4A47-8AF5-F022C787061F}" type="pres">
      <dgm:prSet presAssocID="{B7309199-C868-4810-BA2F-778CDA6E307B}" presName="spaceRect" presStyleCnt="0"/>
      <dgm:spPr/>
    </dgm:pt>
    <dgm:pt modelId="{63E2EA77-01F5-430A-BEB5-0E2B78D2A844}" type="pres">
      <dgm:prSet presAssocID="{B7309199-C868-4810-BA2F-778CDA6E307B}" presName="parTx" presStyleLbl="revTx" presStyleIdx="3" presStyleCnt="5">
        <dgm:presLayoutVars>
          <dgm:chMax val="0"/>
          <dgm:chPref val="0"/>
        </dgm:presLayoutVars>
      </dgm:prSet>
      <dgm:spPr/>
    </dgm:pt>
    <dgm:pt modelId="{0F495A36-EA8D-4C50-B07F-63839543AB85}" type="pres">
      <dgm:prSet presAssocID="{975F74AE-8304-4704-AB94-F1C09377C001}" presName="sibTrans" presStyleCnt="0"/>
      <dgm:spPr/>
    </dgm:pt>
    <dgm:pt modelId="{EE70475F-683D-4972-9F50-E178064200A1}" type="pres">
      <dgm:prSet presAssocID="{3A2BD55B-86E6-4B6D-BC1B-606567781575}" presName="compNode" presStyleCnt="0"/>
      <dgm:spPr/>
    </dgm:pt>
    <dgm:pt modelId="{9928F2D6-4BB3-43AE-9CBC-BAF137910D7A}" type="pres">
      <dgm:prSet presAssocID="{3A2BD55B-86E6-4B6D-BC1B-606567781575}" presName="bgRect" presStyleLbl="bgShp" presStyleIdx="4" presStyleCnt="5"/>
      <dgm:spPr/>
    </dgm:pt>
    <dgm:pt modelId="{4C9B8DF6-4B6E-4782-93AB-49082BB5ED08}" type="pres">
      <dgm:prSet presAssocID="{3A2BD55B-86E6-4B6D-BC1B-6065677815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921C0CAF-08E7-4AE9-84D7-42B1909D22C1}" type="pres">
      <dgm:prSet presAssocID="{3A2BD55B-86E6-4B6D-BC1B-606567781575}" presName="spaceRect" presStyleCnt="0"/>
      <dgm:spPr/>
    </dgm:pt>
    <dgm:pt modelId="{7F0D62CE-DE32-4798-B277-2D02795B0913}" type="pres">
      <dgm:prSet presAssocID="{3A2BD55B-86E6-4B6D-BC1B-6065677815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D228B70-D3D6-4850-A315-603D064C0D1A}" srcId="{B1AF4ACE-4A42-4647-A066-C47EB95E754A}" destId="{3A2BD55B-86E6-4B6D-BC1B-606567781575}" srcOrd="4" destOrd="0" parTransId="{7797CD1F-986D-43C6-8059-E30023C6195F}" sibTransId="{BBB9397B-A09F-4028-A09E-8BCF5E3F1A61}"/>
    <dgm:cxn modelId="{DC2DDA7F-D647-4A48-9994-B71CA108175E}" type="presOf" srcId="{BC132E21-661A-4FD7-9F51-278F8BE18B0F}" destId="{1E8CC658-2390-423E-8A48-9C573E1684B4}" srcOrd="0" destOrd="0" presId="urn:microsoft.com/office/officeart/2018/2/layout/IconVerticalSolidList"/>
    <dgm:cxn modelId="{D09AED80-0B38-4772-B978-00B7932193EF}" type="presOf" srcId="{3A2BD55B-86E6-4B6D-BC1B-606567781575}" destId="{7F0D62CE-DE32-4798-B277-2D02795B0913}" srcOrd="0" destOrd="0" presId="urn:microsoft.com/office/officeart/2018/2/layout/IconVerticalSolidList"/>
    <dgm:cxn modelId="{2183BE89-5D5F-4B5E-816B-882F200E4FAC}" type="presOf" srcId="{E5E68A39-9E68-4C04-94B0-9092BAF3F89B}" destId="{B3DA4DB6-7A36-4F9F-BE43-4F12531A60F1}" srcOrd="0" destOrd="0" presId="urn:microsoft.com/office/officeart/2018/2/layout/IconVerticalSolidList"/>
    <dgm:cxn modelId="{E272109E-A235-4927-9315-D4CCE1DDED63}" srcId="{B1AF4ACE-4A42-4647-A066-C47EB95E754A}" destId="{BC132E21-661A-4FD7-9F51-278F8BE18B0F}" srcOrd="2" destOrd="0" parTransId="{362CB8C5-576C-4EF3-9692-14ECE547CA96}" sibTransId="{78DCD1D2-DAFB-492C-9EE8-3183F86E18E6}"/>
    <dgm:cxn modelId="{AB0291A3-5A2A-42ED-9BCF-0984D7CE3650}" type="presOf" srcId="{B7309199-C868-4810-BA2F-778CDA6E307B}" destId="{63E2EA77-01F5-430A-BEB5-0E2B78D2A844}" srcOrd="0" destOrd="0" presId="urn:microsoft.com/office/officeart/2018/2/layout/IconVerticalSolidList"/>
    <dgm:cxn modelId="{A01ED8A3-E0C4-4DD1-9AB5-8C0374124542}" srcId="{B1AF4ACE-4A42-4647-A066-C47EB95E754A}" destId="{E5E68A39-9E68-4C04-94B0-9092BAF3F89B}" srcOrd="0" destOrd="0" parTransId="{5CF04AFA-C715-4FF7-B427-1156C4CA6E4F}" sibTransId="{EE4B985B-A049-4D4F-958D-74284A475091}"/>
    <dgm:cxn modelId="{A94FA5A6-A665-4112-AF55-6A388664F2C4}" srcId="{B1AF4ACE-4A42-4647-A066-C47EB95E754A}" destId="{EFFE3043-EB1F-4E6E-A233-9F10FB370F70}" srcOrd="1" destOrd="0" parTransId="{754BCD9D-221B-4986-82AA-9F6093385D58}" sibTransId="{5CA00C27-9F48-40E7-A3F0-A9E1BCB0286B}"/>
    <dgm:cxn modelId="{80F4A1B4-61EF-46E9-AED9-F7993AB145E2}" type="presOf" srcId="{B1AF4ACE-4A42-4647-A066-C47EB95E754A}" destId="{5B08CD74-4190-4FA7-9B38-A91B39AE5B71}" srcOrd="0" destOrd="0" presId="urn:microsoft.com/office/officeart/2018/2/layout/IconVerticalSolidList"/>
    <dgm:cxn modelId="{E70818CB-3DF0-44B4-8652-A1D6401BB5DB}" srcId="{B1AF4ACE-4A42-4647-A066-C47EB95E754A}" destId="{B7309199-C868-4810-BA2F-778CDA6E307B}" srcOrd="3" destOrd="0" parTransId="{EA42306A-E596-41A5-AFD0-3D8E00298F00}" sibTransId="{975F74AE-8304-4704-AB94-F1C09377C001}"/>
    <dgm:cxn modelId="{F8390DD9-A018-4BF0-85F9-CC54C03F292D}" type="presOf" srcId="{EFFE3043-EB1F-4E6E-A233-9F10FB370F70}" destId="{3A12452B-D145-4851-B5EE-3E77DB0330A4}" srcOrd="0" destOrd="0" presId="urn:microsoft.com/office/officeart/2018/2/layout/IconVerticalSolidList"/>
    <dgm:cxn modelId="{3229CC33-2C7A-4517-A249-8DBC8B33DBF6}" type="presParOf" srcId="{5B08CD74-4190-4FA7-9B38-A91B39AE5B71}" destId="{90ED9FA5-ED07-4646-9C60-36A6598EB41B}" srcOrd="0" destOrd="0" presId="urn:microsoft.com/office/officeart/2018/2/layout/IconVerticalSolidList"/>
    <dgm:cxn modelId="{DEE48347-856D-4A2E-89AB-21681D92A723}" type="presParOf" srcId="{90ED9FA5-ED07-4646-9C60-36A6598EB41B}" destId="{530B1E29-2281-454E-BF11-9141CF53C9D2}" srcOrd="0" destOrd="0" presId="urn:microsoft.com/office/officeart/2018/2/layout/IconVerticalSolidList"/>
    <dgm:cxn modelId="{7AB40477-3DF5-4A60-B4A1-8C9CA718AEBE}" type="presParOf" srcId="{90ED9FA5-ED07-4646-9C60-36A6598EB41B}" destId="{1677252A-6938-4369-8214-93B4A7E31651}" srcOrd="1" destOrd="0" presId="urn:microsoft.com/office/officeart/2018/2/layout/IconVerticalSolidList"/>
    <dgm:cxn modelId="{89607D5E-5D2B-40CB-A760-085541DD84A5}" type="presParOf" srcId="{90ED9FA5-ED07-4646-9C60-36A6598EB41B}" destId="{1E641074-C3E5-482D-8965-4335A6138603}" srcOrd="2" destOrd="0" presId="urn:microsoft.com/office/officeart/2018/2/layout/IconVerticalSolidList"/>
    <dgm:cxn modelId="{1F581FED-51F1-4CEA-8D75-89FC32BBAAC0}" type="presParOf" srcId="{90ED9FA5-ED07-4646-9C60-36A6598EB41B}" destId="{B3DA4DB6-7A36-4F9F-BE43-4F12531A60F1}" srcOrd="3" destOrd="0" presId="urn:microsoft.com/office/officeart/2018/2/layout/IconVerticalSolidList"/>
    <dgm:cxn modelId="{64ED379A-DAFB-42B7-9CA6-CDE0E549D66B}" type="presParOf" srcId="{5B08CD74-4190-4FA7-9B38-A91B39AE5B71}" destId="{19F7716E-55A3-47D4-A3D0-45B75E5F5470}" srcOrd="1" destOrd="0" presId="urn:microsoft.com/office/officeart/2018/2/layout/IconVerticalSolidList"/>
    <dgm:cxn modelId="{EA566B98-9DB8-4A8B-B9C6-2E326CFB3E8D}" type="presParOf" srcId="{5B08CD74-4190-4FA7-9B38-A91B39AE5B71}" destId="{357C8151-76FE-4281-B70F-77BBB86643F7}" srcOrd="2" destOrd="0" presId="urn:microsoft.com/office/officeart/2018/2/layout/IconVerticalSolidList"/>
    <dgm:cxn modelId="{64E6E99B-29BB-4EC0-8DC2-0670112BF190}" type="presParOf" srcId="{357C8151-76FE-4281-B70F-77BBB86643F7}" destId="{E6F828B1-DD6A-44A4-8817-CD9FBE3C40EE}" srcOrd="0" destOrd="0" presId="urn:microsoft.com/office/officeart/2018/2/layout/IconVerticalSolidList"/>
    <dgm:cxn modelId="{BE992934-2DE2-4BC2-A895-110BC94D9FAA}" type="presParOf" srcId="{357C8151-76FE-4281-B70F-77BBB86643F7}" destId="{61BD1630-33AB-47C3-8030-791A20231D5C}" srcOrd="1" destOrd="0" presId="urn:microsoft.com/office/officeart/2018/2/layout/IconVerticalSolidList"/>
    <dgm:cxn modelId="{7E06C8A0-ED31-4177-83C3-9902ADAAFC89}" type="presParOf" srcId="{357C8151-76FE-4281-B70F-77BBB86643F7}" destId="{C38838E8-2F41-44E5-A70F-A8F25325E4AD}" srcOrd="2" destOrd="0" presId="urn:microsoft.com/office/officeart/2018/2/layout/IconVerticalSolidList"/>
    <dgm:cxn modelId="{CEC7C12F-7803-4333-8212-B124F6A9EC7A}" type="presParOf" srcId="{357C8151-76FE-4281-B70F-77BBB86643F7}" destId="{3A12452B-D145-4851-B5EE-3E77DB0330A4}" srcOrd="3" destOrd="0" presId="urn:microsoft.com/office/officeart/2018/2/layout/IconVerticalSolidList"/>
    <dgm:cxn modelId="{84C9539E-3192-44DE-9252-82AE5D05EAED}" type="presParOf" srcId="{5B08CD74-4190-4FA7-9B38-A91B39AE5B71}" destId="{46C0CE46-FC9B-4AD5-BF16-F635E191B378}" srcOrd="3" destOrd="0" presId="urn:microsoft.com/office/officeart/2018/2/layout/IconVerticalSolidList"/>
    <dgm:cxn modelId="{E4D35A36-93BB-4B91-9B93-138205E32C1B}" type="presParOf" srcId="{5B08CD74-4190-4FA7-9B38-A91B39AE5B71}" destId="{3A2752B3-947B-488D-B63A-9AC61F4456CC}" srcOrd="4" destOrd="0" presId="urn:microsoft.com/office/officeart/2018/2/layout/IconVerticalSolidList"/>
    <dgm:cxn modelId="{CB676E00-D316-4E68-8316-0C48BD75FB48}" type="presParOf" srcId="{3A2752B3-947B-488D-B63A-9AC61F4456CC}" destId="{E199F242-E44A-45EF-AB71-1296AC416EB4}" srcOrd="0" destOrd="0" presId="urn:microsoft.com/office/officeart/2018/2/layout/IconVerticalSolidList"/>
    <dgm:cxn modelId="{6985FEB4-6401-43CB-82E7-26E352B2194D}" type="presParOf" srcId="{3A2752B3-947B-488D-B63A-9AC61F4456CC}" destId="{C5F29075-B42D-4FD6-8A35-3125CF666EDA}" srcOrd="1" destOrd="0" presId="urn:microsoft.com/office/officeart/2018/2/layout/IconVerticalSolidList"/>
    <dgm:cxn modelId="{FFD144F1-07FD-46E5-8C4C-8D56EDA26586}" type="presParOf" srcId="{3A2752B3-947B-488D-B63A-9AC61F4456CC}" destId="{CFC6ED2A-32B3-488E-A82F-C0CB67D5B490}" srcOrd="2" destOrd="0" presId="urn:microsoft.com/office/officeart/2018/2/layout/IconVerticalSolidList"/>
    <dgm:cxn modelId="{6FD8A196-8EFC-4052-83AA-B22DE82B07DA}" type="presParOf" srcId="{3A2752B3-947B-488D-B63A-9AC61F4456CC}" destId="{1E8CC658-2390-423E-8A48-9C573E1684B4}" srcOrd="3" destOrd="0" presId="urn:microsoft.com/office/officeart/2018/2/layout/IconVerticalSolidList"/>
    <dgm:cxn modelId="{DC56D723-78EF-4BCC-9A23-13734BDAA100}" type="presParOf" srcId="{5B08CD74-4190-4FA7-9B38-A91B39AE5B71}" destId="{5EF84BE4-F731-4A17-AE89-DA75EF9D46D8}" srcOrd="5" destOrd="0" presId="urn:microsoft.com/office/officeart/2018/2/layout/IconVerticalSolidList"/>
    <dgm:cxn modelId="{90450637-92B0-4D4D-A943-83622CC340F7}" type="presParOf" srcId="{5B08CD74-4190-4FA7-9B38-A91B39AE5B71}" destId="{BC7DC275-220D-426E-BD42-A4D15315B765}" srcOrd="6" destOrd="0" presId="urn:microsoft.com/office/officeart/2018/2/layout/IconVerticalSolidList"/>
    <dgm:cxn modelId="{FF056B14-0067-4257-B986-F3809C583FEC}" type="presParOf" srcId="{BC7DC275-220D-426E-BD42-A4D15315B765}" destId="{3C519470-68C9-4743-895B-86F45DAF3635}" srcOrd="0" destOrd="0" presId="urn:microsoft.com/office/officeart/2018/2/layout/IconVerticalSolidList"/>
    <dgm:cxn modelId="{D2363E2F-93FD-4461-AE69-59BD64530CC6}" type="presParOf" srcId="{BC7DC275-220D-426E-BD42-A4D15315B765}" destId="{E8DE0C9D-A3C0-4367-A804-A84D2D59FE94}" srcOrd="1" destOrd="0" presId="urn:microsoft.com/office/officeart/2018/2/layout/IconVerticalSolidList"/>
    <dgm:cxn modelId="{E801D83E-35B6-4533-BE89-244CDAE564C6}" type="presParOf" srcId="{BC7DC275-220D-426E-BD42-A4D15315B765}" destId="{E481E1E9-75F2-4A47-8AF5-F022C787061F}" srcOrd="2" destOrd="0" presId="urn:microsoft.com/office/officeart/2018/2/layout/IconVerticalSolidList"/>
    <dgm:cxn modelId="{7E304604-74B0-465D-BF24-F8652662D1FF}" type="presParOf" srcId="{BC7DC275-220D-426E-BD42-A4D15315B765}" destId="{63E2EA77-01F5-430A-BEB5-0E2B78D2A844}" srcOrd="3" destOrd="0" presId="urn:microsoft.com/office/officeart/2018/2/layout/IconVerticalSolidList"/>
    <dgm:cxn modelId="{08D170D0-4D66-4145-8369-5EC383F47984}" type="presParOf" srcId="{5B08CD74-4190-4FA7-9B38-A91B39AE5B71}" destId="{0F495A36-EA8D-4C50-B07F-63839543AB85}" srcOrd="7" destOrd="0" presId="urn:microsoft.com/office/officeart/2018/2/layout/IconVerticalSolidList"/>
    <dgm:cxn modelId="{DD62E6C2-321A-4281-9A2C-9601941E82A0}" type="presParOf" srcId="{5B08CD74-4190-4FA7-9B38-A91B39AE5B71}" destId="{EE70475F-683D-4972-9F50-E178064200A1}" srcOrd="8" destOrd="0" presId="urn:microsoft.com/office/officeart/2018/2/layout/IconVerticalSolidList"/>
    <dgm:cxn modelId="{2FD531E6-0BE9-4A3C-BC9A-CD603D1935B4}" type="presParOf" srcId="{EE70475F-683D-4972-9F50-E178064200A1}" destId="{9928F2D6-4BB3-43AE-9CBC-BAF137910D7A}" srcOrd="0" destOrd="0" presId="urn:microsoft.com/office/officeart/2018/2/layout/IconVerticalSolidList"/>
    <dgm:cxn modelId="{12B0F89F-B213-4006-9543-5B34D43ABA86}" type="presParOf" srcId="{EE70475F-683D-4972-9F50-E178064200A1}" destId="{4C9B8DF6-4B6E-4782-93AB-49082BB5ED08}" srcOrd="1" destOrd="0" presId="urn:microsoft.com/office/officeart/2018/2/layout/IconVerticalSolidList"/>
    <dgm:cxn modelId="{816273C5-B720-4503-BC87-54A82C3D29EC}" type="presParOf" srcId="{EE70475F-683D-4972-9F50-E178064200A1}" destId="{921C0CAF-08E7-4AE9-84D7-42B1909D22C1}" srcOrd="2" destOrd="0" presId="urn:microsoft.com/office/officeart/2018/2/layout/IconVerticalSolidList"/>
    <dgm:cxn modelId="{941BF2E6-2126-4B53-A4AB-99B7D9492412}" type="presParOf" srcId="{EE70475F-683D-4972-9F50-E178064200A1}" destId="{7F0D62CE-DE32-4798-B277-2D02795B0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055202-4951-4995-9E95-31A8E0928169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781F2-0E47-446D-8FF1-A92C1AB383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Memory games</a:t>
          </a:r>
          <a:r>
            <a:rPr lang="en-US" dirty="0"/>
            <a:t> are useful tools to improve </a:t>
          </a:r>
          <a:r>
            <a:rPr lang="en-US" b="1" dirty="0"/>
            <a:t>focus, memory, and pattern recognition</a:t>
          </a:r>
          <a:endParaRPr lang="en-US" dirty="0"/>
        </a:p>
      </dgm:t>
    </dgm:pt>
    <dgm:pt modelId="{C9BF353E-79BF-415B-9A6F-492B74DDF31E}" type="parTrans" cxnId="{CEC34362-9CCE-455F-B540-31136523759D}">
      <dgm:prSet/>
      <dgm:spPr/>
      <dgm:t>
        <a:bodyPr/>
        <a:lstStyle/>
        <a:p>
          <a:endParaRPr lang="en-US"/>
        </a:p>
      </dgm:t>
    </dgm:pt>
    <dgm:pt modelId="{C4C4ED67-96CF-40C0-9908-3BA8315F387E}" type="sibTrans" cxnId="{CEC34362-9CCE-455F-B540-31136523759D}">
      <dgm:prSet/>
      <dgm:spPr/>
      <dgm:t>
        <a:bodyPr/>
        <a:lstStyle/>
        <a:p>
          <a:endParaRPr lang="en-US"/>
        </a:p>
      </dgm:t>
    </dgm:pt>
    <dgm:pt modelId="{2D024E65-3B70-423C-8A07-8D31AC6B73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demonstrates how to build a </a:t>
          </a:r>
          <a:r>
            <a:rPr lang="en-US" b="1"/>
            <a:t>standalone memory game</a:t>
          </a:r>
          <a:r>
            <a:rPr lang="en-US"/>
            <a:t> using microcontroller-based hardware</a:t>
          </a:r>
        </a:p>
      </dgm:t>
    </dgm:pt>
    <dgm:pt modelId="{DEF7CE5A-7386-4A39-BAB7-48992A30E9D6}" type="parTrans" cxnId="{21F320EE-ED30-4808-B8F1-E0081093CB72}">
      <dgm:prSet/>
      <dgm:spPr/>
      <dgm:t>
        <a:bodyPr/>
        <a:lstStyle/>
        <a:p>
          <a:endParaRPr lang="en-US"/>
        </a:p>
      </dgm:t>
    </dgm:pt>
    <dgm:pt modelId="{FDD38D04-B0B9-43C5-B97B-417C15041D5A}" type="sibTrans" cxnId="{21F320EE-ED30-4808-B8F1-E0081093CB72}">
      <dgm:prSet/>
      <dgm:spPr/>
      <dgm:t>
        <a:bodyPr/>
        <a:lstStyle/>
        <a:p>
          <a:endParaRPr lang="en-US"/>
        </a:p>
      </dgm:t>
    </dgm:pt>
    <dgm:pt modelId="{06C309BE-06AA-4BD2-94F2-1056520830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</a:t>
          </a:r>
          <a:r>
            <a:rPr lang="en-US" b="1"/>
            <a:t>ATmega32</a:t>
          </a:r>
          <a:r>
            <a:rPr lang="en-US"/>
            <a:t> to interface with a </a:t>
          </a:r>
          <a:r>
            <a:rPr lang="en-US" b="1"/>
            <a:t>4x4 matrix keypad</a:t>
          </a:r>
          <a:r>
            <a:rPr lang="en-US"/>
            <a:t> and a </a:t>
          </a:r>
          <a:r>
            <a:rPr lang="en-US" b="1"/>
            <a:t>16x2 LCD</a:t>
          </a:r>
          <a:endParaRPr lang="en-US"/>
        </a:p>
      </dgm:t>
    </dgm:pt>
    <dgm:pt modelId="{BD629529-C0C9-4951-94FB-3EB0558E613A}" type="parTrans" cxnId="{FA3AAE28-64BC-4230-A86A-5DCCE87573CF}">
      <dgm:prSet/>
      <dgm:spPr/>
      <dgm:t>
        <a:bodyPr/>
        <a:lstStyle/>
        <a:p>
          <a:endParaRPr lang="en-US"/>
        </a:p>
      </dgm:t>
    </dgm:pt>
    <dgm:pt modelId="{9AAC8FD1-E827-4786-A5A7-5F5DA620A177}" type="sibTrans" cxnId="{FA3AAE28-64BC-4230-A86A-5DCCE87573CF}">
      <dgm:prSet/>
      <dgm:spPr/>
      <dgm:t>
        <a:bodyPr/>
        <a:lstStyle/>
        <a:p>
          <a:endParaRPr lang="en-US"/>
        </a:p>
      </dgm:t>
    </dgm:pt>
    <dgm:pt modelId="{BF977F17-1FD2-4689-B35B-96A1A7E2DA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</a:t>
          </a:r>
          <a:r>
            <a:rPr lang="en-US" b="1"/>
            <a:t>digital input/output</a:t>
          </a:r>
          <a:r>
            <a:rPr lang="en-US"/>
            <a:t>, </a:t>
          </a:r>
          <a:r>
            <a:rPr lang="en-US" b="1"/>
            <a:t>user interaction</a:t>
          </a:r>
          <a:r>
            <a:rPr lang="en-US"/>
            <a:t>, and </a:t>
          </a:r>
          <a:r>
            <a:rPr lang="en-US" b="1"/>
            <a:t>game logic</a:t>
          </a:r>
          <a:endParaRPr lang="en-US"/>
        </a:p>
      </dgm:t>
    </dgm:pt>
    <dgm:pt modelId="{3F34B4F2-A95B-468E-89D7-EFEF3BE76A84}" type="parTrans" cxnId="{8556D212-4182-43A5-9BFD-4495071A3455}">
      <dgm:prSet/>
      <dgm:spPr/>
      <dgm:t>
        <a:bodyPr/>
        <a:lstStyle/>
        <a:p>
          <a:endParaRPr lang="en-US"/>
        </a:p>
      </dgm:t>
    </dgm:pt>
    <dgm:pt modelId="{646D29BD-452E-4834-925B-E127DFDF51C5}" type="sibTrans" cxnId="{8556D212-4182-43A5-9BFD-4495071A3455}">
      <dgm:prSet/>
      <dgm:spPr/>
      <dgm:t>
        <a:bodyPr/>
        <a:lstStyle/>
        <a:p>
          <a:endParaRPr lang="en-US"/>
        </a:p>
      </dgm:t>
    </dgm:pt>
    <dgm:pt modelId="{E312980C-DE5F-44A0-8F9B-AE8614582B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Offers hands-on experience in </a:t>
          </a:r>
          <a:r>
            <a:rPr lang="en-US" b="1"/>
            <a:t>microcontroller programming</a:t>
          </a:r>
          <a:r>
            <a:rPr lang="en-US"/>
            <a:t> and </a:t>
          </a:r>
          <a:r>
            <a:rPr lang="en-US" b="1"/>
            <a:t>embedded </a:t>
          </a:r>
          <a:endParaRPr lang="en-US"/>
        </a:p>
      </dgm:t>
    </dgm:pt>
    <dgm:pt modelId="{5DE0BBF3-E3A1-4054-A7E1-0F078F81D643}" type="parTrans" cxnId="{0EE27BCD-090C-482F-BE8C-AF33A22B469B}">
      <dgm:prSet/>
      <dgm:spPr/>
      <dgm:t>
        <a:bodyPr/>
        <a:lstStyle/>
        <a:p>
          <a:endParaRPr lang="en-US"/>
        </a:p>
      </dgm:t>
    </dgm:pt>
    <dgm:pt modelId="{6E6012CE-A920-4470-9DD7-53F1A480A5F5}" type="sibTrans" cxnId="{0EE27BCD-090C-482F-BE8C-AF33A22B469B}">
      <dgm:prSet/>
      <dgm:spPr/>
      <dgm:t>
        <a:bodyPr/>
        <a:lstStyle/>
        <a:p>
          <a:endParaRPr lang="en-US"/>
        </a:p>
      </dgm:t>
    </dgm:pt>
    <dgm:pt modelId="{979E7240-0A53-420B-A240-D88159CCEBEE}" type="pres">
      <dgm:prSet presAssocID="{03055202-4951-4995-9E95-31A8E0928169}" presName="root" presStyleCnt="0">
        <dgm:presLayoutVars>
          <dgm:dir/>
          <dgm:resizeHandles val="exact"/>
        </dgm:presLayoutVars>
      </dgm:prSet>
      <dgm:spPr/>
    </dgm:pt>
    <dgm:pt modelId="{B93D0485-13F9-4D39-929A-8205C88A3F0D}" type="pres">
      <dgm:prSet presAssocID="{497781F2-0E47-446D-8FF1-A92C1AB383B8}" presName="compNode" presStyleCnt="0"/>
      <dgm:spPr/>
    </dgm:pt>
    <dgm:pt modelId="{B012947C-0017-431E-9F51-687B16493DA2}" type="pres">
      <dgm:prSet presAssocID="{497781F2-0E47-446D-8FF1-A92C1AB383B8}" presName="bgRect" presStyleLbl="bgShp" presStyleIdx="0" presStyleCnt="5"/>
      <dgm:spPr/>
    </dgm:pt>
    <dgm:pt modelId="{5D81EE34-C27F-40FC-B86F-6C82945855C6}" type="pres">
      <dgm:prSet presAssocID="{497781F2-0E47-446D-8FF1-A92C1AB383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B5E94E-457C-4F2C-927B-8EFBE08B0A17}" type="pres">
      <dgm:prSet presAssocID="{497781F2-0E47-446D-8FF1-A92C1AB383B8}" presName="spaceRect" presStyleCnt="0"/>
      <dgm:spPr/>
    </dgm:pt>
    <dgm:pt modelId="{328AD391-9984-4B80-A3A2-CE3104A928F6}" type="pres">
      <dgm:prSet presAssocID="{497781F2-0E47-446D-8FF1-A92C1AB383B8}" presName="parTx" presStyleLbl="revTx" presStyleIdx="0" presStyleCnt="5">
        <dgm:presLayoutVars>
          <dgm:chMax val="0"/>
          <dgm:chPref val="0"/>
        </dgm:presLayoutVars>
      </dgm:prSet>
      <dgm:spPr/>
    </dgm:pt>
    <dgm:pt modelId="{47AF6186-5A27-4EDE-B6A0-87B8A8F7CE4E}" type="pres">
      <dgm:prSet presAssocID="{C4C4ED67-96CF-40C0-9908-3BA8315F387E}" presName="sibTrans" presStyleCnt="0"/>
      <dgm:spPr/>
    </dgm:pt>
    <dgm:pt modelId="{2BBF4367-BB0F-4328-9D55-8ABAF16BDD01}" type="pres">
      <dgm:prSet presAssocID="{2D024E65-3B70-423C-8A07-8D31AC6B738A}" presName="compNode" presStyleCnt="0"/>
      <dgm:spPr/>
    </dgm:pt>
    <dgm:pt modelId="{EA627A69-F829-48F1-8C28-C92709E0989C}" type="pres">
      <dgm:prSet presAssocID="{2D024E65-3B70-423C-8A07-8D31AC6B738A}" presName="bgRect" presStyleLbl="bgShp" presStyleIdx="1" presStyleCnt="5"/>
      <dgm:spPr/>
    </dgm:pt>
    <dgm:pt modelId="{2A9C32B6-09B7-4623-BB49-2706CE59ED70}" type="pres">
      <dgm:prSet presAssocID="{2D024E65-3B70-423C-8A07-8D31AC6B73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1FEF3D-D0C6-4DA0-9244-00C5E9C9201F}" type="pres">
      <dgm:prSet presAssocID="{2D024E65-3B70-423C-8A07-8D31AC6B738A}" presName="spaceRect" presStyleCnt="0"/>
      <dgm:spPr/>
    </dgm:pt>
    <dgm:pt modelId="{0D5CE690-6EB0-426D-98C9-77B4EE000748}" type="pres">
      <dgm:prSet presAssocID="{2D024E65-3B70-423C-8A07-8D31AC6B738A}" presName="parTx" presStyleLbl="revTx" presStyleIdx="1" presStyleCnt="5">
        <dgm:presLayoutVars>
          <dgm:chMax val="0"/>
          <dgm:chPref val="0"/>
        </dgm:presLayoutVars>
      </dgm:prSet>
      <dgm:spPr/>
    </dgm:pt>
    <dgm:pt modelId="{FCA68D07-4AE0-43BF-AA55-ADF2E9FBD041}" type="pres">
      <dgm:prSet presAssocID="{FDD38D04-B0B9-43C5-B97B-417C15041D5A}" presName="sibTrans" presStyleCnt="0"/>
      <dgm:spPr/>
    </dgm:pt>
    <dgm:pt modelId="{4E75A6C9-6ACA-4072-8909-F0A4AEF8291C}" type="pres">
      <dgm:prSet presAssocID="{06C309BE-06AA-4BD2-94F2-105652083011}" presName="compNode" presStyleCnt="0"/>
      <dgm:spPr/>
    </dgm:pt>
    <dgm:pt modelId="{908B2355-DB88-496F-8B3F-0518C3BCD5B4}" type="pres">
      <dgm:prSet presAssocID="{06C309BE-06AA-4BD2-94F2-105652083011}" presName="bgRect" presStyleLbl="bgShp" presStyleIdx="2" presStyleCnt="5"/>
      <dgm:spPr/>
    </dgm:pt>
    <dgm:pt modelId="{E7A33B45-889B-44BB-AEF8-C3E8B5B28CD0}" type="pres">
      <dgm:prSet presAssocID="{06C309BE-06AA-4BD2-94F2-10565208301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19FABC9C-8ED8-48A5-BBB1-6F4E3C4A3A44}" type="pres">
      <dgm:prSet presAssocID="{06C309BE-06AA-4BD2-94F2-105652083011}" presName="spaceRect" presStyleCnt="0"/>
      <dgm:spPr/>
    </dgm:pt>
    <dgm:pt modelId="{BE9DD046-0A48-424F-AF63-C022026C6F05}" type="pres">
      <dgm:prSet presAssocID="{06C309BE-06AA-4BD2-94F2-105652083011}" presName="parTx" presStyleLbl="revTx" presStyleIdx="2" presStyleCnt="5">
        <dgm:presLayoutVars>
          <dgm:chMax val="0"/>
          <dgm:chPref val="0"/>
        </dgm:presLayoutVars>
      </dgm:prSet>
      <dgm:spPr/>
    </dgm:pt>
    <dgm:pt modelId="{B16EE683-8187-4D1E-8141-B07669DCEEB9}" type="pres">
      <dgm:prSet presAssocID="{9AAC8FD1-E827-4786-A5A7-5F5DA620A177}" presName="sibTrans" presStyleCnt="0"/>
      <dgm:spPr/>
    </dgm:pt>
    <dgm:pt modelId="{15E9DFB3-16A2-4721-9B0E-79BBB3FF0591}" type="pres">
      <dgm:prSet presAssocID="{BF977F17-1FD2-4689-B35B-96A1A7E2DAF4}" presName="compNode" presStyleCnt="0"/>
      <dgm:spPr/>
    </dgm:pt>
    <dgm:pt modelId="{E151D163-5B3C-43FA-94F3-5137D636267E}" type="pres">
      <dgm:prSet presAssocID="{BF977F17-1FD2-4689-B35B-96A1A7E2DAF4}" presName="bgRect" presStyleLbl="bgShp" presStyleIdx="3" presStyleCnt="5"/>
      <dgm:spPr/>
    </dgm:pt>
    <dgm:pt modelId="{EA6A5047-25B3-4E8F-989A-67D31550A510}" type="pres">
      <dgm:prSet presAssocID="{BF977F17-1FD2-4689-B35B-96A1A7E2DAF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AB57082-5B11-406E-B0D3-761C097B1FDC}" type="pres">
      <dgm:prSet presAssocID="{BF977F17-1FD2-4689-B35B-96A1A7E2DAF4}" presName="spaceRect" presStyleCnt="0"/>
      <dgm:spPr/>
    </dgm:pt>
    <dgm:pt modelId="{E615A596-2F48-4EF2-B3C1-6FAC5C9E7CBE}" type="pres">
      <dgm:prSet presAssocID="{BF977F17-1FD2-4689-B35B-96A1A7E2DAF4}" presName="parTx" presStyleLbl="revTx" presStyleIdx="3" presStyleCnt="5">
        <dgm:presLayoutVars>
          <dgm:chMax val="0"/>
          <dgm:chPref val="0"/>
        </dgm:presLayoutVars>
      </dgm:prSet>
      <dgm:spPr/>
    </dgm:pt>
    <dgm:pt modelId="{E94CA595-650B-4A16-9A6D-9857ADF76430}" type="pres">
      <dgm:prSet presAssocID="{646D29BD-452E-4834-925B-E127DFDF51C5}" presName="sibTrans" presStyleCnt="0"/>
      <dgm:spPr/>
    </dgm:pt>
    <dgm:pt modelId="{EEF1DCFE-AAFD-4236-BA52-EBECE9A7FA69}" type="pres">
      <dgm:prSet presAssocID="{E312980C-DE5F-44A0-8F9B-AE8614582B34}" presName="compNode" presStyleCnt="0"/>
      <dgm:spPr/>
    </dgm:pt>
    <dgm:pt modelId="{559B640A-0E2A-4588-BA45-D0570F5A4D07}" type="pres">
      <dgm:prSet presAssocID="{E312980C-DE5F-44A0-8F9B-AE8614582B34}" presName="bgRect" presStyleLbl="bgShp" presStyleIdx="4" presStyleCnt="5"/>
      <dgm:spPr/>
    </dgm:pt>
    <dgm:pt modelId="{9B2AEDB0-AC41-42A0-8E06-CB089A6331CB}" type="pres">
      <dgm:prSet presAssocID="{E312980C-DE5F-44A0-8F9B-AE8614582B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F6EAAE4-FA8F-40A6-866F-DEFDAFEFB108}" type="pres">
      <dgm:prSet presAssocID="{E312980C-DE5F-44A0-8F9B-AE8614582B34}" presName="spaceRect" presStyleCnt="0"/>
      <dgm:spPr/>
    </dgm:pt>
    <dgm:pt modelId="{B12E9D0F-1116-4466-B1A9-3BAB6519BCE5}" type="pres">
      <dgm:prSet presAssocID="{E312980C-DE5F-44A0-8F9B-AE8614582B3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B3C1610-0E60-48FB-BFC4-69E1C6259865}" type="presOf" srcId="{497781F2-0E47-446D-8FF1-A92C1AB383B8}" destId="{328AD391-9984-4B80-A3A2-CE3104A928F6}" srcOrd="0" destOrd="0" presId="urn:microsoft.com/office/officeart/2018/2/layout/IconVerticalSolidList"/>
    <dgm:cxn modelId="{8556D212-4182-43A5-9BFD-4495071A3455}" srcId="{03055202-4951-4995-9E95-31A8E0928169}" destId="{BF977F17-1FD2-4689-B35B-96A1A7E2DAF4}" srcOrd="3" destOrd="0" parTransId="{3F34B4F2-A95B-468E-89D7-EFEF3BE76A84}" sibTransId="{646D29BD-452E-4834-925B-E127DFDF51C5}"/>
    <dgm:cxn modelId="{FA3AAE28-64BC-4230-A86A-5DCCE87573CF}" srcId="{03055202-4951-4995-9E95-31A8E0928169}" destId="{06C309BE-06AA-4BD2-94F2-105652083011}" srcOrd="2" destOrd="0" parTransId="{BD629529-C0C9-4951-94FB-3EB0558E613A}" sibTransId="{9AAC8FD1-E827-4786-A5A7-5F5DA620A177}"/>
    <dgm:cxn modelId="{6BC08360-1782-4A12-8D30-53972D0C6666}" type="presOf" srcId="{E312980C-DE5F-44A0-8F9B-AE8614582B34}" destId="{B12E9D0F-1116-4466-B1A9-3BAB6519BCE5}" srcOrd="0" destOrd="0" presId="urn:microsoft.com/office/officeart/2018/2/layout/IconVerticalSolidList"/>
    <dgm:cxn modelId="{CEC34362-9CCE-455F-B540-31136523759D}" srcId="{03055202-4951-4995-9E95-31A8E0928169}" destId="{497781F2-0E47-446D-8FF1-A92C1AB383B8}" srcOrd="0" destOrd="0" parTransId="{C9BF353E-79BF-415B-9A6F-492B74DDF31E}" sibTransId="{C4C4ED67-96CF-40C0-9908-3BA8315F387E}"/>
    <dgm:cxn modelId="{169AB76D-D231-4325-B612-82BA4F572756}" type="presOf" srcId="{2D024E65-3B70-423C-8A07-8D31AC6B738A}" destId="{0D5CE690-6EB0-426D-98C9-77B4EE000748}" srcOrd="0" destOrd="0" presId="urn:microsoft.com/office/officeart/2018/2/layout/IconVerticalSolidList"/>
    <dgm:cxn modelId="{A0B46CA4-03AB-454D-B6D8-6DFB2322C514}" type="presOf" srcId="{BF977F17-1FD2-4689-B35B-96A1A7E2DAF4}" destId="{E615A596-2F48-4EF2-B3C1-6FAC5C9E7CBE}" srcOrd="0" destOrd="0" presId="urn:microsoft.com/office/officeart/2018/2/layout/IconVerticalSolidList"/>
    <dgm:cxn modelId="{00D297B2-E14C-463E-94EF-11D762DA8F96}" type="presOf" srcId="{03055202-4951-4995-9E95-31A8E0928169}" destId="{979E7240-0A53-420B-A240-D88159CCEBEE}" srcOrd="0" destOrd="0" presId="urn:microsoft.com/office/officeart/2018/2/layout/IconVerticalSolidList"/>
    <dgm:cxn modelId="{2D0B6EB5-8F93-4E3C-BB73-E45EB2BB0A62}" type="presOf" srcId="{06C309BE-06AA-4BD2-94F2-105652083011}" destId="{BE9DD046-0A48-424F-AF63-C022026C6F05}" srcOrd="0" destOrd="0" presId="urn:microsoft.com/office/officeart/2018/2/layout/IconVerticalSolidList"/>
    <dgm:cxn modelId="{0EE27BCD-090C-482F-BE8C-AF33A22B469B}" srcId="{03055202-4951-4995-9E95-31A8E0928169}" destId="{E312980C-DE5F-44A0-8F9B-AE8614582B34}" srcOrd="4" destOrd="0" parTransId="{5DE0BBF3-E3A1-4054-A7E1-0F078F81D643}" sibTransId="{6E6012CE-A920-4470-9DD7-53F1A480A5F5}"/>
    <dgm:cxn modelId="{21F320EE-ED30-4808-B8F1-E0081093CB72}" srcId="{03055202-4951-4995-9E95-31A8E0928169}" destId="{2D024E65-3B70-423C-8A07-8D31AC6B738A}" srcOrd="1" destOrd="0" parTransId="{DEF7CE5A-7386-4A39-BAB7-48992A30E9D6}" sibTransId="{FDD38D04-B0B9-43C5-B97B-417C15041D5A}"/>
    <dgm:cxn modelId="{4D9ED3BC-D18D-407E-8C22-1D0CA5193D16}" type="presParOf" srcId="{979E7240-0A53-420B-A240-D88159CCEBEE}" destId="{B93D0485-13F9-4D39-929A-8205C88A3F0D}" srcOrd="0" destOrd="0" presId="urn:microsoft.com/office/officeart/2018/2/layout/IconVerticalSolidList"/>
    <dgm:cxn modelId="{CA0D9D20-E1DD-437C-AC8C-1AE0C890DF10}" type="presParOf" srcId="{B93D0485-13F9-4D39-929A-8205C88A3F0D}" destId="{B012947C-0017-431E-9F51-687B16493DA2}" srcOrd="0" destOrd="0" presId="urn:microsoft.com/office/officeart/2018/2/layout/IconVerticalSolidList"/>
    <dgm:cxn modelId="{1E3B471A-E283-4DCB-B6C7-2E4A6029D7A5}" type="presParOf" srcId="{B93D0485-13F9-4D39-929A-8205C88A3F0D}" destId="{5D81EE34-C27F-40FC-B86F-6C82945855C6}" srcOrd="1" destOrd="0" presId="urn:microsoft.com/office/officeart/2018/2/layout/IconVerticalSolidList"/>
    <dgm:cxn modelId="{0FA56BC0-992C-4076-A392-E354D50F4446}" type="presParOf" srcId="{B93D0485-13F9-4D39-929A-8205C88A3F0D}" destId="{E1B5E94E-457C-4F2C-927B-8EFBE08B0A17}" srcOrd="2" destOrd="0" presId="urn:microsoft.com/office/officeart/2018/2/layout/IconVerticalSolidList"/>
    <dgm:cxn modelId="{E3AC14AC-98AD-4EE4-A7F4-647058E78CF7}" type="presParOf" srcId="{B93D0485-13F9-4D39-929A-8205C88A3F0D}" destId="{328AD391-9984-4B80-A3A2-CE3104A928F6}" srcOrd="3" destOrd="0" presId="urn:microsoft.com/office/officeart/2018/2/layout/IconVerticalSolidList"/>
    <dgm:cxn modelId="{29F2B7FB-6D08-4023-AE27-9E737857C025}" type="presParOf" srcId="{979E7240-0A53-420B-A240-D88159CCEBEE}" destId="{47AF6186-5A27-4EDE-B6A0-87B8A8F7CE4E}" srcOrd="1" destOrd="0" presId="urn:microsoft.com/office/officeart/2018/2/layout/IconVerticalSolidList"/>
    <dgm:cxn modelId="{DD1C6E75-92B0-451B-A709-614FFDCC508A}" type="presParOf" srcId="{979E7240-0A53-420B-A240-D88159CCEBEE}" destId="{2BBF4367-BB0F-4328-9D55-8ABAF16BDD01}" srcOrd="2" destOrd="0" presId="urn:microsoft.com/office/officeart/2018/2/layout/IconVerticalSolidList"/>
    <dgm:cxn modelId="{74F29A1F-6C1B-4AD0-91E1-3E4E42EB823D}" type="presParOf" srcId="{2BBF4367-BB0F-4328-9D55-8ABAF16BDD01}" destId="{EA627A69-F829-48F1-8C28-C92709E0989C}" srcOrd="0" destOrd="0" presId="urn:microsoft.com/office/officeart/2018/2/layout/IconVerticalSolidList"/>
    <dgm:cxn modelId="{1B6FA520-7E2B-4B5C-8508-4F5895F42145}" type="presParOf" srcId="{2BBF4367-BB0F-4328-9D55-8ABAF16BDD01}" destId="{2A9C32B6-09B7-4623-BB49-2706CE59ED70}" srcOrd="1" destOrd="0" presId="urn:microsoft.com/office/officeart/2018/2/layout/IconVerticalSolidList"/>
    <dgm:cxn modelId="{DB7D6E42-A49C-4AF7-9AEB-644E49929FC8}" type="presParOf" srcId="{2BBF4367-BB0F-4328-9D55-8ABAF16BDD01}" destId="{411FEF3D-D0C6-4DA0-9244-00C5E9C9201F}" srcOrd="2" destOrd="0" presId="urn:microsoft.com/office/officeart/2018/2/layout/IconVerticalSolidList"/>
    <dgm:cxn modelId="{D4D30B27-C021-4CEA-82F3-AE0DE045D270}" type="presParOf" srcId="{2BBF4367-BB0F-4328-9D55-8ABAF16BDD01}" destId="{0D5CE690-6EB0-426D-98C9-77B4EE000748}" srcOrd="3" destOrd="0" presId="urn:microsoft.com/office/officeart/2018/2/layout/IconVerticalSolidList"/>
    <dgm:cxn modelId="{07F2A52C-9D4A-460E-AF60-0C0F775FDC24}" type="presParOf" srcId="{979E7240-0A53-420B-A240-D88159CCEBEE}" destId="{FCA68D07-4AE0-43BF-AA55-ADF2E9FBD041}" srcOrd="3" destOrd="0" presId="urn:microsoft.com/office/officeart/2018/2/layout/IconVerticalSolidList"/>
    <dgm:cxn modelId="{A1937291-6989-49F7-BC6F-C998BC425A9F}" type="presParOf" srcId="{979E7240-0A53-420B-A240-D88159CCEBEE}" destId="{4E75A6C9-6ACA-4072-8909-F0A4AEF8291C}" srcOrd="4" destOrd="0" presId="urn:microsoft.com/office/officeart/2018/2/layout/IconVerticalSolidList"/>
    <dgm:cxn modelId="{495700B1-1B8E-477B-8855-11E1B67EB18F}" type="presParOf" srcId="{4E75A6C9-6ACA-4072-8909-F0A4AEF8291C}" destId="{908B2355-DB88-496F-8B3F-0518C3BCD5B4}" srcOrd="0" destOrd="0" presId="urn:microsoft.com/office/officeart/2018/2/layout/IconVerticalSolidList"/>
    <dgm:cxn modelId="{4052328B-ABDF-4A0E-8D50-B153142025BD}" type="presParOf" srcId="{4E75A6C9-6ACA-4072-8909-F0A4AEF8291C}" destId="{E7A33B45-889B-44BB-AEF8-C3E8B5B28CD0}" srcOrd="1" destOrd="0" presId="urn:microsoft.com/office/officeart/2018/2/layout/IconVerticalSolidList"/>
    <dgm:cxn modelId="{E005D541-B75D-416F-83FB-9D60BA551D27}" type="presParOf" srcId="{4E75A6C9-6ACA-4072-8909-F0A4AEF8291C}" destId="{19FABC9C-8ED8-48A5-BBB1-6F4E3C4A3A44}" srcOrd="2" destOrd="0" presId="urn:microsoft.com/office/officeart/2018/2/layout/IconVerticalSolidList"/>
    <dgm:cxn modelId="{5B431198-4F14-476D-8F8D-4A219948282E}" type="presParOf" srcId="{4E75A6C9-6ACA-4072-8909-F0A4AEF8291C}" destId="{BE9DD046-0A48-424F-AF63-C022026C6F05}" srcOrd="3" destOrd="0" presId="urn:microsoft.com/office/officeart/2018/2/layout/IconVerticalSolidList"/>
    <dgm:cxn modelId="{9FBDB210-EBCB-4200-B1E0-B05E54207F77}" type="presParOf" srcId="{979E7240-0A53-420B-A240-D88159CCEBEE}" destId="{B16EE683-8187-4D1E-8141-B07669DCEEB9}" srcOrd="5" destOrd="0" presId="urn:microsoft.com/office/officeart/2018/2/layout/IconVerticalSolidList"/>
    <dgm:cxn modelId="{B53B8F8B-74C1-4DAB-BFDA-8482A1B04F98}" type="presParOf" srcId="{979E7240-0A53-420B-A240-D88159CCEBEE}" destId="{15E9DFB3-16A2-4721-9B0E-79BBB3FF0591}" srcOrd="6" destOrd="0" presId="urn:microsoft.com/office/officeart/2018/2/layout/IconVerticalSolidList"/>
    <dgm:cxn modelId="{206678E7-B310-46FA-826A-70C9B3BEB3D9}" type="presParOf" srcId="{15E9DFB3-16A2-4721-9B0E-79BBB3FF0591}" destId="{E151D163-5B3C-43FA-94F3-5137D636267E}" srcOrd="0" destOrd="0" presId="urn:microsoft.com/office/officeart/2018/2/layout/IconVerticalSolidList"/>
    <dgm:cxn modelId="{3DDD8E6A-A8EB-4704-B66C-47DDA68BE933}" type="presParOf" srcId="{15E9DFB3-16A2-4721-9B0E-79BBB3FF0591}" destId="{EA6A5047-25B3-4E8F-989A-67D31550A510}" srcOrd="1" destOrd="0" presId="urn:microsoft.com/office/officeart/2018/2/layout/IconVerticalSolidList"/>
    <dgm:cxn modelId="{C856778D-7FFB-492A-B703-3A0A9008F933}" type="presParOf" srcId="{15E9DFB3-16A2-4721-9B0E-79BBB3FF0591}" destId="{EAB57082-5B11-406E-B0D3-761C097B1FDC}" srcOrd="2" destOrd="0" presId="urn:microsoft.com/office/officeart/2018/2/layout/IconVerticalSolidList"/>
    <dgm:cxn modelId="{E7B7A14B-7768-47E2-94F2-3BE4B16F28C0}" type="presParOf" srcId="{15E9DFB3-16A2-4721-9B0E-79BBB3FF0591}" destId="{E615A596-2F48-4EF2-B3C1-6FAC5C9E7CBE}" srcOrd="3" destOrd="0" presId="urn:microsoft.com/office/officeart/2018/2/layout/IconVerticalSolidList"/>
    <dgm:cxn modelId="{1F71508B-CD1C-4B38-9212-DB75F7932832}" type="presParOf" srcId="{979E7240-0A53-420B-A240-D88159CCEBEE}" destId="{E94CA595-650B-4A16-9A6D-9857ADF76430}" srcOrd="7" destOrd="0" presId="urn:microsoft.com/office/officeart/2018/2/layout/IconVerticalSolidList"/>
    <dgm:cxn modelId="{7558519D-2678-4BEA-ABBF-773C4632132D}" type="presParOf" srcId="{979E7240-0A53-420B-A240-D88159CCEBEE}" destId="{EEF1DCFE-AAFD-4236-BA52-EBECE9A7FA69}" srcOrd="8" destOrd="0" presId="urn:microsoft.com/office/officeart/2018/2/layout/IconVerticalSolidList"/>
    <dgm:cxn modelId="{D4ED2F20-F6D2-4E87-AEF2-CDA7DC46AFE5}" type="presParOf" srcId="{EEF1DCFE-AAFD-4236-BA52-EBECE9A7FA69}" destId="{559B640A-0E2A-4588-BA45-D0570F5A4D07}" srcOrd="0" destOrd="0" presId="urn:microsoft.com/office/officeart/2018/2/layout/IconVerticalSolidList"/>
    <dgm:cxn modelId="{EC7330F8-D4FD-4E46-A4E6-C7D1C14516FA}" type="presParOf" srcId="{EEF1DCFE-AAFD-4236-BA52-EBECE9A7FA69}" destId="{9B2AEDB0-AC41-42A0-8E06-CB089A6331CB}" srcOrd="1" destOrd="0" presId="urn:microsoft.com/office/officeart/2018/2/layout/IconVerticalSolidList"/>
    <dgm:cxn modelId="{A490A687-8A82-4852-8DD4-90465578ACFD}" type="presParOf" srcId="{EEF1DCFE-AAFD-4236-BA52-EBECE9A7FA69}" destId="{CF6EAAE4-FA8F-40A6-866F-DEFDAFEFB108}" srcOrd="2" destOrd="0" presId="urn:microsoft.com/office/officeart/2018/2/layout/IconVerticalSolidList"/>
    <dgm:cxn modelId="{D3835804-AD00-4937-B924-D7CE6A6F0277}" type="presParOf" srcId="{EEF1DCFE-AAFD-4236-BA52-EBECE9A7FA69}" destId="{B12E9D0F-1116-4466-B1A9-3BAB6519BC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8C0728-2A65-465B-8A56-77F78AC89BE8}" type="doc">
      <dgm:prSet loTypeId="urn:microsoft.com/office/officeart/2018/2/layout/IconCircle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CFBA2-C4D9-4D48-ACC0-FE299BB3CD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an interactive memory game that tests the user's ability to recall and repeat sequences</a:t>
          </a:r>
        </a:p>
      </dgm:t>
    </dgm:pt>
    <dgm:pt modelId="{BFDC1F57-E811-47A4-9CB3-0C807AA801B9}" type="parTrans" cxnId="{8A1193AE-E94D-4133-B7DB-B5695C105361}">
      <dgm:prSet/>
      <dgm:spPr/>
      <dgm:t>
        <a:bodyPr/>
        <a:lstStyle/>
        <a:p>
          <a:endParaRPr lang="en-US"/>
        </a:p>
      </dgm:t>
    </dgm:pt>
    <dgm:pt modelId="{1FA98F46-1932-43A2-ABBB-D72B95CB7BC0}" type="sibTrans" cxnId="{8A1193AE-E94D-4133-B7DB-B5695C1053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AD41FF-6778-4667-AFFD-589D367B98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 and configure a </a:t>
          </a:r>
          <a:r>
            <a:rPr lang="en-US" b="1"/>
            <a:t>4x4 matrix keypad</a:t>
          </a:r>
          <a:r>
            <a:rPr lang="en-US"/>
            <a:t> and </a:t>
          </a:r>
          <a:r>
            <a:rPr lang="en-US" b="1"/>
            <a:t>16x2 LCD</a:t>
          </a:r>
          <a:r>
            <a:rPr lang="en-US"/>
            <a:t> with the </a:t>
          </a:r>
          <a:r>
            <a:rPr lang="en-US" b="1"/>
            <a:t>ATmega32 microcontroller</a:t>
          </a:r>
          <a:endParaRPr lang="en-US"/>
        </a:p>
      </dgm:t>
    </dgm:pt>
    <dgm:pt modelId="{9976957F-348C-4A74-9777-33BFE8F2D883}" type="parTrans" cxnId="{8216D6EE-71A9-4D1D-A649-0C1EF53F4ACD}">
      <dgm:prSet/>
      <dgm:spPr/>
      <dgm:t>
        <a:bodyPr/>
        <a:lstStyle/>
        <a:p>
          <a:endParaRPr lang="en-US"/>
        </a:p>
      </dgm:t>
    </dgm:pt>
    <dgm:pt modelId="{10679478-4232-46DA-836F-9E556427B459}" type="sibTrans" cxnId="{8216D6EE-71A9-4D1D-A649-0C1EF53F4A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86FE92-292C-4304-8EB4-8B6B288ACC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game logic and control flow using </a:t>
          </a:r>
          <a:r>
            <a:rPr lang="en-US" b="1"/>
            <a:t>Embedded C</a:t>
          </a:r>
          <a:endParaRPr lang="en-US"/>
        </a:p>
      </dgm:t>
    </dgm:pt>
    <dgm:pt modelId="{08FFBFB3-52C7-4264-8DF3-18515101E56D}" type="parTrans" cxnId="{91383C55-BEA9-4E41-A710-6F3016B86757}">
      <dgm:prSet/>
      <dgm:spPr/>
      <dgm:t>
        <a:bodyPr/>
        <a:lstStyle/>
        <a:p>
          <a:endParaRPr lang="en-US"/>
        </a:p>
      </dgm:t>
    </dgm:pt>
    <dgm:pt modelId="{5FA51360-2D58-4953-B83C-5DAA88528416}" type="sibTrans" cxnId="{91383C55-BEA9-4E41-A710-6F3016B867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737177-31B5-4E14-AB36-E08AD92711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features like </a:t>
          </a:r>
          <a:r>
            <a:rPr lang="en-US" b="1"/>
            <a:t>scoring</a:t>
          </a:r>
          <a:r>
            <a:rPr lang="en-US"/>
            <a:t>, </a:t>
          </a:r>
          <a:r>
            <a:rPr lang="en-US" b="1"/>
            <a:t>level progression</a:t>
          </a:r>
          <a:r>
            <a:rPr lang="en-US"/>
            <a:t>, and a </a:t>
          </a:r>
          <a:r>
            <a:rPr lang="en-US" b="1"/>
            <a:t>retry system</a:t>
          </a:r>
          <a:endParaRPr lang="en-US"/>
        </a:p>
      </dgm:t>
    </dgm:pt>
    <dgm:pt modelId="{AC3563A0-B4EA-4CC1-8A34-183F0BA0F43D}" type="parTrans" cxnId="{2A6B1F80-9E54-4F5B-A54A-C5C179D9A644}">
      <dgm:prSet/>
      <dgm:spPr/>
      <dgm:t>
        <a:bodyPr/>
        <a:lstStyle/>
        <a:p>
          <a:endParaRPr lang="en-US"/>
        </a:p>
      </dgm:t>
    </dgm:pt>
    <dgm:pt modelId="{4AA27693-096C-43E4-A9FF-22F47D2A5C0B}" type="sibTrans" cxnId="{2A6B1F80-9E54-4F5B-A54A-C5C179D9A6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EBEFCC-E2D9-426E-9241-6B3C543E3D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 real-time </a:t>
          </a:r>
          <a:r>
            <a:rPr lang="en-US" b="1"/>
            <a:t>feedback</a:t>
          </a:r>
          <a:r>
            <a:rPr lang="en-US"/>
            <a:t> on the LCD based on the user's performance</a:t>
          </a:r>
        </a:p>
      </dgm:t>
    </dgm:pt>
    <dgm:pt modelId="{4EF6285A-8BA4-40CD-A4FD-19F13BC8EFF3}" type="parTrans" cxnId="{838C07A9-8B37-4F32-8ECF-420C57A280F4}">
      <dgm:prSet/>
      <dgm:spPr/>
      <dgm:t>
        <a:bodyPr/>
        <a:lstStyle/>
        <a:p>
          <a:endParaRPr lang="en-US"/>
        </a:p>
      </dgm:t>
    </dgm:pt>
    <dgm:pt modelId="{7EA262EE-8908-462D-9BC1-5029EB794AF8}" type="sibTrans" cxnId="{838C07A9-8B37-4F32-8ECF-420C57A280F4}">
      <dgm:prSet/>
      <dgm:spPr/>
      <dgm:t>
        <a:bodyPr/>
        <a:lstStyle/>
        <a:p>
          <a:endParaRPr lang="en-US"/>
        </a:p>
      </dgm:t>
    </dgm:pt>
    <dgm:pt modelId="{4F2F8A1B-DEB1-478F-99F0-46ABC1AE1299}" type="pres">
      <dgm:prSet presAssocID="{228C0728-2A65-465B-8A56-77F78AC89BE8}" presName="root" presStyleCnt="0">
        <dgm:presLayoutVars>
          <dgm:dir/>
          <dgm:resizeHandles val="exact"/>
        </dgm:presLayoutVars>
      </dgm:prSet>
      <dgm:spPr/>
    </dgm:pt>
    <dgm:pt modelId="{E8E7B0C1-43E3-40B7-932B-CF707603BAD3}" type="pres">
      <dgm:prSet presAssocID="{228C0728-2A65-465B-8A56-77F78AC89BE8}" presName="container" presStyleCnt="0">
        <dgm:presLayoutVars>
          <dgm:dir/>
          <dgm:resizeHandles val="exact"/>
        </dgm:presLayoutVars>
      </dgm:prSet>
      <dgm:spPr/>
    </dgm:pt>
    <dgm:pt modelId="{82399530-6796-4233-8A75-099F402FB7C0}" type="pres">
      <dgm:prSet presAssocID="{DC3CFBA2-C4D9-4D48-ACC0-FE299BB3CDC6}" presName="compNode" presStyleCnt="0"/>
      <dgm:spPr/>
    </dgm:pt>
    <dgm:pt modelId="{E987B699-2FD8-44EB-A7FD-8D8BB44AAE6B}" type="pres">
      <dgm:prSet presAssocID="{DC3CFBA2-C4D9-4D48-ACC0-FE299BB3CDC6}" presName="iconBgRect" presStyleLbl="bgShp" presStyleIdx="0" presStyleCnt="5"/>
      <dgm:spPr/>
    </dgm:pt>
    <dgm:pt modelId="{8010401E-C886-44BC-ACFF-C286FCF21FD0}" type="pres">
      <dgm:prSet presAssocID="{DC3CFBA2-C4D9-4D48-ACC0-FE299BB3CD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5AFCA0D-BCF3-4325-91F2-54115482218F}" type="pres">
      <dgm:prSet presAssocID="{DC3CFBA2-C4D9-4D48-ACC0-FE299BB3CDC6}" presName="spaceRect" presStyleCnt="0"/>
      <dgm:spPr/>
    </dgm:pt>
    <dgm:pt modelId="{A28376A6-F2F0-4C42-919F-4E098DAC7ADB}" type="pres">
      <dgm:prSet presAssocID="{DC3CFBA2-C4D9-4D48-ACC0-FE299BB3CDC6}" presName="textRect" presStyleLbl="revTx" presStyleIdx="0" presStyleCnt="5">
        <dgm:presLayoutVars>
          <dgm:chMax val="1"/>
          <dgm:chPref val="1"/>
        </dgm:presLayoutVars>
      </dgm:prSet>
      <dgm:spPr/>
    </dgm:pt>
    <dgm:pt modelId="{4DD93FDF-8108-457D-B2E2-0A538C9DDB71}" type="pres">
      <dgm:prSet presAssocID="{1FA98F46-1932-43A2-ABBB-D72B95CB7BC0}" presName="sibTrans" presStyleLbl="sibTrans2D1" presStyleIdx="0" presStyleCnt="0"/>
      <dgm:spPr/>
    </dgm:pt>
    <dgm:pt modelId="{40D77268-2E09-41F2-8FF4-45C541188AD2}" type="pres">
      <dgm:prSet presAssocID="{34AD41FF-6778-4667-AFFD-589D367B98D8}" presName="compNode" presStyleCnt="0"/>
      <dgm:spPr/>
    </dgm:pt>
    <dgm:pt modelId="{D0D71E1E-E313-4A06-B016-BC276165C2E2}" type="pres">
      <dgm:prSet presAssocID="{34AD41FF-6778-4667-AFFD-589D367B98D8}" presName="iconBgRect" presStyleLbl="bgShp" presStyleIdx="1" presStyleCnt="5"/>
      <dgm:spPr/>
    </dgm:pt>
    <dgm:pt modelId="{407B9DDB-0975-4DA6-BB70-1E5180C24841}" type="pres">
      <dgm:prSet presAssocID="{34AD41FF-6778-4667-AFFD-589D367B98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8B007FC-1C23-42FF-AF68-3AB5F5D7F7BA}" type="pres">
      <dgm:prSet presAssocID="{34AD41FF-6778-4667-AFFD-589D367B98D8}" presName="spaceRect" presStyleCnt="0"/>
      <dgm:spPr/>
    </dgm:pt>
    <dgm:pt modelId="{311715F7-82A4-41E2-B07A-DEB7BE4B6FA3}" type="pres">
      <dgm:prSet presAssocID="{34AD41FF-6778-4667-AFFD-589D367B98D8}" presName="textRect" presStyleLbl="revTx" presStyleIdx="1" presStyleCnt="5">
        <dgm:presLayoutVars>
          <dgm:chMax val="1"/>
          <dgm:chPref val="1"/>
        </dgm:presLayoutVars>
      </dgm:prSet>
      <dgm:spPr/>
    </dgm:pt>
    <dgm:pt modelId="{BDB0AB46-60BB-47C3-B94A-75AD3DA6D644}" type="pres">
      <dgm:prSet presAssocID="{10679478-4232-46DA-836F-9E556427B459}" presName="sibTrans" presStyleLbl="sibTrans2D1" presStyleIdx="0" presStyleCnt="0"/>
      <dgm:spPr/>
    </dgm:pt>
    <dgm:pt modelId="{9D85896F-F7AE-4C01-8E4F-E761F1735D97}" type="pres">
      <dgm:prSet presAssocID="{EC86FE92-292C-4304-8EB4-8B6B288ACC45}" presName="compNode" presStyleCnt="0"/>
      <dgm:spPr/>
    </dgm:pt>
    <dgm:pt modelId="{63E5B826-46E5-4582-8442-4A879A48DAC7}" type="pres">
      <dgm:prSet presAssocID="{EC86FE92-292C-4304-8EB4-8B6B288ACC45}" presName="iconBgRect" presStyleLbl="bgShp" presStyleIdx="2" presStyleCnt="5"/>
      <dgm:spPr/>
    </dgm:pt>
    <dgm:pt modelId="{B65ADB01-E940-4817-81C8-3EFA73641DFF}" type="pres">
      <dgm:prSet presAssocID="{EC86FE92-292C-4304-8EB4-8B6B288ACC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8692E8-0F6F-4E89-ADB0-D593991F28E1}" type="pres">
      <dgm:prSet presAssocID="{EC86FE92-292C-4304-8EB4-8B6B288ACC45}" presName="spaceRect" presStyleCnt="0"/>
      <dgm:spPr/>
    </dgm:pt>
    <dgm:pt modelId="{2A5FCB90-C079-4B25-B065-A9F493ACA518}" type="pres">
      <dgm:prSet presAssocID="{EC86FE92-292C-4304-8EB4-8B6B288ACC45}" presName="textRect" presStyleLbl="revTx" presStyleIdx="2" presStyleCnt="5">
        <dgm:presLayoutVars>
          <dgm:chMax val="1"/>
          <dgm:chPref val="1"/>
        </dgm:presLayoutVars>
      </dgm:prSet>
      <dgm:spPr/>
    </dgm:pt>
    <dgm:pt modelId="{0219563B-D45E-4B8F-BB1E-D0FA60B11665}" type="pres">
      <dgm:prSet presAssocID="{5FA51360-2D58-4953-B83C-5DAA88528416}" presName="sibTrans" presStyleLbl="sibTrans2D1" presStyleIdx="0" presStyleCnt="0"/>
      <dgm:spPr/>
    </dgm:pt>
    <dgm:pt modelId="{037FE612-60D9-4217-864A-67B899E1A873}" type="pres">
      <dgm:prSet presAssocID="{1C737177-31B5-4E14-AB36-E08AD92711CD}" presName="compNode" presStyleCnt="0"/>
      <dgm:spPr/>
    </dgm:pt>
    <dgm:pt modelId="{74017754-B891-4254-BAEF-F2B69B5A2FBC}" type="pres">
      <dgm:prSet presAssocID="{1C737177-31B5-4E14-AB36-E08AD92711CD}" presName="iconBgRect" presStyleLbl="bgShp" presStyleIdx="3" presStyleCnt="5"/>
      <dgm:spPr/>
    </dgm:pt>
    <dgm:pt modelId="{9ABA8BC4-BDF4-4719-9245-FF119737313B}" type="pres">
      <dgm:prSet presAssocID="{1C737177-31B5-4E14-AB36-E08AD92711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A38B7F-1D49-4E8E-A0F6-EA1B801AC396}" type="pres">
      <dgm:prSet presAssocID="{1C737177-31B5-4E14-AB36-E08AD92711CD}" presName="spaceRect" presStyleCnt="0"/>
      <dgm:spPr/>
    </dgm:pt>
    <dgm:pt modelId="{8A3D09A4-FD75-4DF1-BDD3-DBBBD6C08192}" type="pres">
      <dgm:prSet presAssocID="{1C737177-31B5-4E14-AB36-E08AD92711CD}" presName="textRect" presStyleLbl="revTx" presStyleIdx="3" presStyleCnt="5">
        <dgm:presLayoutVars>
          <dgm:chMax val="1"/>
          <dgm:chPref val="1"/>
        </dgm:presLayoutVars>
      </dgm:prSet>
      <dgm:spPr/>
    </dgm:pt>
    <dgm:pt modelId="{E0A8D446-8A61-4A74-A1C1-8BD28A74B554}" type="pres">
      <dgm:prSet presAssocID="{4AA27693-096C-43E4-A9FF-22F47D2A5C0B}" presName="sibTrans" presStyleLbl="sibTrans2D1" presStyleIdx="0" presStyleCnt="0"/>
      <dgm:spPr/>
    </dgm:pt>
    <dgm:pt modelId="{09E33208-D5C2-4C38-BCAC-277CF6B46BFC}" type="pres">
      <dgm:prSet presAssocID="{C6EBEFCC-E2D9-426E-9241-6B3C543E3D2F}" presName="compNode" presStyleCnt="0"/>
      <dgm:spPr/>
    </dgm:pt>
    <dgm:pt modelId="{3408CFC5-F262-4E88-A515-6B38FB569D94}" type="pres">
      <dgm:prSet presAssocID="{C6EBEFCC-E2D9-426E-9241-6B3C543E3D2F}" presName="iconBgRect" presStyleLbl="bgShp" presStyleIdx="4" presStyleCnt="5"/>
      <dgm:spPr/>
    </dgm:pt>
    <dgm:pt modelId="{8CF84C5B-BB68-4617-9B50-E408F30340FB}" type="pres">
      <dgm:prSet presAssocID="{C6EBEFCC-E2D9-426E-9241-6B3C543E3D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FE72DE5-8D0D-4EE7-823C-ECC29C5AF14B}" type="pres">
      <dgm:prSet presAssocID="{C6EBEFCC-E2D9-426E-9241-6B3C543E3D2F}" presName="spaceRect" presStyleCnt="0"/>
      <dgm:spPr/>
    </dgm:pt>
    <dgm:pt modelId="{20B1447F-21FD-4ACB-A873-1D70A8FC4A0C}" type="pres">
      <dgm:prSet presAssocID="{C6EBEFCC-E2D9-426E-9241-6B3C543E3D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723474E-E467-47C0-BBDF-46C402FC8893}" type="presOf" srcId="{10679478-4232-46DA-836F-9E556427B459}" destId="{BDB0AB46-60BB-47C3-B94A-75AD3DA6D644}" srcOrd="0" destOrd="0" presId="urn:microsoft.com/office/officeart/2018/2/layout/IconCircleList"/>
    <dgm:cxn modelId="{91383C55-BEA9-4E41-A710-6F3016B86757}" srcId="{228C0728-2A65-465B-8A56-77F78AC89BE8}" destId="{EC86FE92-292C-4304-8EB4-8B6B288ACC45}" srcOrd="2" destOrd="0" parTransId="{08FFBFB3-52C7-4264-8DF3-18515101E56D}" sibTransId="{5FA51360-2D58-4953-B83C-5DAA88528416}"/>
    <dgm:cxn modelId="{B0E6B377-2B0C-4A07-A13E-7854F9C2BCC5}" type="presOf" srcId="{DC3CFBA2-C4D9-4D48-ACC0-FE299BB3CDC6}" destId="{A28376A6-F2F0-4C42-919F-4E098DAC7ADB}" srcOrd="0" destOrd="0" presId="urn:microsoft.com/office/officeart/2018/2/layout/IconCircleList"/>
    <dgm:cxn modelId="{D897337C-DE85-4C99-91A3-CE8AF0F585ED}" type="presOf" srcId="{34AD41FF-6778-4667-AFFD-589D367B98D8}" destId="{311715F7-82A4-41E2-B07A-DEB7BE4B6FA3}" srcOrd="0" destOrd="0" presId="urn:microsoft.com/office/officeart/2018/2/layout/IconCircleList"/>
    <dgm:cxn modelId="{2A6B1F80-9E54-4F5B-A54A-C5C179D9A644}" srcId="{228C0728-2A65-465B-8A56-77F78AC89BE8}" destId="{1C737177-31B5-4E14-AB36-E08AD92711CD}" srcOrd="3" destOrd="0" parTransId="{AC3563A0-B4EA-4CC1-8A34-183F0BA0F43D}" sibTransId="{4AA27693-096C-43E4-A9FF-22F47D2A5C0B}"/>
    <dgm:cxn modelId="{1D1B2C9B-14DC-4B7B-982A-C389F5AF6CCB}" type="presOf" srcId="{C6EBEFCC-E2D9-426E-9241-6B3C543E3D2F}" destId="{20B1447F-21FD-4ACB-A873-1D70A8FC4A0C}" srcOrd="0" destOrd="0" presId="urn:microsoft.com/office/officeart/2018/2/layout/IconCircleList"/>
    <dgm:cxn modelId="{838C07A9-8B37-4F32-8ECF-420C57A280F4}" srcId="{228C0728-2A65-465B-8A56-77F78AC89BE8}" destId="{C6EBEFCC-E2D9-426E-9241-6B3C543E3D2F}" srcOrd="4" destOrd="0" parTransId="{4EF6285A-8BA4-40CD-A4FD-19F13BC8EFF3}" sibTransId="{7EA262EE-8908-462D-9BC1-5029EB794AF8}"/>
    <dgm:cxn modelId="{8A1193AE-E94D-4133-B7DB-B5695C105361}" srcId="{228C0728-2A65-465B-8A56-77F78AC89BE8}" destId="{DC3CFBA2-C4D9-4D48-ACC0-FE299BB3CDC6}" srcOrd="0" destOrd="0" parTransId="{BFDC1F57-E811-47A4-9CB3-0C807AA801B9}" sibTransId="{1FA98F46-1932-43A2-ABBB-D72B95CB7BC0}"/>
    <dgm:cxn modelId="{1821AFB2-33AE-4C4A-A0D8-7B2D7DC6A63A}" type="presOf" srcId="{5FA51360-2D58-4953-B83C-5DAA88528416}" destId="{0219563B-D45E-4B8F-BB1E-D0FA60B11665}" srcOrd="0" destOrd="0" presId="urn:microsoft.com/office/officeart/2018/2/layout/IconCircleList"/>
    <dgm:cxn modelId="{BCC664B3-0719-4CC3-862D-0835FA370C14}" type="presOf" srcId="{1C737177-31B5-4E14-AB36-E08AD92711CD}" destId="{8A3D09A4-FD75-4DF1-BDD3-DBBBD6C08192}" srcOrd="0" destOrd="0" presId="urn:microsoft.com/office/officeart/2018/2/layout/IconCircleList"/>
    <dgm:cxn modelId="{E6C63EBF-CCDF-4A87-BBD2-52DABD325DC4}" type="presOf" srcId="{1FA98F46-1932-43A2-ABBB-D72B95CB7BC0}" destId="{4DD93FDF-8108-457D-B2E2-0A538C9DDB71}" srcOrd="0" destOrd="0" presId="urn:microsoft.com/office/officeart/2018/2/layout/IconCircleList"/>
    <dgm:cxn modelId="{F24DA9CE-D21F-4AD0-A0CD-466F933E5E39}" type="presOf" srcId="{EC86FE92-292C-4304-8EB4-8B6B288ACC45}" destId="{2A5FCB90-C079-4B25-B065-A9F493ACA518}" srcOrd="0" destOrd="0" presId="urn:microsoft.com/office/officeart/2018/2/layout/IconCircleList"/>
    <dgm:cxn modelId="{DB4072D4-0B17-4E7E-906E-182EACA9FE7F}" type="presOf" srcId="{4AA27693-096C-43E4-A9FF-22F47D2A5C0B}" destId="{E0A8D446-8A61-4A74-A1C1-8BD28A74B554}" srcOrd="0" destOrd="0" presId="urn:microsoft.com/office/officeart/2018/2/layout/IconCircleList"/>
    <dgm:cxn modelId="{7747B0E0-5277-4AFB-A446-7387C3923A6D}" type="presOf" srcId="{228C0728-2A65-465B-8A56-77F78AC89BE8}" destId="{4F2F8A1B-DEB1-478F-99F0-46ABC1AE1299}" srcOrd="0" destOrd="0" presId="urn:microsoft.com/office/officeart/2018/2/layout/IconCircleList"/>
    <dgm:cxn modelId="{8216D6EE-71A9-4D1D-A649-0C1EF53F4ACD}" srcId="{228C0728-2A65-465B-8A56-77F78AC89BE8}" destId="{34AD41FF-6778-4667-AFFD-589D367B98D8}" srcOrd="1" destOrd="0" parTransId="{9976957F-348C-4A74-9777-33BFE8F2D883}" sibTransId="{10679478-4232-46DA-836F-9E556427B459}"/>
    <dgm:cxn modelId="{F1FCE916-610E-4561-9660-AFC7E76B9F11}" type="presParOf" srcId="{4F2F8A1B-DEB1-478F-99F0-46ABC1AE1299}" destId="{E8E7B0C1-43E3-40B7-932B-CF707603BAD3}" srcOrd="0" destOrd="0" presId="urn:microsoft.com/office/officeart/2018/2/layout/IconCircleList"/>
    <dgm:cxn modelId="{3912E5D1-FA0B-4631-A059-2A35EB164B20}" type="presParOf" srcId="{E8E7B0C1-43E3-40B7-932B-CF707603BAD3}" destId="{82399530-6796-4233-8A75-099F402FB7C0}" srcOrd="0" destOrd="0" presId="urn:microsoft.com/office/officeart/2018/2/layout/IconCircleList"/>
    <dgm:cxn modelId="{78EC7B76-54B0-4F61-820D-B8349EA3A0A4}" type="presParOf" srcId="{82399530-6796-4233-8A75-099F402FB7C0}" destId="{E987B699-2FD8-44EB-A7FD-8D8BB44AAE6B}" srcOrd="0" destOrd="0" presId="urn:microsoft.com/office/officeart/2018/2/layout/IconCircleList"/>
    <dgm:cxn modelId="{5E0799CC-42C7-4630-AA21-7A18FA58F6A0}" type="presParOf" srcId="{82399530-6796-4233-8A75-099F402FB7C0}" destId="{8010401E-C886-44BC-ACFF-C286FCF21FD0}" srcOrd="1" destOrd="0" presId="urn:microsoft.com/office/officeart/2018/2/layout/IconCircleList"/>
    <dgm:cxn modelId="{C9A3BBC3-83E3-4C5C-9D80-8F498176755E}" type="presParOf" srcId="{82399530-6796-4233-8A75-099F402FB7C0}" destId="{15AFCA0D-BCF3-4325-91F2-54115482218F}" srcOrd="2" destOrd="0" presId="urn:microsoft.com/office/officeart/2018/2/layout/IconCircleList"/>
    <dgm:cxn modelId="{5C665412-EEA9-406A-907F-7A1F10EDECA3}" type="presParOf" srcId="{82399530-6796-4233-8A75-099F402FB7C0}" destId="{A28376A6-F2F0-4C42-919F-4E098DAC7ADB}" srcOrd="3" destOrd="0" presId="urn:microsoft.com/office/officeart/2018/2/layout/IconCircleList"/>
    <dgm:cxn modelId="{735E9A24-229C-4AEC-96F8-019279DD7FA1}" type="presParOf" srcId="{E8E7B0C1-43E3-40B7-932B-CF707603BAD3}" destId="{4DD93FDF-8108-457D-B2E2-0A538C9DDB71}" srcOrd="1" destOrd="0" presId="urn:microsoft.com/office/officeart/2018/2/layout/IconCircleList"/>
    <dgm:cxn modelId="{C8B5F403-F866-4983-BEC3-3D4B005CD966}" type="presParOf" srcId="{E8E7B0C1-43E3-40B7-932B-CF707603BAD3}" destId="{40D77268-2E09-41F2-8FF4-45C541188AD2}" srcOrd="2" destOrd="0" presId="urn:microsoft.com/office/officeart/2018/2/layout/IconCircleList"/>
    <dgm:cxn modelId="{B32D777D-E9FE-47CF-A816-859862479FE4}" type="presParOf" srcId="{40D77268-2E09-41F2-8FF4-45C541188AD2}" destId="{D0D71E1E-E313-4A06-B016-BC276165C2E2}" srcOrd="0" destOrd="0" presId="urn:microsoft.com/office/officeart/2018/2/layout/IconCircleList"/>
    <dgm:cxn modelId="{E278F990-FF2E-4105-859E-D66204D7D960}" type="presParOf" srcId="{40D77268-2E09-41F2-8FF4-45C541188AD2}" destId="{407B9DDB-0975-4DA6-BB70-1E5180C24841}" srcOrd="1" destOrd="0" presId="urn:microsoft.com/office/officeart/2018/2/layout/IconCircleList"/>
    <dgm:cxn modelId="{E8B31662-4327-4006-A063-53E8A8153D65}" type="presParOf" srcId="{40D77268-2E09-41F2-8FF4-45C541188AD2}" destId="{48B007FC-1C23-42FF-AF68-3AB5F5D7F7BA}" srcOrd="2" destOrd="0" presId="urn:microsoft.com/office/officeart/2018/2/layout/IconCircleList"/>
    <dgm:cxn modelId="{DE7F6C8E-1431-4DFD-B3A4-E4A153C9CC85}" type="presParOf" srcId="{40D77268-2E09-41F2-8FF4-45C541188AD2}" destId="{311715F7-82A4-41E2-B07A-DEB7BE4B6FA3}" srcOrd="3" destOrd="0" presId="urn:microsoft.com/office/officeart/2018/2/layout/IconCircleList"/>
    <dgm:cxn modelId="{C4801A83-1DD4-4449-8CCC-D0C958A5E10A}" type="presParOf" srcId="{E8E7B0C1-43E3-40B7-932B-CF707603BAD3}" destId="{BDB0AB46-60BB-47C3-B94A-75AD3DA6D644}" srcOrd="3" destOrd="0" presId="urn:microsoft.com/office/officeart/2018/2/layout/IconCircleList"/>
    <dgm:cxn modelId="{0A997F51-957F-422A-ADE6-8978D45A0544}" type="presParOf" srcId="{E8E7B0C1-43E3-40B7-932B-CF707603BAD3}" destId="{9D85896F-F7AE-4C01-8E4F-E761F1735D97}" srcOrd="4" destOrd="0" presId="urn:microsoft.com/office/officeart/2018/2/layout/IconCircleList"/>
    <dgm:cxn modelId="{65DF0D12-0425-42BB-B155-A423EB5DE785}" type="presParOf" srcId="{9D85896F-F7AE-4C01-8E4F-E761F1735D97}" destId="{63E5B826-46E5-4582-8442-4A879A48DAC7}" srcOrd="0" destOrd="0" presId="urn:microsoft.com/office/officeart/2018/2/layout/IconCircleList"/>
    <dgm:cxn modelId="{36131CBF-D64D-48D9-9B03-5EACFEBF9C7B}" type="presParOf" srcId="{9D85896F-F7AE-4C01-8E4F-E761F1735D97}" destId="{B65ADB01-E940-4817-81C8-3EFA73641DFF}" srcOrd="1" destOrd="0" presId="urn:microsoft.com/office/officeart/2018/2/layout/IconCircleList"/>
    <dgm:cxn modelId="{9B0482BB-2001-4458-83AA-464E4571A12D}" type="presParOf" srcId="{9D85896F-F7AE-4C01-8E4F-E761F1735D97}" destId="{5E8692E8-0F6F-4E89-ADB0-D593991F28E1}" srcOrd="2" destOrd="0" presId="urn:microsoft.com/office/officeart/2018/2/layout/IconCircleList"/>
    <dgm:cxn modelId="{6E63314A-E0F7-4002-A930-7A05A46A32DE}" type="presParOf" srcId="{9D85896F-F7AE-4C01-8E4F-E761F1735D97}" destId="{2A5FCB90-C079-4B25-B065-A9F493ACA518}" srcOrd="3" destOrd="0" presId="urn:microsoft.com/office/officeart/2018/2/layout/IconCircleList"/>
    <dgm:cxn modelId="{BCF00884-ECFB-497A-BAD5-2784C453A840}" type="presParOf" srcId="{E8E7B0C1-43E3-40B7-932B-CF707603BAD3}" destId="{0219563B-D45E-4B8F-BB1E-D0FA60B11665}" srcOrd="5" destOrd="0" presId="urn:microsoft.com/office/officeart/2018/2/layout/IconCircleList"/>
    <dgm:cxn modelId="{2555D760-9C1D-4F18-A763-E01D556D975F}" type="presParOf" srcId="{E8E7B0C1-43E3-40B7-932B-CF707603BAD3}" destId="{037FE612-60D9-4217-864A-67B899E1A873}" srcOrd="6" destOrd="0" presId="urn:microsoft.com/office/officeart/2018/2/layout/IconCircleList"/>
    <dgm:cxn modelId="{62A5DF00-A07F-4388-8661-A4B9B8AFA9E8}" type="presParOf" srcId="{037FE612-60D9-4217-864A-67B899E1A873}" destId="{74017754-B891-4254-BAEF-F2B69B5A2FBC}" srcOrd="0" destOrd="0" presId="urn:microsoft.com/office/officeart/2018/2/layout/IconCircleList"/>
    <dgm:cxn modelId="{F7AD3FCC-2FBD-4516-AB0E-2E505A07108D}" type="presParOf" srcId="{037FE612-60D9-4217-864A-67B899E1A873}" destId="{9ABA8BC4-BDF4-4719-9245-FF119737313B}" srcOrd="1" destOrd="0" presId="urn:microsoft.com/office/officeart/2018/2/layout/IconCircleList"/>
    <dgm:cxn modelId="{5F8A6D3A-CFEA-4E59-B5E6-D9538084EA49}" type="presParOf" srcId="{037FE612-60D9-4217-864A-67B899E1A873}" destId="{38A38B7F-1D49-4E8E-A0F6-EA1B801AC396}" srcOrd="2" destOrd="0" presId="urn:microsoft.com/office/officeart/2018/2/layout/IconCircleList"/>
    <dgm:cxn modelId="{767C44B0-CA28-402F-876C-DC954F26B57A}" type="presParOf" srcId="{037FE612-60D9-4217-864A-67B899E1A873}" destId="{8A3D09A4-FD75-4DF1-BDD3-DBBBD6C08192}" srcOrd="3" destOrd="0" presId="urn:microsoft.com/office/officeart/2018/2/layout/IconCircleList"/>
    <dgm:cxn modelId="{F1D43AC6-0ED3-4C9E-8C1C-32CF97A0C4A0}" type="presParOf" srcId="{E8E7B0C1-43E3-40B7-932B-CF707603BAD3}" destId="{E0A8D446-8A61-4A74-A1C1-8BD28A74B554}" srcOrd="7" destOrd="0" presId="urn:microsoft.com/office/officeart/2018/2/layout/IconCircleList"/>
    <dgm:cxn modelId="{1CC545C6-7B63-48CF-9149-7105BB009B5B}" type="presParOf" srcId="{E8E7B0C1-43E3-40B7-932B-CF707603BAD3}" destId="{09E33208-D5C2-4C38-BCAC-277CF6B46BFC}" srcOrd="8" destOrd="0" presId="urn:microsoft.com/office/officeart/2018/2/layout/IconCircleList"/>
    <dgm:cxn modelId="{13AE25F2-DD9E-4943-AF18-D8BC7AF6D588}" type="presParOf" srcId="{09E33208-D5C2-4C38-BCAC-277CF6B46BFC}" destId="{3408CFC5-F262-4E88-A515-6B38FB569D94}" srcOrd="0" destOrd="0" presId="urn:microsoft.com/office/officeart/2018/2/layout/IconCircleList"/>
    <dgm:cxn modelId="{0C5EC359-91E0-41E2-B095-5D8238DAE7DB}" type="presParOf" srcId="{09E33208-D5C2-4C38-BCAC-277CF6B46BFC}" destId="{8CF84C5B-BB68-4617-9B50-E408F30340FB}" srcOrd="1" destOrd="0" presId="urn:microsoft.com/office/officeart/2018/2/layout/IconCircleList"/>
    <dgm:cxn modelId="{AD619285-299F-474B-8486-67DC0D2A6135}" type="presParOf" srcId="{09E33208-D5C2-4C38-BCAC-277CF6B46BFC}" destId="{BFE72DE5-8D0D-4EE7-823C-ECC29C5AF14B}" srcOrd="2" destOrd="0" presId="urn:microsoft.com/office/officeart/2018/2/layout/IconCircleList"/>
    <dgm:cxn modelId="{F9E058CF-2033-4013-B135-855FA0A0886A}" type="presParOf" srcId="{09E33208-D5C2-4C38-BCAC-277CF6B46BFC}" destId="{20B1447F-21FD-4ACB-A873-1D70A8FC4A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1A5CE2-23B9-4DA9-B322-EF73E796505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3B7A44D3-A638-4762-998B-17C4851C3216}">
      <dgm:prSet/>
      <dgm:spPr/>
      <dgm:t>
        <a:bodyPr/>
        <a:lstStyle/>
        <a:p>
          <a:r>
            <a:rPr lang="en-US"/>
            <a:t>Game begins when the user presses any key</a:t>
          </a:r>
        </a:p>
      </dgm:t>
    </dgm:pt>
    <dgm:pt modelId="{016B0276-CCA8-43D9-B003-BD93A3EC56E5}" type="parTrans" cxnId="{3AC7E5C3-B741-4C00-BDED-0289676B1738}">
      <dgm:prSet/>
      <dgm:spPr/>
      <dgm:t>
        <a:bodyPr/>
        <a:lstStyle/>
        <a:p>
          <a:endParaRPr lang="en-US"/>
        </a:p>
      </dgm:t>
    </dgm:pt>
    <dgm:pt modelId="{E7CCA78C-AE8C-41CF-9500-49874BDC251E}" type="sibTrans" cxnId="{3AC7E5C3-B741-4C00-BDED-0289676B1738}">
      <dgm:prSet/>
      <dgm:spPr/>
      <dgm:t>
        <a:bodyPr/>
        <a:lstStyle/>
        <a:p>
          <a:endParaRPr lang="en-US"/>
        </a:p>
      </dgm:t>
    </dgm:pt>
    <dgm:pt modelId="{CCC63983-9181-4685-A5FF-E5C4D515D5A8}">
      <dgm:prSet/>
      <dgm:spPr/>
      <dgm:t>
        <a:bodyPr/>
        <a:lstStyle/>
        <a:p>
          <a:r>
            <a:rPr lang="en-US"/>
            <a:t>A random number sequence is displayed on the LCD</a:t>
          </a:r>
        </a:p>
      </dgm:t>
    </dgm:pt>
    <dgm:pt modelId="{16790088-6D48-40DA-92E6-A45C8E8134E6}" type="parTrans" cxnId="{46184D6A-BB70-419F-AC32-91F99BCCE2C1}">
      <dgm:prSet/>
      <dgm:spPr/>
      <dgm:t>
        <a:bodyPr/>
        <a:lstStyle/>
        <a:p>
          <a:endParaRPr lang="en-US"/>
        </a:p>
      </dgm:t>
    </dgm:pt>
    <dgm:pt modelId="{D263C776-6769-4EC3-81DE-4202A7F1E099}" type="sibTrans" cxnId="{46184D6A-BB70-419F-AC32-91F99BCCE2C1}">
      <dgm:prSet/>
      <dgm:spPr/>
      <dgm:t>
        <a:bodyPr/>
        <a:lstStyle/>
        <a:p>
          <a:endParaRPr lang="en-US"/>
        </a:p>
      </dgm:t>
    </dgm:pt>
    <dgm:pt modelId="{2B33744C-B1C5-4FF3-BBFF-69CE56D05886}">
      <dgm:prSet/>
      <dgm:spPr/>
      <dgm:t>
        <a:bodyPr/>
        <a:lstStyle/>
        <a:p>
          <a:r>
            <a:rPr lang="en-US"/>
            <a:t>User inputs the sequence using the keypad</a:t>
          </a:r>
        </a:p>
      </dgm:t>
    </dgm:pt>
    <dgm:pt modelId="{0CE122E1-F95A-4979-AD2B-9E32D4A8C0C1}" type="parTrans" cxnId="{DB56B9D5-BEF2-4040-8766-0FDF26F1D9EF}">
      <dgm:prSet/>
      <dgm:spPr/>
      <dgm:t>
        <a:bodyPr/>
        <a:lstStyle/>
        <a:p>
          <a:endParaRPr lang="en-US"/>
        </a:p>
      </dgm:t>
    </dgm:pt>
    <dgm:pt modelId="{B4FA837F-8C24-4067-ACC9-330A4F1B7A2D}" type="sibTrans" cxnId="{DB56B9D5-BEF2-4040-8766-0FDF26F1D9EF}">
      <dgm:prSet/>
      <dgm:spPr/>
      <dgm:t>
        <a:bodyPr/>
        <a:lstStyle/>
        <a:p>
          <a:endParaRPr lang="en-US"/>
        </a:p>
      </dgm:t>
    </dgm:pt>
    <dgm:pt modelId="{9BC76D76-91B3-4EEC-B03A-D10181365CF6}">
      <dgm:prSet/>
      <dgm:spPr/>
      <dgm:t>
        <a:bodyPr/>
        <a:lstStyle/>
        <a:p>
          <a:r>
            <a:rPr lang="en-US"/>
            <a:t>The system compares the input with the original sequence</a:t>
          </a:r>
        </a:p>
      </dgm:t>
    </dgm:pt>
    <dgm:pt modelId="{EB1F5CA3-FA15-4C8D-A3C5-AD5EADA1ECF7}" type="parTrans" cxnId="{C7227B5B-83D3-4468-892D-5CB081FBE9BE}">
      <dgm:prSet/>
      <dgm:spPr/>
      <dgm:t>
        <a:bodyPr/>
        <a:lstStyle/>
        <a:p>
          <a:endParaRPr lang="en-US"/>
        </a:p>
      </dgm:t>
    </dgm:pt>
    <dgm:pt modelId="{6B079B70-E740-4016-B83F-584F21A2D269}" type="sibTrans" cxnId="{C7227B5B-83D3-4468-892D-5CB081FBE9BE}">
      <dgm:prSet/>
      <dgm:spPr/>
      <dgm:t>
        <a:bodyPr/>
        <a:lstStyle/>
        <a:p>
          <a:endParaRPr lang="en-US"/>
        </a:p>
      </dgm:t>
    </dgm:pt>
    <dgm:pt modelId="{544DEF47-835D-4CA8-BF51-BE6CFCBE2362}">
      <dgm:prSet/>
      <dgm:spPr/>
      <dgm:t>
        <a:bodyPr/>
        <a:lstStyle/>
        <a:p>
          <a:r>
            <a:rPr lang="en-US"/>
            <a:t>If correct:</a:t>
          </a:r>
        </a:p>
      </dgm:t>
    </dgm:pt>
    <dgm:pt modelId="{70D10385-792D-4D1E-84EC-F99C340249C7}" type="parTrans" cxnId="{A6923C58-E011-4605-A151-D2CEA91560A7}">
      <dgm:prSet/>
      <dgm:spPr/>
      <dgm:t>
        <a:bodyPr/>
        <a:lstStyle/>
        <a:p>
          <a:endParaRPr lang="en-US"/>
        </a:p>
      </dgm:t>
    </dgm:pt>
    <dgm:pt modelId="{47F3B5D2-BD1F-4BB2-8355-5BAC386AAB7F}" type="sibTrans" cxnId="{A6923C58-E011-4605-A151-D2CEA91560A7}">
      <dgm:prSet/>
      <dgm:spPr/>
      <dgm:t>
        <a:bodyPr/>
        <a:lstStyle/>
        <a:p>
          <a:endParaRPr lang="en-US"/>
        </a:p>
      </dgm:t>
    </dgm:pt>
    <dgm:pt modelId="{ED65A55C-B797-4DD6-AA7F-CD28C3065879}">
      <dgm:prSet/>
      <dgm:spPr/>
      <dgm:t>
        <a:bodyPr/>
        <a:lstStyle/>
        <a:p>
          <a:r>
            <a:rPr lang="en-US"/>
            <a:t>Increase score and move to the next level</a:t>
          </a:r>
        </a:p>
      </dgm:t>
    </dgm:pt>
    <dgm:pt modelId="{676941BD-CC54-4647-B691-EDE07BF367EB}" type="parTrans" cxnId="{74A71DA2-A989-48E0-9F0A-6346F21BD126}">
      <dgm:prSet/>
      <dgm:spPr/>
      <dgm:t>
        <a:bodyPr/>
        <a:lstStyle/>
        <a:p>
          <a:endParaRPr lang="en-US"/>
        </a:p>
      </dgm:t>
    </dgm:pt>
    <dgm:pt modelId="{6E0049CE-0B36-4243-815D-D346958427DF}" type="sibTrans" cxnId="{74A71DA2-A989-48E0-9F0A-6346F21BD126}">
      <dgm:prSet/>
      <dgm:spPr/>
      <dgm:t>
        <a:bodyPr/>
        <a:lstStyle/>
        <a:p>
          <a:endParaRPr lang="en-US"/>
        </a:p>
      </dgm:t>
    </dgm:pt>
    <dgm:pt modelId="{E9B9DF0B-BA6B-4EF7-ABB5-CA008D04AF23}">
      <dgm:prSet/>
      <dgm:spPr/>
      <dgm:t>
        <a:bodyPr/>
        <a:lstStyle/>
        <a:p>
          <a:r>
            <a:rPr lang="en-US"/>
            <a:t>If incorrect:</a:t>
          </a:r>
        </a:p>
      </dgm:t>
    </dgm:pt>
    <dgm:pt modelId="{CDD2F87E-1E9F-4F14-AFB9-8FB270321358}" type="parTrans" cxnId="{A4A91E33-F686-4506-A38D-88826F788485}">
      <dgm:prSet/>
      <dgm:spPr/>
      <dgm:t>
        <a:bodyPr/>
        <a:lstStyle/>
        <a:p>
          <a:endParaRPr lang="en-US"/>
        </a:p>
      </dgm:t>
    </dgm:pt>
    <dgm:pt modelId="{E3FC2B1B-DBCA-42E1-BF38-1DB62D20CCD3}" type="sibTrans" cxnId="{A4A91E33-F686-4506-A38D-88826F788485}">
      <dgm:prSet/>
      <dgm:spPr/>
      <dgm:t>
        <a:bodyPr/>
        <a:lstStyle/>
        <a:p>
          <a:endParaRPr lang="en-US"/>
        </a:p>
      </dgm:t>
    </dgm:pt>
    <dgm:pt modelId="{008B483B-10F5-410E-9DE2-EDCF1B7138B0}">
      <dgm:prSet/>
      <dgm:spPr/>
      <dgm:t>
        <a:bodyPr/>
        <a:lstStyle/>
        <a:p>
          <a:r>
            <a:rPr lang="en-US"/>
            <a:t>Reduce remaining lives</a:t>
          </a:r>
        </a:p>
      </dgm:t>
    </dgm:pt>
    <dgm:pt modelId="{76D8A931-D456-4280-95AD-F3703B9FB99A}" type="parTrans" cxnId="{EB160B19-DACB-457D-8656-CEFC9C430BBC}">
      <dgm:prSet/>
      <dgm:spPr/>
      <dgm:t>
        <a:bodyPr/>
        <a:lstStyle/>
        <a:p>
          <a:endParaRPr lang="en-US"/>
        </a:p>
      </dgm:t>
    </dgm:pt>
    <dgm:pt modelId="{3E6EAAE6-DE67-4E13-9D25-F951A99E9FE9}" type="sibTrans" cxnId="{EB160B19-DACB-457D-8656-CEFC9C430BBC}">
      <dgm:prSet/>
      <dgm:spPr/>
      <dgm:t>
        <a:bodyPr/>
        <a:lstStyle/>
        <a:p>
          <a:endParaRPr lang="en-US"/>
        </a:p>
      </dgm:t>
    </dgm:pt>
    <dgm:pt modelId="{45F60436-DEE9-4F02-B76C-38C196503BD3}">
      <dgm:prSet/>
      <dgm:spPr/>
      <dgm:t>
        <a:bodyPr/>
        <a:lstStyle/>
        <a:p>
          <a:r>
            <a:rPr lang="en-US"/>
            <a:t>Allow retry using the 'A' key</a:t>
          </a:r>
        </a:p>
      </dgm:t>
    </dgm:pt>
    <dgm:pt modelId="{BBA79EE6-4823-4E9E-BB4A-295E4018C259}" type="parTrans" cxnId="{DF79942A-5797-42A5-9D66-3AB12C88D55C}">
      <dgm:prSet/>
      <dgm:spPr/>
      <dgm:t>
        <a:bodyPr/>
        <a:lstStyle/>
        <a:p>
          <a:endParaRPr lang="en-US"/>
        </a:p>
      </dgm:t>
    </dgm:pt>
    <dgm:pt modelId="{7EC01148-FD8F-4A00-95B4-09F50AB0D847}" type="sibTrans" cxnId="{DF79942A-5797-42A5-9D66-3AB12C88D55C}">
      <dgm:prSet/>
      <dgm:spPr/>
      <dgm:t>
        <a:bodyPr/>
        <a:lstStyle/>
        <a:p>
          <a:endParaRPr lang="en-US"/>
        </a:p>
      </dgm:t>
    </dgm:pt>
    <dgm:pt modelId="{1BDD1D64-BED4-4735-9155-DCD97B960D17}">
      <dgm:prSet/>
      <dgm:spPr/>
      <dgm:t>
        <a:bodyPr/>
        <a:lstStyle/>
        <a:p>
          <a:r>
            <a:rPr lang="en-US"/>
            <a:t>Game ends when:</a:t>
          </a:r>
        </a:p>
      </dgm:t>
    </dgm:pt>
    <dgm:pt modelId="{22E6A4B2-064F-436D-A4AF-B22180A27F3F}" type="parTrans" cxnId="{78ABDC39-2DAA-4EEF-ABE0-2C20409D3F18}">
      <dgm:prSet/>
      <dgm:spPr/>
      <dgm:t>
        <a:bodyPr/>
        <a:lstStyle/>
        <a:p>
          <a:endParaRPr lang="en-US"/>
        </a:p>
      </dgm:t>
    </dgm:pt>
    <dgm:pt modelId="{2DB55323-002C-47F1-8456-1BEB09C4D3C9}" type="sibTrans" cxnId="{78ABDC39-2DAA-4EEF-ABE0-2C20409D3F18}">
      <dgm:prSet/>
      <dgm:spPr/>
      <dgm:t>
        <a:bodyPr/>
        <a:lstStyle/>
        <a:p>
          <a:endParaRPr lang="en-US"/>
        </a:p>
      </dgm:t>
    </dgm:pt>
    <dgm:pt modelId="{25A2659B-60F3-4BC9-A7B0-85CA387E2784}">
      <dgm:prSet/>
      <dgm:spPr/>
      <dgm:t>
        <a:bodyPr/>
        <a:lstStyle/>
        <a:p>
          <a:r>
            <a:rPr lang="en-US"/>
            <a:t>All levels are completed → </a:t>
          </a:r>
          <a:r>
            <a:rPr lang="en-US" b="1"/>
            <a:t>Win</a:t>
          </a:r>
          <a:endParaRPr lang="en-US"/>
        </a:p>
      </dgm:t>
    </dgm:pt>
    <dgm:pt modelId="{B025FFFB-BB12-4839-964A-E8A4383BC831}" type="parTrans" cxnId="{8BC2CDC4-A244-445E-B094-77D78B2C1E14}">
      <dgm:prSet/>
      <dgm:spPr/>
      <dgm:t>
        <a:bodyPr/>
        <a:lstStyle/>
        <a:p>
          <a:endParaRPr lang="en-US"/>
        </a:p>
      </dgm:t>
    </dgm:pt>
    <dgm:pt modelId="{497BD11B-960A-4759-9DBE-6A15B4A1A40C}" type="sibTrans" cxnId="{8BC2CDC4-A244-445E-B094-77D78B2C1E14}">
      <dgm:prSet/>
      <dgm:spPr/>
      <dgm:t>
        <a:bodyPr/>
        <a:lstStyle/>
        <a:p>
          <a:endParaRPr lang="en-US"/>
        </a:p>
      </dgm:t>
    </dgm:pt>
    <dgm:pt modelId="{739933FC-E209-4687-B011-C5E291E15611}">
      <dgm:prSet/>
      <dgm:spPr/>
      <dgm:t>
        <a:bodyPr/>
        <a:lstStyle/>
        <a:p>
          <a:r>
            <a:rPr lang="en-US"/>
            <a:t>No lives remaining → </a:t>
          </a:r>
          <a:r>
            <a:rPr lang="en-US" b="1"/>
            <a:t>Game Over</a:t>
          </a:r>
          <a:endParaRPr lang="en-US"/>
        </a:p>
      </dgm:t>
    </dgm:pt>
    <dgm:pt modelId="{BF001452-7E9A-4E83-8E91-F9B0C6A48028}" type="parTrans" cxnId="{343330ED-6410-47B2-BBC4-674C5EEE82D1}">
      <dgm:prSet/>
      <dgm:spPr/>
      <dgm:t>
        <a:bodyPr/>
        <a:lstStyle/>
        <a:p>
          <a:endParaRPr lang="en-US"/>
        </a:p>
      </dgm:t>
    </dgm:pt>
    <dgm:pt modelId="{026E1589-EB57-4891-932E-4E7CB3D8E54E}" type="sibTrans" cxnId="{343330ED-6410-47B2-BBC4-674C5EEE82D1}">
      <dgm:prSet/>
      <dgm:spPr/>
      <dgm:t>
        <a:bodyPr/>
        <a:lstStyle/>
        <a:p>
          <a:endParaRPr lang="en-US"/>
        </a:p>
      </dgm:t>
    </dgm:pt>
    <dgm:pt modelId="{7517E9D7-0A45-4A7E-AC2A-A3B54B75D6C4}" type="pres">
      <dgm:prSet presAssocID="{E11A5CE2-23B9-4DA9-B322-EF73E796505F}" presName="Name0" presStyleCnt="0">
        <dgm:presLayoutVars>
          <dgm:dir/>
          <dgm:resizeHandles val="exact"/>
        </dgm:presLayoutVars>
      </dgm:prSet>
      <dgm:spPr/>
    </dgm:pt>
    <dgm:pt modelId="{F93B24A6-D260-4A21-B633-F059FBAEC373}" type="pres">
      <dgm:prSet presAssocID="{3B7A44D3-A638-4762-998B-17C4851C3216}" presName="node" presStyleLbl="node1" presStyleIdx="0" presStyleCnt="12">
        <dgm:presLayoutVars>
          <dgm:bulletEnabled val="1"/>
        </dgm:presLayoutVars>
      </dgm:prSet>
      <dgm:spPr/>
    </dgm:pt>
    <dgm:pt modelId="{8810F4B1-30EC-495B-A4EB-30985E07B212}" type="pres">
      <dgm:prSet presAssocID="{E7CCA78C-AE8C-41CF-9500-49874BDC251E}" presName="sibTrans" presStyleLbl="sibTrans1D1" presStyleIdx="0" presStyleCnt="11"/>
      <dgm:spPr/>
    </dgm:pt>
    <dgm:pt modelId="{AED88E9F-CA00-4613-AA5F-128F40D4F275}" type="pres">
      <dgm:prSet presAssocID="{E7CCA78C-AE8C-41CF-9500-49874BDC251E}" presName="connectorText" presStyleLbl="sibTrans1D1" presStyleIdx="0" presStyleCnt="11"/>
      <dgm:spPr/>
    </dgm:pt>
    <dgm:pt modelId="{1D7DA3A2-0781-4FE4-9DC6-5D6ED7ACECF0}" type="pres">
      <dgm:prSet presAssocID="{CCC63983-9181-4685-A5FF-E5C4D515D5A8}" presName="node" presStyleLbl="node1" presStyleIdx="1" presStyleCnt="12">
        <dgm:presLayoutVars>
          <dgm:bulletEnabled val="1"/>
        </dgm:presLayoutVars>
      </dgm:prSet>
      <dgm:spPr/>
    </dgm:pt>
    <dgm:pt modelId="{4D023C70-DC1F-441E-AA13-B4B1AB55B482}" type="pres">
      <dgm:prSet presAssocID="{D263C776-6769-4EC3-81DE-4202A7F1E099}" presName="sibTrans" presStyleLbl="sibTrans1D1" presStyleIdx="1" presStyleCnt="11"/>
      <dgm:spPr/>
    </dgm:pt>
    <dgm:pt modelId="{B08D2B55-D2A1-4EEA-A7DA-0A860BF22901}" type="pres">
      <dgm:prSet presAssocID="{D263C776-6769-4EC3-81DE-4202A7F1E099}" presName="connectorText" presStyleLbl="sibTrans1D1" presStyleIdx="1" presStyleCnt="11"/>
      <dgm:spPr/>
    </dgm:pt>
    <dgm:pt modelId="{18F6BEA4-5567-47FB-954A-EA46D3CF8BED}" type="pres">
      <dgm:prSet presAssocID="{2B33744C-B1C5-4FF3-BBFF-69CE56D05886}" presName="node" presStyleLbl="node1" presStyleIdx="2" presStyleCnt="12">
        <dgm:presLayoutVars>
          <dgm:bulletEnabled val="1"/>
        </dgm:presLayoutVars>
      </dgm:prSet>
      <dgm:spPr/>
    </dgm:pt>
    <dgm:pt modelId="{7AC89D54-FA4C-491F-B164-41910940233B}" type="pres">
      <dgm:prSet presAssocID="{B4FA837F-8C24-4067-ACC9-330A4F1B7A2D}" presName="sibTrans" presStyleLbl="sibTrans1D1" presStyleIdx="2" presStyleCnt="11"/>
      <dgm:spPr/>
    </dgm:pt>
    <dgm:pt modelId="{54078285-4764-4AA7-956F-2163FD3DFC8D}" type="pres">
      <dgm:prSet presAssocID="{B4FA837F-8C24-4067-ACC9-330A4F1B7A2D}" presName="connectorText" presStyleLbl="sibTrans1D1" presStyleIdx="2" presStyleCnt="11"/>
      <dgm:spPr/>
    </dgm:pt>
    <dgm:pt modelId="{AC40E364-AC7C-4238-9096-708BDB90FAE9}" type="pres">
      <dgm:prSet presAssocID="{9BC76D76-91B3-4EEC-B03A-D10181365CF6}" presName="node" presStyleLbl="node1" presStyleIdx="3" presStyleCnt="12">
        <dgm:presLayoutVars>
          <dgm:bulletEnabled val="1"/>
        </dgm:presLayoutVars>
      </dgm:prSet>
      <dgm:spPr/>
    </dgm:pt>
    <dgm:pt modelId="{5749D18B-9D77-451E-99B7-45249B0A3B50}" type="pres">
      <dgm:prSet presAssocID="{6B079B70-E740-4016-B83F-584F21A2D269}" presName="sibTrans" presStyleLbl="sibTrans1D1" presStyleIdx="3" presStyleCnt="11"/>
      <dgm:spPr/>
    </dgm:pt>
    <dgm:pt modelId="{971CF397-02BA-4FD9-B079-2184FBE6E117}" type="pres">
      <dgm:prSet presAssocID="{6B079B70-E740-4016-B83F-584F21A2D269}" presName="connectorText" presStyleLbl="sibTrans1D1" presStyleIdx="3" presStyleCnt="11"/>
      <dgm:spPr/>
    </dgm:pt>
    <dgm:pt modelId="{A30799D6-029A-41AF-B153-AD90C03F879F}" type="pres">
      <dgm:prSet presAssocID="{544DEF47-835D-4CA8-BF51-BE6CFCBE2362}" presName="node" presStyleLbl="node1" presStyleIdx="4" presStyleCnt="12">
        <dgm:presLayoutVars>
          <dgm:bulletEnabled val="1"/>
        </dgm:presLayoutVars>
      </dgm:prSet>
      <dgm:spPr/>
    </dgm:pt>
    <dgm:pt modelId="{7771208A-EC77-41C6-872B-76EC7969AD86}" type="pres">
      <dgm:prSet presAssocID="{47F3B5D2-BD1F-4BB2-8355-5BAC386AAB7F}" presName="sibTrans" presStyleLbl="sibTrans1D1" presStyleIdx="4" presStyleCnt="11"/>
      <dgm:spPr/>
    </dgm:pt>
    <dgm:pt modelId="{08ACE42D-F24A-4EEA-90A8-F7DEEDD2ED4D}" type="pres">
      <dgm:prSet presAssocID="{47F3B5D2-BD1F-4BB2-8355-5BAC386AAB7F}" presName="connectorText" presStyleLbl="sibTrans1D1" presStyleIdx="4" presStyleCnt="11"/>
      <dgm:spPr/>
    </dgm:pt>
    <dgm:pt modelId="{C378A990-74F3-4857-8264-0887DF961DCD}" type="pres">
      <dgm:prSet presAssocID="{ED65A55C-B797-4DD6-AA7F-CD28C3065879}" presName="node" presStyleLbl="node1" presStyleIdx="5" presStyleCnt="12">
        <dgm:presLayoutVars>
          <dgm:bulletEnabled val="1"/>
        </dgm:presLayoutVars>
      </dgm:prSet>
      <dgm:spPr/>
    </dgm:pt>
    <dgm:pt modelId="{C6A3B144-74F8-4C15-9F5C-F9A3D7E3905D}" type="pres">
      <dgm:prSet presAssocID="{6E0049CE-0B36-4243-815D-D346958427DF}" presName="sibTrans" presStyleLbl="sibTrans1D1" presStyleIdx="5" presStyleCnt="11"/>
      <dgm:spPr/>
    </dgm:pt>
    <dgm:pt modelId="{34173344-2C40-4B9F-AFD5-C6716796A255}" type="pres">
      <dgm:prSet presAssocID="{6E0049CE-0B36-4243-815D-D346958427DF}" presName="connectorText" presStyleLbl="sibTrans1D1" presStyleIdx="5" presStyleCnt="11"/>
      <dgm:spPr/>
    </dgm:pt>
    <dgm:pt modelId="{0FD5AA1F-1284-493F-99A2-390572039E74}" type="pres">
      <dgm:prSet presAssocID="{E9B9DF0B-BA6B-4EF7-ABB5-CA008D04AF23}" presName="node" presStyleLbl="node1" presStyleIdx="6" presStyleCnt="12">
        <dgm:presLayoutVars>
          <dgm:bulletEnabled val="1"/>
        </dgm:presLayoutVars>
      </dgm:prSet>
      <dgm:spPr/>
    </dgm:pt>
    <dgm:pt modelId="{E9FB0C95-59EE-4246-AF03-327438715FD1}" type="pres">
      <dgm:prSet presAssocID="{E3FC2B1B-DBCA-42E1-BF38-1DB62D20CCD3}" presName="sibTrans" presStyleLbl="sibTrans1D1" presStyleIdx="6" presStyleCnt="11"/>
      <dgm:spPr/>
    </dgm:pt>
    <dgm:pt modelId="{BB20F62A-B2E9-439D-BDAC-8F4DDD8EBC5F}" type="pres">
      <dgm:prSet presAssocID="{E3FC2B1B-DBCA-42E1-BF38-1DB62D20CCD3}" presName="connectorText" presStyleLbl="sibTrans1D1" presStyleIdx="6" presStyleCnt="11"/>
      <dgm:spPr/>
    </dgm:pt>
    <dgm:pt modelId="{52E7843C-9B93-4C84-9CD6-9641AF31B26C}" type="pres">
      <dgm:prSet presAssocID="{008B483B-10F5-410E-9DE2-EDCF1B7138B0}" presName="node" presStyleLbl="node1" presStyleIdx="7" presStyleCnt="12">
        <dgm:presLayoutVars>
          <dgm:bulletEnabled val="1"/>
        </dgm:presLayoutVars>
      </dgm:prSet>
      <dgm:spPr/>
    </dgm:pt>
    <dgm:pt modelId="{8BBAA42F-DC68-433A-9375-8FF45DA9A561}" type="pres">
      <dgm:prSet presAssocID="{3E6EAAE6-DE67-4E13-9D25-F951A99E9FE9}" presName="sibTrans" presStyleLbl="sibTrans1D1" presStyleIdx="7" presStyleCnt="11"/>
      <dgm:spPr/>
    </dgm:pt>
    <dgm:pt modelId="{44A3CAAD-1660-4C48-95E3-667131E89167}" type="pres">
      <dgm:prSet presAssocID="{3E6EAAE6-DE67-4E13-9D25-F951A99E9FE9}" presName="connectorText" presStyleLbl="sibTrans1D1" presStyleIdx="7" presStyleCnt="11"/>
      <dgm:spPr/>
    </dgm:pt>
    <dgm:pt modelId="{1DFA9BA0-D197-4D8F-B021-6445BA687832}" type="pres">
      <dgm:prSet presAssocID="{45F60436-DEE9-4F02-B76C-38C196503BD3}" presName="node" presStyleLbl="node1" presStyleIdx="8" presStyleCnt="12">
        <dgm:presLayoutVars>
          <dgm:bulletEnabled val="1"/>
        </dgm:presLayoutVars>
      </dgm:prSet>
      <dgm:spPr/>
    </dgm:pt>
    <dgm:pt modelId="{4819B54A-053C-4FA9-96DF-E5C9A09D5656}" type="pres">
      <dgm:prSet presAssocID="{7EC01148-FD8F-4A00-95B4-09F50AB0D847}" presName="sibTrans" presStyleLbl="sibTrans1D1" presStyleIdx="8" presStyleCnt="11"/>
      <dgm:spPr/>
    </dgm:pt>
    <dgm:pt modelId="{89626552-DFD9-4274-A287-E0866CD3DABB}" type="pres">
      <dgm:prSet presAssocID="{7EC01148-FD8F-4A00-95B4-09F50AB0D847}" presName="connectorText" presStyleLbl="sibTrans1D1" presStyleIdx="8" presStyleCnt="11"/>
      <dgm:spPr/>
    </dgm:pt>
    <dgm:pt modelId="{3E86FCEF-707B-4454-894C-61F3E60B51F0}" type="pres">
      <dgm:prSet presAssocID="{1BDD1D64-BED4-4735-9155-DCD97B960D17}" presName="node" presStyleLbl="node1" presStyleIdx="9" presStyleCnt="12">
        <dgm:presLayoutVars>
          <dgm:bulletEnabled val="1"/>
        </dgm:presLayoutVars>
      </dgm:prSet>
      <dgm:spPr/>
    </dgm:pt>
    <dgm:pt modelId="{50EED570-344C-43D5-AA47-F0D4094C5C8B}" type="pres">
      <dgm:prSet presAssocID="{2DB55323-002C-47F1-8456-1BEB09C4D3C9}" presName="sibTrans" presStyleLbl="sibTrans1D1" presStyleIdx="9" presStyleCnt="11"/>
      <dgm:spPr/>
    </dgm:pt>
    <dgm:pt modelId="{95434C6E-7146-4789-9BE1-374E9D1D23D3}" type="pres">
      <dgm:prSet presAssocID="{2DB55323-002C-47F1-8456-1BEB09C4D3C9}" presName="connectorText" presStyleLbl="sibTrans1D1" presStyleIdx="9" presStyleCnt="11"/>
      <dgm:spPr/>
    </dgm:pt>
    <dgm:pt modelId="{48D07000-ADC1-4488-8D79-172D61C9463A}" type="pres">
      <dgm:prSet presAssocID="{25A2659B-60F3-4BC9-A7B0-85CA387E2784}" presName="node" presStyleLbl="node1" presStyleIdx="10" presStyleCnt="12">
        <dgm:presLayoutVars>
          <dgm:bulletEnabled val="1"/>
        </dgm:presLayoutVars>
      </dgm:prSet>
      <dgm:spPr/>
    </dgm:pt>
    <dgm:pt modelId="{15D631A2-BF76-4529-8D6B-8A17A0D96986}" type="pres">
      <dgm:prSet presAssocID="{497BD11B-960A-4759-9DBE-6A15B4A1A40C}" presName="sibTrans" presStyleLbl="sibTrans1D1" presStyleIdx="10" presStyleCnt="11"/>
      <dgm:spPr/>
    </dgm:pt>
    <dgm:pt modelId="{BC8FF502-D438-4B0E-93D9-7DC03B9AB538}" type="pres">
      <dgm:prSet presAssocID="{497BD11B-960A-4759-9DBE-6A15B4A1A40C}" presName="connectorText" presStyleLbl="sibTrans1D1" presStyleIdx="10" presStyleCnt="11"/>
      <dgm:spPr/>
    </dgm:pt>
    <dgm:pt modelId="{8F017E43-B3BD-4523-AD0C-082AD0B7C9A9}" type="pres">
      <dgm:prSet presAssocID="{739933FC-E209-4687-B011-C5E291E1561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48AA105-7B29-4E27-8A0E-8E2E094BE670}" type="presOf" srcId="{497BD11B-960A-4759-9DBE-6A15B4A1A40C}" destId="{BC8FF502-D438-4B0E-93D9-7DC03B9AB538}" srcOrd="1" destOrd="0" presId="urn:microsoft.com/office/officeart/2016/7/layout/RepeatingBendingProcessNew"/>
    <dgm:cxn modelId="{900D4B0F-E0E2-4A2B-A422-DA456DCF412E}" type="presOf" srcId="{6E0049CE-0B36-4243-815D-D346958427DF}" destId="{C6A3B144-74F8-4C15-9F5C-F9A3D7E3905D}" srcOrd="0" destOrd="0" presId="urn:microsoft.com/office/officeart/2016/7/layout/RepeatingBendingProcessNew"/>
    <dgm:cxn modelId="{6BCFD610-62B3-4BF4-AACF-AE2E627C3489}" type="presOf" srcId="{E11A5CE2-23B9-4DA9-B322-EF73E796505F}" destId="{7517E9D7-0A45-4A7E-AC2A-A3B54B75D6C4}" srcOrd="0" destOrd="0" presId="urn:microsoft.com/office/officeart/2016/7/layout/RepeatingBendingProcessNew"/>
    <dgm:cxn modelId="{121C5813-A22F-4E85-A5CE-CD4F6FC5FC40}" type="presOf" srcId="{CCC63983-9181-4685-A5FF-E5C4D515D5A8}" destId="{1D7DA3A2-0781-4FE4-9DC6-5D6ED7ACECF0}" srcOrd="0" destOrd="0" presId="urn:microsoft.com/office/officeart/2016/7/layout/RepeatingBendingProcessNew"/>
    <dgm:cxn modelId="{F0709618-ACFA-4287-9B9E-F5567DFD3498}" type="presOf" srcId="{3E6EAAE6-DE67-4E13-9D25-F951A99E9FE9}" destId="{44A3CAAD-1660-4C48-95E3-667131E89167}" srcOrd="1" destOrd="0" presId="urn:microsoft.com/office/officeart/2016/7/layout/RepeatingBendingProcessNew"/>
    <dgm:cxn modelId="{EB160B19-DACB-457D-8656-CEFC9C430BBC}" srcId="{E11A5CE2-23B9-4DA9-B322-EF73E796505F}" destId="{008B483B-10F5-410E-9DE2-EDCF1B7138B0}" srcOrd="7" destOrd="0" parTransId="{76D8A931-D456-4280-95AD-F3703B9FB99A}" sibTransId="{3E6EAAE6-DE67-4E13-9D25-F951A99E9FE9}"/>
    <dgm:cxn modelId="{A29AEA1F-20DD-4E5F-8AF3-A1E19F2AD0B7}" type="presOf" srcId="{9BC76D76-91B3-4EEC-B03A-D10181365CF6}" destId="{AC40E364-AC7C-4238-9096-708BDB90FAE9}" srcOrd="0" destOrd="0" presId="urn:microsoft.com/office/officeart/2016/7/layout/RepeatingBendingProcessNew"/>
    <dgm:cxn modelId="{4AEE0D24-9D05-4C20-88D7-B4E34F5A9B3F}" type="presOf" srcId="{25A2659B-60F3-4BC9-A7B0-85CA387E2784}" destId="{48D07000-ADC1-4488-8D79-172D61C9463A}" srcOrd="0" destOrd="0" presId="urn:microsoft.com/office/officeart/2016/7/layout/RepeatingBendingProcessNew"/>
    <dgm:cxn modelId="{69E7E125-F8A2-4243-8D94-B730495389C1}" type="presOf" srcId="{47F3B5D2-BD1F-4BB2-8355-5BAC386AAB7F}" destId="{7771208A-EC77-41C6-872B-76EC7969AD86}" srcOrd="0" destOrd="0" presId="urn:microsoft.com/office/officeart/2016/7/layout/RepeatingBendingProcessNew"/>
    <dgm:cxn modelId="{DF79942A-5797-42A5-9D66-3AB12C88D55C}" srcId="{E11A5CE2-23B9-4DA9-B322-EF73E796505F}" destId="{45F60436-DEE9-4F02-B76C-38C196503BD3}" srcOrd="8" destOrd="0" parTransId="{BBA79EE6-4823-4E9E-BB4A-295E4018C259}" sibTransId="{7EC01148-FD8F-4A00-95B4-09F50AB0D847}"/>
    <dgm:cxn modelId="{A4A91E33-F686-4506-A38D-88826F788485}" srcId="{E11A5CE2-23B9-4DA9-B322-EF73E796505F}" destId="{E9B9DF0B-BA6B-4EF7-ABB5-CA008D04AF23}" srcOrd="6" destOrd="0" parTransId="{CDD2F87E-1E9F-4F14-AFB9-8FB270321358}" sibTransId="{E3FC2B1B-DBCA-42E1-BF38-1DB62D20CCD3}"/>
    <dgm:cxn modelId="{78ABDC39-2DAA-4EEF-ABE0-2C20409D3F18}" srcId="{E11A5CE2-23B9-4DA9-B322-EF73E796505F}" destId="{1BDD1D64-BED4-4735-9155-DCD97B960D17}" srcOrd="9" destOrd="0" parTransId="{22E6A4B2-064F-436D-A4AF-B22180A27F3F}" sibTransId="{2DB55323-002C-47F1-8456-1BEB09C4D3C9}"/>
    <dgm:cxn modelId="{F3473340-D9F6-4836-994A-586F34BE3362}" type="presOf" srcId="{7EC01148-FD8F-4A00-95B4-09F50AB0D847}" destId="{89626552-DFD9-4274-A287-E0866CD3DABB}" srcOrd="1" destOrd="0" presId="urn:microsoft.com/office/officeart/2016/7/layout/RepeatingBendingProcessNew"/>
    <dgm:cxn modelId="{C7227B5B-83D3-4468-892D-5CB081FBE9BE}" srcId="{E11A5CE2-23B9-4DA9-B322-EF73E796505F}" destId="{9BC76D76-91B3-4EEC-B03A-D10181365CF6}" srcOrd="3" destOrd="0" parTransId="{EB1F5CA3-FA15-4C8D-A3C5-AD5EADA1ECF7}" sibTransId="{6B079B70-E740-4016-B83F-584F21A2D269}"/>
    <dgm:cxn modelId="{C7AC595E-B8CD-4F5A-B6AD-7E0A058A1683}" type="presOf" srcId="{3E6EAAE6-DE67-4E13-9D25-F951A99E9FE9}" destId="{8BBAA42F-DC68-433A-9375-8FF45DA9A561}" srcOrd="0" destOrd="0" presId="urn:microsoft.com/office/officeart/2016/7/layout/RepeatingBendingProcessNew"/>
    <dgm:cxn modelId="{9DFC5E65-6DE7-4186-AAA5-01CA9A2944DA}" type="presOf" srcId="{2DB55323-002C-47F1-8456-1BEB09C4D3C9}" destId="{50EED570-344C-43D5-AA47-F0D4094C5C8B}" srcOrd="0" destOrd="0" presId="urn:microsoft.com/office/officeart/2016/7/layout/RepeatingBendingProcessNew"/>
    <dgm:cxn modelId="{22346467-E0CA-4B64-8444-BAC8D39F1609}" type="presOf" srcId="{6B079B70-E740-4016-B83F-584F21A2D269}" destId="{5749D18B-9D77-451E-99B7-45249B0A3B50}" srcOrd="0" destOrd="0" presId="urn:microsoft.com/office/officeart/2016/7/layout/RepeatingBendingProcessNew"/>
    <dgm:cxn modelId="{46184D6A-BB70-419F-AC32-91F99BCCE2C1}" srcId="{E11A5CE2-23B9-4DA9-B322-EF73E796505F}" destId="{CCC63983-9181-4685-A5FF-E5C4D515D5A8}" srcOrd="1" destOrd="0" parTransId="{16790088-6D48-40DA-92E6-A45C8E8134E6}" sibTransId="{D263C776-6769-4EC3-81DE-4202A7F1E099}"/>
    <dgm:cxn modelId="{B3A7D64B-495B-40C7-B2FB-334C2F38DF08}" type="presOf" srcId="{544DEF47-835D-4CA8-BF51-BE6CFCBE2362}" destId="{A30799D6-029A-41AF-B153-AD90C03F879F}" srcOrd="0" destOrd="0" presId="urn:microsoft.com/office/officeart/2016/7/layout/RepeatingBendingProcessNew"/>
    <dgm:cxn modelId="{BCD52976-7BE0-4B94-9BB7-82D20668DFB3}" type="presOf" srcId="{ED65A55C-B797-4DD6-AA7F-CD28C3065879}" destId="{C378A990-74F3-4857-8264-0887DF961DCD}" srcOrd="0" destOrd="0" presId="urn:microsoft.com/office/officeart/2016/7/layout/RepeatingBendingProcessNew"/>
    <dgm:cxn modelId="{2C942057-18B6-4F2E-8960-4377D09FDF8F}" type="presOf" srcId="{497BD11B-960A-4759-9DBE-6A15B4A1A40C}" destId="{15D631A2-BF76-4529-8D6B-8A17A0D96986}" srcOrd="0" destOrd="0" presId="urn:microsoft.com/office/officeart/2016/7/layout/RepeatingBendingProcessNew"/>
    <dgm:cxn modelId="{EEE54757-2A26-488E-8429-913779BECFCB}" type="presOf" srcId="{B4FA837F-8C24-4067-ACC9-330A4F1B7A2D}" destId="{7AC89D54-FA4C-491F-B164-41910940233B}" srcOrd="0" destOrd="0" presId="urn:microsoft.com/office/officeart/2016/7/layout/RepeatingBendingProcessNew"/>
    <dgm:cxn modelId="{A6923C58-E011-4605-A151-D2CEA91560A7}" srcId="{E11A5CE2-23B9-4DA9-B322-EF73E796505F}" destId="{544DEF47-835D-4CA8-BF51-BE6CFCBE2362}" srcOrd="4" destOrd="0" parTransId="{70D10385-792D-4D1E-84EC-F99C340249C7}" sibTransId="{47F3B5D2-BD1F-4BB2-8355-5BAC386AAB7F}"/>
    <dgm:cxn modelId="{95296D7A-8CD6-4ACA-AD0E-6FA9DC9D1566}" type="presOf" srcId="{008B483B-10F5-410E-9DE2-EDCF1B7138B0}" destId="{52E7843C-9B93-4C84-9CD6-9641AF31B26C}" srcOrd="0" destOrd="0" presId="urn:microsoft.com/office/officeart/2016/7/layout/RepeatingBendingProcessNew"/>
    <dgm:cxn modelId="{640AE986-75D1-4BB3-842B-BCDCF1479332}" type="presOf" srcId="{739933FC-E209-4687-B011-C5E291E15611}" destId="{8F017E43-B3BD-4523-AD0C-082AD0B7C9A9}" srcOrd="0" destOrd="0" presId="urn:microsoft.com/office/officeart/2016/7/layout/RepeatingBendingProcessNew"/>
    <dgm:cxn modelId="{1616858B-9BE7-43FF-8267-5724F4131470}" type="presOf" srcId="{45F60436-DEE9-4F02-B76C-38C196503BD3}" destId="{1DFA9BA0-D197-4D8F-B021-6445BA687832}" srcOrd="0" destOrd="0" presId="urn:microsoft.com/office/officeart/2016/7/layout/RepeatingBendingProcessNew"/>
    <dgm:cxn modelId="{2AECD08C-F81C-4CE3-B516-1C10B6F61659}" type="presOf" srcId="{47F3B5D2-BD1F-4BB2-8355-5BAC386AAB7F}" destId="{08ACE42D-F24A-4EEA-90A8-F7DEEDD2ED4D}" srcOrd="1" destOrd="0" presId="urn:microsoft.com/office/officeart/2016/7/layout/RepeatingBendingProcessNew"/>
    <dgm:cxn modelId="{0C02679A-F9FB-4AA3-93ED-13B6C0D8C218}" type="presOf" srcId="{E3FC2B1B-DBCA-42E1-BF38-1DB62D20CCD3}" destId="{BB20F62A-B2E9-439D-BDAC-8F4DDD8EBC5F}" srcOrd="1" destOrd="0" presId="urn:microsoft.com/office/officeart/2016/7/layout/RepeatingBendingProcessNew"/>
    <dgm:cxn modelId="{286A799B-AE9E-4A22-8B93-F7BBA1589241}" type="presOf" srcId="{E3FC2B1B-DBCA-42E1-BF38-1DB62D20CCD3}" destId="{E9FB0C95-59EE-4246-AF03-327438715FD1}" srcOrd="0" destOrd="0" presId="urn:microsoft.com/office/officeart/2016/7/layout/RepeatingBendingProcessNew"/>
    <dgm:cxn modelId="{35CDF89E-053A-4B4D-A1E0-B5EFD47E5835}" type="presOf" srcId="{B4FA837F-8C24-4067-ACC9-330A4F1B7A2D}" destId="{54078285-4764-4AA7-956F-2163FD3DFC8D}" srcOrd="1" destOrd="0" presId="urn:microsoft.com/office/officeart/2016/7/layout/RepeatingBendingProcessNew"/>
    <dgm:cxn modelId="{46EE459F-71C4-47DB-8F90-6A9810F0CCD7}" type="presOf" srcId="{6B079B70-E740-4016-B83F-584F21A2D269}" destId="{971CF397-02BA-4FD9-B079-2184FBE6E117}" srcOrd="1" destOrd="0" presId="urn:microsoft.com/office/officeart/2016/7/layout/RepeatingBendingProcessNew"/>
    <dgm:cxn modelId="{74A71DA2-A989-48E0-9F0A-6346F21BD126}" srcId="{E11A5CE2-23B9-4DA9-B322-EF73E796505F}" destId="{ED65A55C-B797-4DD6-AA7F-CD28C3065879}" srcOrd="5" destOrd="0" parTransId="{676941BD-CC54-4647-B691-EDE07BF367EB}" sibTransId="{6E0049CE-0B36-4243-815D-D346958427DF}"/>
    <dgm:cxn modelId="{EDD2FEB4-7A72-4164-A886-AC2920A9D9FC}" type="presOf" srcId="{E7CCA78C-AE8C-41CF-9500-49874BDC251E}" destId="{AED88E9F-CA00-4613-AA5F-128F40D4F275}" srcOrd="1" destOrd="0" presId="urn:microsoft.com/office/officeart/2016/7/layout/RepeatingBendingProcessNew"/>
    <dgm:cxn modelId="{4715A9C1-5399-4FBC-A667-0CA655B83548}" type="presOf" srcId="{E7CCA78C-AE8C-41CF-9500-49874BDC251E}" destId="{8810F4B1-30EC-495B-A4EB-30985E07B212}" srcOrd="0" destOrd="0" presId="urn:microsoft.com/office/officeart/2016/7/layout/RepeatingBendingProcessNew"/>
    <dgm:cxn modelId="{3AC7E5C3-B741-4C00-BDED-0289676B1738}" srcId="{E11A5CE2-23B9-4DA9-B322-EF73E796505F}" destId="{3B7A44D3-A638-4762-998B-17C4851C3216}" srcOrd="0" destOrd="0" parTransId="{016B0276-CCA8-43D9-B003-BD93A3EC56E5}" sibTransId="{E7CCA78C-AE8C-41CF-9500-49874BDC251E}"/>
    <dgm:cxn modelId="{8BC2CDC4-A244-445E-B094-77D78B2C1E14}" srcId="{E11A5CE2-23B9-4DA9-B322-EF73E796505F}" destId="{25A2659B-60F3-4BC9-A7B0-85CA387E2784}" srcOrd="10" destOrd="0" parTransId="{B025FFFB-BB12-4839-964A-E8A4383BC831}" sibTransId="{497BD11B-960A-4759-9DBE-6A15B4A1A40C}"/>
    <dgm:cxn modelId="{691C60C8-34F6-473B-95CB-674F609D0438}" type="presOf" srcId="{E9B9DF0B-BA6B-4EF7-ABB5-CA008D04AF23}" destId="{0FD5AA1F-1284-493F-99A2-390572039E74}" srcOrd="0" destOrd="0" presId="urn:microsoft.com/office/officeart/2016/7/layout/RepeatingBendingProcessNew"/>
    <dgm:cxn modelId="{F690E1CF-5AC5-4004-923E-65149075C687}" type="presOf" srcId="{2B33744C-B1C5-4FF3-BBFF-69CE56D05886}" destId="{18F6BEA4-5567-47FB-954A-EA46D3CF8BED}" srcOrd="0" destOrd="0" presId="urn:microsoft.com/office/officeart/2016/7/layout/RepeatingBendingProcessNew"/>
    <dgm:cxn modelId="{5D8DA9D2-254E-4309-ABCB-F11A87AE3676}" type="presOf" srcId="{D263C776-6769-4EC3-81DE-4202A7F1E099}" destId="{B08D2B55-D2A1-4EEA-A7DA-0A860BF22901}" srcOrd="1" destOrd="0" presId="urn:microsoft.com/office/officeart/2016/7/layout/RepeatingBendingProcessNew"/>
    <dgm:cxn modelId="{DB56B9D5-BEF2-4040-8766-0FDF26F1D9EF}" srcId="{E11A5CE2-23B9-4DA9-B322-EF73E796505F}" destId="{2B33744C-B1C5-4FF3-BBFF-69CE56D05886}" srcOrd="2" destOrd="0" parTransId="{0CE122E1-F95A-4979-AD2B-9E32D4A8C0C1}" sibTransId="{B4FA837F-8C24-4067-ACC9-330A4F1B7A2D}"/>
    <dgm:cxn modelId="{99B0D3D9-72BC-4F2C-A24D-C61D93C42D26}" type="presOf" srcId="{2DB55323-002C-47F1-8456-1BEB09C4D3C9}" destId="{95434C6E-7146-4789-9BE1-374E9D1D23D3}" srcOrd="1" destOrd="0" presId="urn:microsoft.com/office/officeart/2016/7/layout/RepeatingBendingProcessNew"/>
    <dgm:cxn modelId="{AA46AADA-7F65-4A49-861F-F32048BF5779}" type="presOf" srcId="{D263C776-6769-4EC3-81DE-4202A7F1E099}" destId="{4D023C70-DC1F-441E-AA13-B4B1AB55B482}" srcOrd="0" destOrd="0" presId="urn:microsoft.com/office/officeart/2016/7/layout/RepeatingBendingProcessNew"/>
    <dgm:cxn modelId="{782A23DB-4F9B-4953-AC34-D3DDF15ECD3E}" type="presOf" srcId="{7EC01148-FD8F-4A00-95B4-09F50AB0D847}" destId="{4819B54A-053C-4FA9-96DF-E5C9A09D5656}" srcOrd="0" destOrd="0" presId="urn:microsoft.com/office/officeart/2016/7/layout/RepeatingBendingProcessNew"/>
    <dgm:cxn modelId="{2597D7DE-6A11-4CAC-918E-9FA7D9C06261}" type="presOf" srcId="{6E0049CE-0B36-4243-815D-D346958427DF}" destId="{34173344-2C40-4B9F-AFD5-C6716796A255}" srcOrd="1" destOrd="0" presId="urn:microsoft.com/office/officeart/2016/7/layout/RepeatingBendingProcessNew"/>
    <dgm:cxn modelId="{E17062DF-F0E9-4F0E-978A-AEB381C9F3AF}" type="presOf" srcId="{3B7A44D3-A638-4762-998B-17C4851C3216}" destId="{F93B24A6-D260-4A21-B633-F059FBAEC373}" srcOrd="0" destOrd="0" presId="urn:microsoft.com/office/officeart/2016/7/layout/RepeatingBendingProcessNew"/>
    <dgm:cxn modelId="{343330ED-6410-47B2-BBC4-674C5EEE82D1}" srcId="{E11A5CE2-23B9-4DA9-B322-EF73E796505F}" destId="{739933FC-E209-4687-B011-C5E291E15611}" srcOrd="11" destOrd="0" parTransId="{BF001452-7E9A-4E83-8E91-F9B0C6A48028}" sibTransId="{026E1589-EB57-4891-932E-4E7CB3D8E54E}"/>
    <dgm:cxn modelId="{656385F0-BCE3-42EA-89EF-E579D600B932}" type="presOf" srcId="{1BDD1D64-BED4-4735-9155-DCD97B960D17}" destId="{3E86FCEF-707B-4454-894C-61F3E60B51F0}" srcOrd="0" destOrd="0" presId="urn:microsoft.com/office/officeart/2016/7/layout/RepeatingBendingProcessNew"/>
    <dgm:cxn modelId="{92C75A3A-20D9-41D2-A3D9-108E354E42D1}" type="presParOf" srcId="{7517E9D7-0A45-4A7E-AC2A-A3B54B75D6C4}" destId="{F93B24A6-D260-4A21-B633-F059FBAEC373}" srcOrd="0" destOrd="0" presId="urn:microsoft.com/office/officeart/2016/7/layout/RepeatingBendingProcessNew"/>
    <dgm:cxn modelId="{F782A459-921A-4358-989E-36C09C6850D9}" type="presParOf" srcId="{7517E9D7-0A45-4A7E-AC2A-A3B54B75D6C4}" destId="{8810F4B1-30EC-495B-A4EB-30985E07B212}" srcOrd="1" destOrd="0" presId="urn:microsoft.com/office/officeart/2016/7/layout/RepeatingBendingProcessNew"/>
    <dgm:cxn modelId="{24061814-842C-482F-86F0-90CC42FB7BDE}" type="presParOf" srcId="{8810F4B1-30EC-495B-A4EB-30985E07B212}" destId="{AED88E9F-CA00-4613-AA5F-128F40D4F275}" srcOrd="0" destOrd="0" presId="urn:microsoft.com/office/officeart/2016/7/layout/RepeatingBendingProcessNew"/>
    <dgm:cxn modelId="{739968F0-B7AC-45F3-B15F-28753294092E}" type="presParOf" srcId="{7517E9D7-0A45-4A7E-AC2A-A3B54B75D6C4}" destId="{1D7DA3A2-0781-4FE4-9DC6-5D6ED7ACECF0}" srcOrd="2" destOrd="0" presId="urn:microsoft.com/office/officeart/2016/7/layout/RepeatingBendingProcessNew"/>
    <dgm:cxn modelId="{D889ACE5-F1DC-4E18-892C-709CFEDCC766}" type="presParOf" srcId="{7517E9D7-0A45-4A7E-AC2A-A3B54B75D6C4}" destId="{4D023C70-DC1F-441E-AA13-B4B1AB55B482}" srcOrd="3" destOrd="0" presId="urn:microsoft.com/office/officeart/2016/7/layout/RepeatingBendingProcessNew"/>
    <dgm:cxn modelId="{DFFE5A8D-DCAF-459D-AA0B-96D561E44F39}" type="presParOf" srcId="{4D023C70-DC1F-441E-AA13-B4B1AB55B482}" destId="{B08D2B55-D2A1-4EEA-A7DA-0A860BF22901}" srcOrd="0" destOrd="0" presId="urn:microsoft.com/office/officeart/2016/7/layout/RepeatingBendingProcessNew"/>
    <dgm:cxn modelId="{50853880-E66C-451B-A8AA-E41DE5132C5C}" type="presParOf" srcId="{7517E9D7-0A45-4A7E-AC2A-A3B54B75D6C4}" destId="{18F6BEA4-5567-47FB-954A-EA46D3CF8BED}" srcOrd="4" destOrd="0" presId="urn:microsoft.com/office/officeart/2016/7/layout/RepeatingBendingProcessNew"/>
    <dgm:cxn modelId="{707B5EB2-F67C-46F3-A6A2-665B5E67C737}" type="presParOf" srcId="{7517E9D7-0A45-4A7E-AC2A-A3B54B75D6C4}" destId="{7AC89D54-FA4C-491F-B164-41910940233B}" srcOrd="5" destOrd="0" presId="urn:microsoft.com/office/officeart/2016/7/layout/RepeatingBendingProcessNew"/>
    <dgm:cxn modelId="{BA960460-F790-4156-955B-AD67DC7E8393}" type="presParOf" srcId="{7AC89D54-FA4C-491F-B164-41910940233B}" destId="{54078285-4764-4AA7-956F-2163FD3DFC8D}" srcOrd="0" destOrd="0" presId="urn:microsoft.com/office/officeart/2016/7/layout/RepeatingBendingProcessNew"/>
    <dgm:cxn modelId="{9F1D93FF-B195-4EB4-B2EB-37E6197D1ADF}" type="presParOf" srcId="{7517E9D7-0A45-4A7E-AC2A-A3B54B75D6C4}" destId="{AC40E364-AC7C-4238-9096-708BDB90FAE9}" srcOrd="6" destOrd="0" presId="urn:microsoft.com/office/officeart/2016/7/layout/RepeatingBendingProcessNew"/>
    <dgm:cxn modelId="{0F23CB81-7F53-484C-87AA-083840570C33}" type="presParOf" srcId="{7517E9D7-0A45-4A7E-AC2A-A3B54B75D6C4}" destId="{5749D18B-9D77-451E-99B7-45249B0A3B50}" srcOrd="7" destOrd="0" presId="urn:microsoft.com/office/officeart/2016/7/layout/RepeatingBendingProcessNew"/>
    <dgm:cxn modelId="{C7750E28-8F41-445D-913B-2CF92424A831}" type="presParOf" srcId="{5749D18B-9D77-451E-99B7-45249B0A3B50}" destId="{971CF397-02BA-4FD9-B079-2184FBE6E117}" srcOrd="0" destOrd="0" presId="urn:microsoft.com/office/officeart/2016/7/layout/RepeatingBendingProcessNew"/>
    <dgm:cxn modelId="{35B1F977-E266-4AEB-991C-7F11EB01F573}" type="presParOf" srcId="{7517E9D7-0A45-4A7E-AC2A-A3B54B75D6C4}" destId="{A30799D6-029A-41AF-B153-AD90C03F879F}" srcOrd="8" destOrd="0" presId="urn:microsoft.com/office/officeart/2016/7/layout/RepeatingBendingProcessNew"/>
    <dgm:cxn modelId="{14D475DE-AB80-4613-808A-A8024FDBAF91}" type="presParOf" srcId="{7517E9D7-0A45-4A7E-AC2A-A3B54B75D6C4}" destId="{7771208A-EC77-41C6-872B-76EC7969AD86}" srcOrd="9" destOrd="0" presId="urn:microsoft.com/office/officeart/2016/7/layout/RepeatingBendingProcessNew"/>
    <dgm:cxn modelId="{60212086-96DC-448E-9AAD-B85D46901F82}" type="presParOf" srcId="{7771208A-EC77-41C6-872B-76EC7969AD86}" destId="{08ACE42D-F24A-4EEA-90A8-F7DEEDD2ED4D}" srcOrd="0" destOrd="0" presId="urn:microsoft.com/office/officeart/2016/7/layout/RepeatingBendingProcessNew"/>
    <dgm:cxn modelId="{B4BB7EA1-5DAC-4CE6-87CC-F70B2FAC60B2}" type="presParOf" srcId="{7517E9D7-0A45-4A7E-AC2A-A3B54B75D6C4}" destId="{C378A990-74F3-4857-8264-0887DF961DCD}" srcOrd="10" destOrd="0" presId="urn:microsoft.com/office/officeart/2016/7/layout/RepeatingBendingProcessNew"/>
    <dgm:cxn modelId="{AE8535ED-8466-40BB-A43B-2496FBF84083}" type="presParOf" srcId="{7517E9D7-0A45-4A7E-AC2A-A3B54B75D6C4}" destId="{C6A3B144-74F8-4C15-9F5C-F9A3D7E3905D}" srcOrd="11" destOrd="0" presId="urn:microsoft.com/office/officeart/2016/7/layout/RepeatingBendingProcessNew"/>
    <dgm:cxn modelId="{F2D545A3-7F91-45B4-8A53-84F40B476C13}" type="presParOf" srcId="{C6A3B144-74F8-4C15-9F5C-F9A3D7E3905D}" destId="{34173344-2C40-4B9F-AFD5-C6716796A255}" srcOrd="0" destOrd="0" presId="urn:microsoft.com/office/officeart/2016/7/layout/RepeatingBendingProcessNew"/>
    <dgm:cxn modelId="{C59BF73B-8E5D-49E4-AD2F-C73AC947606E}" type="presParOf" srcId="{7517E9D7-0A45-4A7E-AC2A-A3B54B75D6C4}" destId="{0FD5AA1F-1284-493F-99A2-390572039E74}" srcOrd="12" destOrd="0" presId="urn:microsoft.com/office/officeart/2016/7/layout/RepeatingBendingProcessNew"/>
    <dgm:cxn modelId="{AD49BA4F-09C6-4FED-A755-1387CF5BA60D}" type="presParOf" srcId="{7517E9D7-0A45-4A7E-AC2A-A3B54B75D6C4}" destId="{E9FB0C95-59EE-4246-AF03-327438715FD1}" srcOrd="13" destOrd="0" presId="urn:microsoft.com/office/officeart/2016/7/layout/RepeatingBendingProcessNew"/>
    <dgm:cxn modelId="{CCEC11F5-6B26-4F71-BFE2-4E6B1FAA8A77}" type="presParOf" srcId="{E9FB0C95-59EE-4246-AF03-327438715FD1}" destId="{BB20F62A-B2E9-439D-BDAC-8F4DDD8EBC5F}" srcOrd="0" destOrd="0" presId="urn:microsoft.com/office/officeart/2016/7/layout/RepeatingBendingProcessNew"/>
    <dgm:cxn modelId="{37E67D64-127D-454C-A35B-58BC4AE38B1C}" type="presParOf" srcId="{7517E9D7-0A45-4A7E-AC2A-A3B54B75D6C4}" destId="{52E7843C-9B93-4C84-9CD6-9641AF31B26C}" srcOrd="14" destOrd="0" presId="urn:microsoft.com/office/officeart/2016/7/layout/RepeatingBendingProcessNew"/>
    <dgm:cxn modelId="{E65E1D08-F11B-4CFB-ADEA-130B95229711}" type="presParOf" srcId="{7517E9D7-0A45-4A7E-AC2A-A3B54B75D6C4}" destId="{8BBAA42F-DC68-433A-9375-8FF45DA9A561}" srcOrd="15" destOrd="0" presId="urn:microsoft.com/office/officeart/2016/7/layout/RepeatingBendingProcessNew"/>
    <dgm:cxn modelId="{189BA2F3-7DA1-4578-9591-A7C07A03639F}" type="presParOf" srcId="{8BBAA42F-DC68-433A-9375-8FF45DA9A561}" destId="{44A3CAAD-1660-4C48-95E3-667131E89167}" srcOrd="0" destOrd="0" presId="urn:microsoft.com/office/officeart/2016/7/layout/RepeatingBendingProcessNew"/>
    <dgm:cxn modelId="{CE5A1254-2ACA-4B42-B3DB-79224DFFB984}" type="presParOf" srcId="{7517E9D7-0A45-4A7E-AC2A-A3B54B75D6C4}" destId="{1DFA9BA0-D197-4D8F-B021-6445BA687832}" srcOrd="16" destOrd="0" presId="urn:microsoft.com/office/officeart/2016/7/layout/RepeatingBendingProcessNew"/>
    <dgm:cxn modelId="{E511EC26-FCB3-49DB-8B39-00038A42860E}" type="presParOf" srcId="{7517E9D7-0A45-4A7E-AC2A-A3B54B75D6C4}" destId="{4819B54A-053C-4FA9-96DF-E5C9A09D5656}" srcOrd="17" destOrd="0" presId="urn:microsoft.com/office/officeart/2016/7/layout/RepeatingBendingProcessNew"/>
    <dgm:cxn modelId="{6673BDA9-9A51-4A9A-9067-4AFD2C240189}" type="presParOf" srcId="{4819B54A-053C-4FA9-96DF-E5C9A09D5656}" destId="{89626552-DFD9-4274-A287-E0866CD3DABB}" srcOrd="0" destOrd="0" presId="urn:microsoft.com/office/officeart/2016/7/layout/RepeatingBendingProcessNew"/>
    <dgm:cxn modelId="{BA5F7B2F-903D-487A-A29D-5E95D7B395EF}" type="presParOf" srcId="{7517E9D7-0A45-4A7E-AC2A-A3B54B75D6C4}" destId="{3E86FCEF-707B-4454-894C-61F3E60B51F0}" srcOrd="18" destOrd="0" presId="urn:microsoft.com/office/officeart/2016/7/layout/RepeatingBendingProcessNew"/>
    <dgm:cxn modelId="{25B9D6A4-484F-4688-A7AB-66F5CE9EFCEE}" type="presParOf" srcId="{7517E9D7-0A45-4A7E-AC2A-A3B54B75D6C4}" destId="{50EED570-344C-43D5-AA47-F0D4094C5C8B}" srcOrd="19" destOrd="0" presId="urn:microsoft.com/office/officeart/2016/7/layout/RepeatingBendingProcessNew"/>
    <dgm:cxn modelId="{C5DD8F18-B606-4BFF-9D91-7B7E17796CBA}" type="presParOf" srcId="{50EED570-344C-43D5-AA47-F0D4094C5C8B}" destId="{95434C6E-7146-4789-9BE1-374E9D1D23D3}" srcOrd="0" destOrd="0" presId="urn:microsoft.com/office/officeart/2016/7/layout/RepeatingBendingProcessNew"/>
    <dgm:cxn modelId="{1C56B713-1811-488A-84FC-01EFDC6ADEC3}" type="presParOf" srcId="{7517E9D7-0A45-4A7E-AC2A-A3B54B75D6C4}" destId="{48D07000-ADC1-4488-8D79-172D61C9463A}" srcOrd="20" destOrd="0" presId="urn:microsoft.com/office/officeart/2016/7/layout/RepeatingBendingProcessNew"/>
    <dgm:cxn modelId="{A345877B-2C58-45B7-B47C-3C4404074879}" type="presParOf" srcId="{7517E9D7-0A45-4A7E-AC2A-A3B54B75D6C4}" destId="{15D631A2-BF76-4529-8D6B-8A17A0D96986}" srcOrd="21" destOrd="0" presId="urn:microsoft.com/office/officeart/2016/7/layout/RepeatingBendingProcessNew"/>
    <dgm:cxn modelId="{DD973615-2CC4-49B1-98E8-2F444882B43A}" type="presParOf" srcId="{15D631A2-BF76-4529-8D6B-8A17A0D96986}" destId="{BC8FF502-D438-4B0E-93D9-7DC03B9AB538}" srcOrd="0" destOrd="0" presId="urn:microsoft.com/office/officeart/2016/7/layout/RepeatingBendingProcessNew"/>
    <dgm:cxn modelId="{13397468-01CD-47B4-A643-1225BEBECB45}" type="presParOf" srcId="{7517E9D7-0A45-4A7E-AC2A-A3B54B75D6C4}" destId="{8F017E43-B3BD-4523-AD0C-082AD0B7C9A9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396210-589A-4F29-91A5-525E9467A590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AFEE002A-6BCE-401F-899D-CF77ECA109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Random Sequence Generation</a:t>
          </a:r>
          <a:br>
            <a:rPr lang="en-US" b="1" dirty="0"/>
          </a:br>
          <a:r>
            <a:rPr lang="en-US" b="1" dirty="0"/>
            <a:t>-</a:t>
          </a:r>
          <a:r>
            <a:rPr lang="en-US" dirty="0"/>
            <a:t>Uses the </a:t>
          </a:r>
          <a:r>
            <a:rPr lang="en-US" b="1" dirty="0"/>
            <a:t>Timer0 counter value</a:t>
          </a:r>
          <a:r>
            <a:rPr lang="en-US" dirty="0"/>
            <a:t> for generating pseudo-random numbers</a:t>
          </a:r>
          <a:br>
            <a:rPr lang="en-US" dirty="0"/>
          </a:br>
          <a:r>
            <a:rPr lang="en-US" dirty="0"/>
            <a:t>-Values are manipulated to ensure variation in sequences</a:t>
          </a:r>
          <a:br>
            <a:rPr lang="en-US" dirty="0"/>
          </a:br>
          <a:r>
            <a:rPr lang="en-US" dirty="0"/>
            <a:t>-Numbers are converted to characters and displayed one by one on the LCD</a:t>
          </a:r>
        </a:p>
      </dgm:t>
    </dgm:pt>
    <dgm:pt modelId="{E0B0867F-792A-4A49-9F0F-CD32C341DF62}" type="parTrans" cxnId="{190BCF87-09D2-4A52-8E9C-641E64216CBC}">
      <dgm:prSet/>
      <dgm:spPr/>
      <dgm:t>
        <a:bodyPr/>
        <a:lstStyle/>
        <a:p>
          <a:endParaRPr lang="en-US"/>
        </a:p>
      </dgm:t>
    </dgm:pt>
    <dgm:pt modelId="{B6983D4C-5C41-4B5B-8B8C-BC9AA323C11C}" type="sibTrans" cxnId="{190BCF87-09D2-4A52-8E9C-641E64216CBC}">
      <dgm:prSet/>
      <dgm:spPr/>
      <dgm:t>
        <a:bodyPr/>
        <a:lstStyle/>
        <a:p>
          <a:endParaRPr lang="en-US"/>
        </a:p>
      </dgm:t>
    </dgm:pt>
    <dgm:pt modelId="{7D09202C-73F9-4ADF-BB17-C6454F5F2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LCD Interface</a:t>
          </a:r>
          <a:br>
            <a:rPr lang="en-US" b="1" dirty="0"/>
          </a:br>
          <a:r>
            <a:rPr lang="en-US" b="1" dirty="0"/>
            <a:t>-</a:t>
          </a:r>
          <a:r>
            <a:rPr lang="en-US" dirty="0"/>
            <a:t>LCD operates in </a:t>
          </a:r>
          <a:r>
            <a:rPr lang="en-US" b="1" dirty="0"/>
            <a:t>4-bit mode</a:t>
          </a:r>
          <a:r>
            <a:rPr lang="en-US" dirty="0"/>
            <a:t> to reduce I/O pin usage</a:t>
          </a:r>
          <a:br>
            <a:rPr lang="en-US" dirty="0"/>
          </a:br>
          <a:r>
            <a:rPr lang="en-US" dirty="0"/>
            <a:t>-Data and commands are sent in two 4-bit nibbles</a:t>
          </a:r>
          <a:br>
            <a:rPr lang="en-US" dirty="0"/>
          </a:br>
          <a:r>
            <a:rPr lang="en-US" dirty="0"/>
            <a:t>-Used to display sequences, scores, and feedback messages</a:t>
          </a:r>
        </a:p>
      </dgm:t>
    </dgm:pt>
    <dgm:pt modelId="{B84B233E-7C05-46E4-85BD-FE567F439C9F}" type="parTrans" cxnId="{955E9A72-4AB1-43EF-AE64-359D5ABE1095}">
      <dgm:prSet/>
      <dgm:spPr/>
      <dgm:t>
        <a:bodyPr/>
        <a:lstStyle/>
        <a:p>
          <a:endParaRPr lang="en-US"/>
        </a:p>
      </dgm:t>
    </dgm:pt>
    <dgm:pt modelId="{7B12B59C-BA15-4BA7-AE05-0AB655F3AF13}" type="sibTrans" cxnId="{955E9A72-4AB1-43EF-AE64-359D5ABE1095}">
      <dgm:prSet/>
      <dgm:spPr/>
      <dgm:t>
        <a:bodyPr/>
        <a:lstStyle/>
        <a:p>
          <a:endParaRPr lang="en-US"/>
        </a:p>
      </dgm:t>
    </dgm:pt>
    <dgm:pt modelId="{6995B057-A02B-4216-A3FA-5ACF25F92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Keypad Interface</a:t>
          </a:r>
          <a:br>
            <a:rPr lang="en-US" b="1" dirty="0"/>
          </a:br>
          <a:r>
            <a:rPr lang="en-US" b="1" dirty="0"/>
            <a:t>-</a:t>
          </a:r>
          <a:r>
            <a:rPr lang="en-US" dirty="0"/>
            <a:t>4x4 keypad scanned using </a:t>
          </a:r>
          <a:r>
            <a:rPr lang="en-US" b="1" dirty="0"/>
            <a:t>column-wise pull-down and row detection</a:t>
          </a:r>
          <a:br>
            <a:rPr lang="en-US" b="1" dirty="0"/>
          </a:br>
          <a:r>
            <a:rPr lang="en-US" b="1" dirty="0"/>
            <a:t>-</a:t>
          </a:r>
          <a:r>
            <a:rPr lang="en-US" dirty="0"/>
            <a:t>One column is set LOW at a time while rows are read</a:t>
          </a:r>
          <a:br>
            <a:rPr lang="en-US" dirty="0"/>
          </a:br>
          <a:r>
            <a:rPr lang="en-US" dirty="0"/>
            <a:t>-Pressed key is identified based on active row-column combination</a:t>
          </a:r>
        </a:p>
      </dgm:t>
    </dgm:pt>
    <dgm:pt modelId="{50951380-461F-407F-AA11-E0AE7511E959}" type="parTrans" cxnId="{39A1DC54-EDD9-41B7-BD0D-5C604A8201DD}">
      <dgm:prSet/>
      <dgm:spPr/>
      <dgm:t>
        <a:bodyPr/>
        <a:lstStyle/>
        <a:p>
          <a:endParaRPr lang="en-US"/>
        </a:p>
      </dgm:t>
    </dgm:pt>
    <dgm:pt modelId="{F0BC9626-5DAB-4AF8-9614-982EE34F8928}" type="sibTrans" cxnId="{39A1DC54-EDD9-41B7-BD0D-5C604A8201DD}">
      <dgm:prSet/>
      <dgm:spPr/>
      <dgm:t>
        <a:bodyPr/>
        <a:lstStyle/>
        <a:p>
          <a:endParaRPr lang="en-US"/>
        </a:p>
      </dgm:t>
    </dgm:pt>
    <dgm:pt modelId="{53D0B3DE-7874-41A0-B1A3-A4849D717C73}" type="pres">
      <dgm:prSet presAssocID="{FC396210-589A-4F29-91A5-525E9467A590}" presName="root" presStyleCnt="0">
        <dgm:presLayoutVars>
          <dgm:dir/>
          <dgm:resizeHandles val="exact"/>
        </dgm:presLayoutVars>
      </dgm:prSet>
      <dgm:spPr/>
    </dgm:pt>
    <dgm:pt modelId="{33B3DEAC-F72C-4045-91CB-AD5DE1E5DFF9}" type="pres">
      <dgm:prSet presAssocID="{AFEE002A-6BCE-401F-899D-CF77ECA1092D}" presName="compNode" presStyleCnt="0"/>
      <dgm:spPr/>
    </dgm:pt>
    <dgm:pt modelId="{8DFF7378-F5A0-49C4-9944-056BBA3BB26C}" type="pres">
      <dgm:prSet presAssocID="{AFEE002A-6BCE-401F-899D-CF77ECA1092D}" presName="bgRect" presStyleLbl="bgShp" presStyleIdx="0" presStyleCnt="3" custLinFactNeighborX="-419" custLinFactNeighborY="-5918"/>
      <dgm:spPr/>
    </dgm:pt>
    <dgm:pt modelId="{895B5B50-4400-415C-B82E-A9BF20B7404A}" type="pres">
      <dgm:prSet presAssocID="{AFEE002A-6BCE-401F-899D-CF77ECA109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66% with solid fill"/>
        </a:ext>
      </dgm:extLst>
    </dgm:pt>
    <dgm:pt modelId="{51D80EE1-890E-4D1F-A0B2-1F5C17FD4DF3}" type="pres">
      <dgm:prSet presAssocID="{AFEE002A-6BCE-401F-899D-CF77ECA1092D}" presName="spaceRect" presStyleCnt="0"/>
      <dgm:spPr/>
    </dgm:pt>
    <dgm:pt modelId="{51FB2D9E-5F8E-4DAD-BC3A-D08C01FB7B5F}" type="pres">
      <dgm:prSet presAssocID="{AFEE002A-6BCE-401F-899D-CF77ECA1092D}" presName="parTx" presStyleLbl="revTx" presStyleIdx="0" presStyleCnt="3">
        <dgm:presLayoutVars>
          <dgm:chMax val="0"/>
          <dgm:chPref val="0"/>
        </dgm:presLayoutVars>
      </dgm:prSet>
      <dgm:spPr/>
    </dgm:pt>
    <dgm:pt modelId="{8C34ABAB-9A9F-4AB8-AFF8-800B62B08F1A}" type="pres">
      <dgm:prSet presAssocID="{B6983D4C-5C41-4B5B-8B8C-BC9AA323C11C}" presName="sibTrans" presStyleCnt="0"/>
      <dgm:spPr/>
    </dgm:pt>
    <dgm:pt modelId="{EB0B04BA-53C9-4A82-AF0B-34E9D0DE363F}" type="pres">
      <dgm:prSet presAssocID="{7D09202C-73F9-4ADF-BB17-C6454F5F212B}" presName="compNode" presStyleCnt="0"/>
      <dgm:spPr/>
    </dgm:pt>
    <dgm:pt modelId="{F554FE30-B80C-490F-8202-088DB1DDD523}" type="pres">
      <dgm:prSet presAssocID="{7D09202C-73F9-4ADF-BB17-C6454F5F212B}" presName="bgRect" presStyleLbl="bgShp" presStyleIdx="1" presStyleCnt="3"/>
      <dgm:spPr/>
    </dgm:pt>
    <dgm:pt modelId="{A4145C67-9174-42DF-A89B-473CD3A2DEEE}" type="pres">
      <dgm:prSet presAssocID="{7D09202C-73F9-4ADF-BB17-C6454F5F21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66BF996A-5AC1-4898-99BF-04932C6924C3}" type="pres">
      <dgm:prSet presAssocID="{7D09202C-73F9-4ADF-BB17-C6454F5F212B}" presName="spaceRect" presStyleCnt="0"/>
      <dgm:spPr/>
    </dgm:pt>
    <dgm:pt modelId="{00C594EA-50F0-47E2-AB1A-62F6FEACA22B}" type="pres">
      <dgm:prSet presAssocID="{7D09202C-73F9-4ADF-BB17-C6454F5F212B}" presName="parTx" presStyleLbl="revTx" presStyleIdx="1" presStyleCnt="3">
        <dgm:presLayoutVars>
          <dgm:chMax val="0"/>
          <dgm:chPref val="0"/>
        </dgm:presLayoutVars>
      </dgm:prSet>
      <dgm:spPr/>
    </dgm:pt>
    <dgm:pt modelId="{B93FA837-0AE9-4226-A15C-D5CBE5BF08B6}" type="pres">
      <dgm:prSet presAssocID="{7B12B59C-BA15-4BA7-AE05-0AB655F3AF13}" presName="sibTrans" presStyleCnt="0"/>
      <dgm:spPr/>
    </dgm:pt>
    <dgm:pt modelId="{66BE584A-0F52-4C48-83FF-9B739371F500}" type="pres">
      <dgm:prSet presAssocID="{6995B057-A02B-4216-A3FA-5ACF25F92856}" presName="compNode" presStyleCnt="0"/>
      <dgm:spPr/>
    </dgm:pt>
    <dgm:pt modelId="{F35EEF57-F4D5-4744-8F84-8CFB5D4373DC}" type="pres">
      <dgm:prSet presAssocID="{6995B057-A02B-4216-A3FA-5ACF25F92856}" presName="bgRect" presStyleLbl="bgShp" presStyleIdx="2" presStyleCnt="3"/>
      <dgm:spPr/>
    </dgm:pt>
    <dgm:pt modelId="{60F92940-D8DB-44A7-BC6D-8B670D3C9295}" type="pres">
      <dgm:prSet presAssocID="{6995B057-A02B-4216-A3FA-5ACF25F928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board with solid fill"/>
        </a:ext>
      </dgm:extLst>
    </dgm:pt>
    <dgm:pt modelId="{F901A0E5-0FF3-44FE-BAB9-8F33A02D6C19}" type="pres">
      <dgm:prSet presAssocID="{6995B057-A02B-4216-A3FA-5ACF25F92856}" presName="spaceRect" presStyleCnt="0"/>
      <dgm:spPr/>
    </dgm:pt>
    <dgm:pt modelId="{C16AB706-F989-4A83-A2F6-3D278C94E52C}" type="pres">
      <dgm:prSet presAssocID="{6995B057-A02B-4216-A3FA-5ACF25F928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1DA364-97E8-42AA-A6A6-BB8C8C2C83D1}" type="presOf" srcId="{6995B057-A02B-4216-A3FA-5ACF25F92856}" destId="{C16AB706-F989-4A83-A2F6-3D278C94E52C}" srcOrd="0" destOrd="0" presId="urn:microsoft.com/office/officeart/2018/2/layout/IconVerticalSolidList"/>
    <dgm:cxn modelId="{955E9A72-4AB1-43EF-AE64-359D5ABE1095}" srcId="{FC396210-589A-4F29-91A5-525E9467A590}" destId="{7D09202C-73F9-4ADF-BB17-C6454F5F212B}" srcOrd="1" destOrd="0" parTransId="{B84B233E-7C05-46E4-85BD-FE567F439C9F}" sibTransId="{7B12B59C-BA15-4BA7-AE05-0AB655F3AF13}"/>
    <dgm:cxn modelId="{39A1DC54-EDD9-41B7-BD0D-5C604A8201DD}" srcId="{FC396210-589A-4F29-91A5-525E9467A590}" destId="{6995B057-A02B-4216-A3FA-5ACF25F92856}" srcOrd="2" destOrd="0" parTransId="{50951380-461F-407F-AA11-E0AE7511E959}" sibTransId="{F0BC9626-5DAB-4AF8-9614-982EE34F8928}"/>
    <dgm:cxn modelId="{F939D878-4549-48E5-BEE2-8F43288D5878}" type="presOf" srcId="{7D09202C-73F9-4ADF-BB17-C6454F5F212B}" destId="{00C594EA-50F0-47E2-AB1A-62F6FEACA22B}" srcOrd="0" destOrd="0" presId="urn:microsoft.com/office/officeart/2018/2/layout/IconVerticalSolidList"/>
    <dgm:cxn modelId="{190BCF87-09D2-4A52-8E9C-641E64216CBC}" srcId="{FC396210-589A-4F29-91A5-525E9467A590}" destId="{AFEE002A-6BCE-401F-899D-CF77ECA1092D}" srcOrd="0" destOrd="0" parTransId="{E0B0867F-792A-4A49-9F0F-CD32C341DF62}" sibTransId="{B6983D4C-5C41-4B5B-8B8C-BC9AA323C11C}"/>
    <dgm:cxn modelId="{F4AC6FCA-A205-4D8C-BB28-7A7A8DBE5FB3}" type="presOf" srcId="{AFEE002A-6BCE-401F-899D-CF77ECA1092D}" destId="{51FB2D9E-5F8E-4DAD-BC3A-D08C01FB7B5F}" srcOrd="0" destOrd="0" presId="urn:microsoft.com/office/officeart/2018/2/layout/IconVerticalSolidList"/>
    <dgm:cxn modelId="{5E1755EF-432A-49C5-B306-9D5B19E25B32}" type="presOf" srcId="{FC396210-589A-4F29-91A5-525E9467A590}" destId="{53D0B3DE-7874-41A0-B1A3-A4849D717C73}" srcOrd="0" destOrd="0" presId="urn:microsoft.com/office/officeart/2018/2/layout/IconVerticalSolidList"/>
    <dgm:cxn modelId="{4496AE82-6B28-44DE-A4A1-C8B80C2EAFD6}" type="presParOf" srcId="{53D0B3DE-7874-41A0-B1A3-A4849D717C73}" destId="{33B3DEAC-F72C-4045-91CB-AD5DE1E5DFF9}" srcOrd="0" destOrd="0" presId="urn:microsoft.com/office/officeart/2018/2/layout/IconVerticalSolidList"/>
    <dgm:cxn modelId="{542FDF70-38B7-4EC2-BB2D-D8F6AEBA03D6}" type="presParOf" srcId="{33B3DEAC-F72C-4045-91CB-AD5DE1E5DFF9}" destId="{8DFF7378-F5A0-49C4-9944-056BBA3BB26C}" srcOrd="0" destOrd="0" presId="urn:microsoft.com/office/officeart/2018/2/layout/IconVerticalSolidList"/>
    <dgm:cxn modelId="{1A811670-6EF4-4E31-8A74-F98EA9679BAB}" type="presParOf" srcId="{33B3DEAC-F72C-4045-91CB-AD5DE1E5DFF9}" destId="{895B5B50-4400-415C-B82E-A9BF20B7404A}" srcOrd="1" destOrd="0" presId="urn:microsoft.com/office/officeart/2018/2/layout/IconVerticalSolidList"/>
    <dgm:cxn modelId="{4BB23939-91ED-4511-A9E8-1CBDC6F2D710}" type="presParOf" srcId="{33B3DEAC-F72C-4045-91CB-AD5DE1E5DFF9}" destId="{51D80EE1-890E-4D1F-A0B2-1F5C17FD4DF3}" srcOrd="2" destOrd="0" presId="urn:microsoft.com/office/officeart/2018/2/layout/IconVerticalSolidList"/>
    <dgm:cxn modelId="{181CEC0F-574C-48D3-ACB4-4F24F651923C}" type="presParOf" srcId="{33B3DEAC-F72C-4045-91CB-AD5DE1E5DFF9}" destId="{51FB2D9E-5F8E-4DAD-BC3A-D08C01FB7B5F}" srcOrd="3" destOrd="0" presId="urn:microsoft.com/office/officeart/2018/2/layout/IconVerticalSolidList"/>
    <dgm:cxn modelId="{EDC84E2B-0555-4301-BA67-18F35C523105}" type="presParOf" srcId="{53D0B3DE-7874-41A0-B1A3-A4849D717C73}" destId="{8C34ABAB-9A9F-4AB8-AFF8-800B62B08F1A}" srcOrd="1" destOrd="0" presId="urn:microsoft.com/office/officeart/2018/2/layout/IconVerticalSolidList"/>
    <dgm:cxn modelId="{27BB994A-2336-4939-9FFE-A0AACB326A3D}" type="presParOf" srcId="{53D0B3DE-7874-41A0-B1A3-A4849D717C73}" destId="{EB0B04BA-53C9-4A82-AF0B-34E9D0DE363F}" srcOrd="2" destOrd="0" presId="urn:microsoft.com/office/officeart/2018/2/layout/IconVerticalSolidList"/>
    <dgm:cxn modelId="{53524531-68EA-4B05-A711-85833C7274CF}" type="presParOf" srcId="{EB0B04BA-53C9-4A82-AF0B-34E9D0DE363F}" destId="{F554FE30-B80C-490F-8202-088DB1DDD523}" srcOrd="0" destOrd="0" presId="urn:microsoft.com/office/officeart/2018/2/layout/IconVerticalSolidList"/>
    <dgm:cxn modelId="{1F88150A-11F3-4E75-97ED-F9BA21C96FC4}" type="presParOf" srcId="{EB0B04BA-53C9-4A82-AF0B-34E9D0DE363F}" destId="{A4145C67-9174-42DF-A89B-473CD3A2DEEE}" srcOrd="1" destOrd="0" presId="urn:microsoft.com/office/officeart/2018/2/layout/IconVerticalSolidList"/>
    <dgm:cxn modelId="{7E02F97D-2881-45A6-AE1E-CC16AA3D7B09}" type="presParOf" srcId="{EB0B04BA-53C9-4A82-AF0B-34E9D0DE363F}" destId="{66BF996A-5AC1-4898-99BF-04932C6924C3}" srcOrd="2" destOrd="0" presId="urn:microsoft.com/office/officeart/2018/2/layout/IconVerticalSolidList"/>
    <dgm:cxn modelId="{191DF2FE-4C91-4B39-B61B-79259FDAAE43}" type="presParOf" srcId="{EB0B04BA-53C9-4A82-AF0B-34E9D0DE363F}" destId="{00C594EA-50F0-47E2-AB1A-62F6FEACA22B}" srcOrd="3" destOrd="0" presId="urn:microsoft.com/office/officeart/2018/2/layout/IconVerticalSolidList"/>
    <dgm:cxn modelId="{666A7731-F898-4378-AFB5-EEED288BD241}" type="presParOf" srcId="{53D0B3DE-7874-41A0-B1A3-A4849D717C73}" destId="{B93FA837-0AE9-4226-A15C-D5CBE5BF08B6}" srcOrd="3" destOrd="0" presId="urn:microsoft.com/office/officeart/2018/2/layout/IconVerticalSolidList"/>
    <dgm:cxn modelId="{9BCD5F03-2E6B-4B70-B6D1-4D2990085C29}" type="presParOf" srcId="{53D0B3DE-7874-41A0-B1A3-A4849D717C73}" destId="{66BE584A-0F52-4C48-83FF-9B739371F500}" srcOrd="4" destOrd="0" presId="urn:microsoft.com/office/officeart/2018/2/layout/IconVerticalSolidList"/>
    <dgm:cxn modelId="{627B1E5F-1D32-4855-A7E5-19ABA46CEE4B}" type="presParOf" srcId="{66BE584A-0F52-4C48-83FF-9B739371F500}" destId="{F35EEF57-F4D5-4744-8F84-8CFB5D4373DC}" srcOrd="0" destOrd="0" presId="urn:microsoft.com/office/officeart/2018/2/layout/IconVerticalSolidList"/>
    <dgm:cxn modelId="{8B21B9BB-3EAB-4459-BA82-E4ECBFA18329}" type="presParOf" srcId="{66BE584A-0F52-4C48-83FF-9B739371F500}" destId="{60F92940-D8DB-44A7-BC6D-8B670D3C9295}" srcOrd="1" destOrd="0" presId="urn:microsoft.com/office/officeart/2018/2/layout/IconVerticalSolidList"/>
    <dgm:cxn modelId="{8C529C96-50B6-4794-995F-01E35E14671C}" type="presParOf" srcId="{66BE584A-0F52-4C48-83FF-9B739371F500}" destId="{F901A0E5-0FF3-44FE-BAB9-8F33A02D6C19}" srcOrd="2" destOrd="0" presId="urn:microsoft.com/office/officeart/2018/2/layout/IconVerticalSolidList"/>
    <dgm:cxn modelId="{B65EFF17-8889-45E0-A377-611488F1BD55}" type="presParOf" srcId="{66BE584A-0F52-4C48-83FF-9B739371F500}" destId="{C16AB706-F989-4A83-A2F6-3D278C94E5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13052F-0C99-4C12-B0C5-31CFFBC995B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F0EEA9-47D6-4F33-8D3C-2A81C1CBE51B}">
      <dgm:prSet/>
      <dgm:spPr/>
      <dgm:t>
        <a:bodyPr/>
        <a:lstStyle/>
        <a:p>
          <a:r>
            <a:rPr lang="en-US"/>
            <a:t>The game performed reliably on the actual hardware setup</a:t>
          </a:r>
        </a:p>
      </dgm:t>
    </dgm:pt>
    <dgm:pt modelId="{173C4FEC-47C2-4E64-BD75-87B406A97009}" type="parTrans" cxnId="{7F14F2E7-97AD-4603-B3F7-B50528988DF0}">
      <dgm:prSet/>
      <dgm:spPr/>
      <dgm:t>
        <a:bodyPr/>
        <a:lstStyle/>
        <a:p>
          <a:endParaRPr lang="en-US"/>
        </a:p>
      </dgm:t>
    </dgm:pt>
    <dgm:pt modelId="{B10CCFDC-2A22-4FE0-9C57-86233590845E}" type="sibTrans" cxnId="{7F14F2E7-97AD-4603-B3F7-B50528988DF0}">
      <dgm:prSet/>
      <dgm:spPr/>
      <dgm:t>
        <a:bodyPr/>
        <a:lstStyle/>
        <a:p>
          <a:endParaRPr lang="en-US"/>
        </a:p>
      </dgm:t>
    </dgm:pt>
    <dgm:pt modelId="{14DCA5B2-9B79-4E04-9E43-1D4362EB4CFB}">
      <dgm:prSet/>
      <dgm:spPr/>
      <dgm:t>
        <a:bodyPr/>
        <a:lstStyle/>
        <a:p>
          <a:r>
            <a:rPr lang="en-US"/>
            <a:t>LCD displayed sequences and messages clearly and without delay</a:t>
          </a:r>
        </a:p>
      </dgm:t>
    </dgm:pt>
    <dgm:pt modelId="{F04448C8-C0B2-44A4-86EC-18012DFAA248}" type="parTrans" cxnId="{46A37146-1D14-40C0-A77C-9E1B5F377D43}">
      <dgm:prSet/>
      <dgm:spPr/>
      <dgm:t>
        <a:bodyPr/>
        <a:lstStyle/>
        <a:p>
          <a:endParaRPr lang="en-US"/>
        </a:p>
      </dgm:t>
    </dgm:pt>
    <dgm:pt modelId="{351ED4DE-E845-4871-A084-B5F948488151}" type="sibTrans" cxnId="{46A37146-1D14-40C0-A77C-9E1B5F377D43}">
      <dgm:prSet/>
      <dgm:spPr/>
      <dgm:t>
        <a:bodyPr/>
        <a:lstStyle/>
        <a:p>
          <a:endParaRPr lang="en-US"/>
        </a:p>
      </dgm:t>
    </dgm:pt>
    <dgm:pt modelId="{7B43FF4F-09F4-4A4E-974F-709B20C0E5D5}">
      <dgm:prSet/>
      <dgm:spPr/>
      <dgm:t>
        <a:bodyPr/>
        <a:lstStyle/>
        <a:p>
          <a:r>
            <a:rPr lang="en-US"/>
            <a:t>Keypad input was accurately detected and processed</a:t>
          </a:r>
        </a:p>
      </dgm:t>
    </dgm:pt>
    <dgm:pt modelId="{2CDD1AF0-A187-4569-9B50-557779A7D160}" type="parTrans" cxnId="{DCCDD953-F880-459F-9599-0BD4C0F2F0CB}">
      <dgm:prSet/>
      <dgm:spPr/>
      <dgm:t>
        <a:bodyPr/>
        <a:lstStyle/>
        <a:p>
          <a:endParaRPr lang="en-US"/>
        </a:p>
      </dgm:t>
    </dgm:pt>
    <dgm:pt modelId="{ACDF5178-D4E8-4B61-8F0B-9022C4E6CF3C}" type="sibTrans" cxnId="{DCCDD953-F880-459F-9599-0BD4C0F2F0CB}">
      <dgm:prSet/>
      <dgm:spPr/>
      <dgm:t>
        <a:bodyPr/>
        <a:lstStyle/>
        <a:p>
          <a:endParaRPr lang="en-US"/>
        </a:p>
      </dgm:t>
    </dgm:pt>
    <dgm:pt modelId="{D87039D8-708A-4474-8451-F3E8CE1A4607}">
      <dgm:prSet/>
      <dgm:spPr/>
      <dgm:t>
        <a:bodyPr/>
        <a:lstStyle/>
        <a:p>
          <a:r>
            <a:rPr lang="en-US"/>
            <a:t>The retry feature (using the 'A' key) improved user experience</a:t>
          </a:r>
        </a:p>
      </dgm:t>
    </dgm:pt>
    <dgm:pt modelId="{4224D924-BF8A-451B-8B57-F47D4EB270ED}" type="parTrans" cxnId="{0703AEF0-8031-44F8-A308-F010705CFB87}">
      <dgm:prSet/>
      <dgm:spPr/>
      <dgm:t>
        <a:bodyPr/>
        <a:lstStyle/>
        <a:p>
          <a:endParaRPr lang="en-US"/>
        </a:p>
      </dgm:t>
    </dgm:pt>
    <dgm:pt modelId="{0E488BE6-73C7-4456-A68D-16F16AFE2116}" type="sibTrans" cxnId="{0703AEF0-8031-44F8-A308-F010705CFB87}">
      <dgm:prSet/>
      <dgm:spPr/>
      <dgm:t>
        <a:bodyPr/>
        <a:lstStyle/>
        <a:p>
          <a:endParaRPr lang="en-US"/>
        </a:p>
      </dgm:t>
    </dgm:pt>
    <dgm:pt modelId="{A8DC90BF-F884-4962-9B19-E80BB81AB5B6}">
      <dgm:prSet/>
      <dgm:spPr/>
      <dgm:t>
        <a:bodyPr/>
        <a:lstStyle/>
        <a:p>
          <a:r>
            <a:rPr lang="en-US"/>
            <a:t>Difficulty progression was smooth and intuitive for users</a:t>
          </a:r>
        </a:p>
      </dgm:t>
    </dgm:pt>
    <dgm:pt modelId="{A533FA98-ED32-4336-B77A-719505D42D02}" type="parTrans" cxnId="{7BF39771-5D6E-4058-A9F9-330686EEE4BD}">
      <dgm:prSet/>
      <dgm:spPr/>
      <dgm:t>
        <a:bodyPr/>
        <a:lstStyle/>
        <a:p>
          <a:endParaRPr lang="en-US"/>
        </a:p>
      </dgm:t>
    </dgm:pt>
    <dgm:pt modelId="{985586A1-CDF7-4A81-B4FD-8FF9DF3B5414}" type="sibTrans" cxnId="{7BF39771-5D6E-4058-A9F9-330686EEE4BD}">
      <dgm:prSet/>
      <dgm:spPr/>
      <dgm:t>
        <a:bodyPr/>
        <a:lstStyle/>
        <a:p>
          <a:endParaRPr lang="en-US"/>
        </a:p>
      </dgm:t>
    </dgm:pt>
    <dgm:pt modelId="{63ECF6B0-CD7E-4C1D-A74E-28133C00F6BF}">
      <dgm:prSet/>
      <dgm:spPr/>
      <dgm:t>
        <a:bodyPr/>
        <a:lstStyle/>
        <a:p>
          <a:r>
            <a:rPr lang="en-US"/>
            <a:t>Scoring and level tracking functioned correctly throughout gameplay</a:t>
          </a:r>
        </a:p>
      </dgm:t>
    </dgm:pt>
    <dgm:pt modelId="{1E8111DE-B4C3-4E86-AC28-2E31C065CDF2}" type="parTrans" cxnId="{FCD51CE1-0A5A-4276-B50F-62DB185DC547}">
      <dgm:prSet/>
      <dgm:spPr/>
      <dgm:t>
        <a:bodyPr/>
        <a:lstStyle/>
        <a:p>
          <a:endParaRPr lang="en-US"/>
        </a:p>
      </dgm:t>
    </dgm:pt>
    <dgm:pt modelId="{76848599-60DB-4B02-A620-0B2BE701A994}" type="sibTrans" cxnId="{FCD51CE1-0A5A-4276-B50F-62DB185DC547}">
      <dgm:prSet/>
      <dgm:spPr/>
      <dgm:t>
        <a:bodyPr/>
        <a:lstStyle/>
        <a:p>
          <a:endParaRPr lang="en-US"/>
        </a:p>
      </dgm:t>
    </dgm:pt>
    <dgm:pt modelId="{D643FEA2-1BBE-44BE-AB4A-F8CE02743835}">
      <dgm:prSet/>
      <dgm:spPr/>
      <dgm:t>
        <a:bodyPr/>
        <a:lstStyle/>
        <a:p>
          <a:r>
            <a:rPr lang="en-US"/>
            <a:t>Overall, the system provided an engaging and stable user experience</a:t>
          </a:r>
        </a:p>
      </dgm:t>
    </dgm:pt>
    <dgm:pt modelId="{465503DD-682F-406B-9A79-713021BE62FB}" type="parTrans" cxnId="{0A606D94-3A30-4F06-AA59-58BF4CD6E5E0}">
      <dgm:prSet/>
      <dgm:spPr/>
      <dgm:t>
        <a:bodyPr/>
        <a:lstStyle/>
        <a:p>
          <a:endParaRPr lang="en-US"/>
        </a:p>
      </dgm:t>
    </dgm:pt>
    <dgm:pt modelId="{E8E931D7-B9F4-47EB-A487-4D01DA49242F}" type="sibTrans" cxnId="{0A606D94-3A30-4F06-AA59-58BF4CD6E5E0}">
      <dgm:prSet/>
      <dgm:spPr/>
      <dgm:t>
        <a:bodyPr/>
        <a:lstStyle/>
        <a:p>
          <a:endParaRPr lang="en-US"/>
        </a:p>
      </dgm:t>
    </dgm:pt>
    <dgm:pt modelId="{D3292AA4-254B-4BD3-80F6-0B70DA9C4163}" type="pres">
      <dgm:prSet presAssocID="{5513052F-0C99-4C12-B0C5-31CFFBC995BE}" presName="vert0" presStyleCnt="0">
        <dgm:presLayoutVars>
          <dgm:dir/>
          <dgm:animOne val="branch"/>
          <dgm:animLvl val="lvl"/>
        </dgm:presLayoutVars>
      </dgm:prSet>
      <dgm:spPr/>
    </dgm:pt>
    <dgm:pt modelId="{D2C234BD-DE71-46CC-A6A2-B75DDE4D7067}" type="pres">
      <dgm:prSet presAssocID="{66F0EEA9-47D6-4F33-8D3C-2A81C1CBE51B}" presName="thickLine" presStyleLbl="alignNode1" presStyleIdx="0" presStyleCnt="7"/>
      <dgm:spPr/>
    </dgm:pt>
    <dgm:pt modelId="{5C17F769-EBDA-4168-8484-9B2B96D94B13}" type="pres">
      <dgm:prSet presAssocID="{66F0EEA9-47D6-4F33-8D3C-2A81C1CBE51B}" presName="horz1" presStyleCnt="0"/>
      <dgm:spPr/>
    </dgm:pt>
    <dgm:pt modelId="{04258234-FAA7-4235-903D-199B8E48C435}" type="pres">
      <dgm:prSet presAssocID="{66F0EEA9-47D6-4F33-8D3C-2A81C1CBE51B}" presName="tx1" presStyleLbl="revTx" presStyleIdx="0" presStyleCnt="7"/>
      <dgm:spPr/>
    </dgm:pt>
    <dgm:pt modelId="{D4850C97-F471-4282-9389-21F2F144FD75}" type="pres">
      <dgm:prSet presAssocID="{66F0EEA9-47D6-4F33-8D3C-2A81C1CBE51B}" presName="vert1" presStyleCnt="0"/>
      <dgm:spPr/>
    </dgm:pt>
    <dgm:pt modelId="{8568A10F-A4FF-4F10-80D9-20C0F518F669}" type="pres">
      <dgm:prSet presAssocID="{14DCA5B2-9B79-4E04-9E43-1D4362EB4CFB}" presName="thickLine" presStyleLbl="alignNode1" presStyleIdx="1" presStyleCnt="7"/>
      <dgm:spPr/>
    </dgm:pt>
    <dgm:pt modelId="{B722691F-89AB-422E-A7B4-1169779966AB}" type="pres">
      <dgm:prSet presAssocID="{14DCA5B2-9B79-4E04-9E43-1D4362EB4CFB}" presName="horz1" presStyleCnt="0"/>
      <dgm:spPr/>
    </dgm:pt>
    <dgm:pt modelId="{F01D8ABC-96D8-4BF9-B032-A0C509382DC0}" type="pres">
      <dgm:prSet presAssocID="{14DCA5B2-9B79-4E04-9E43-1D4362EB4CFB}" presName="tx1" presStyleLbl="revTx" presStyleIdx="1" presStyleCnt="7"/>
      <dgm:spPr/>
    </dgm:pt>
    <dgm:pt modelId="{28CF9BC2-B202-4B7A-8595-E6E774EF5C8F}" type="pres">
      <dgm:prSet presAssocID="{14DCA5B2-9B79-4E04-9E43-1D4362EB4CFB}" presName="vert1" presStyleCnt="0"/>
      <dgm:spPr/>
    </dgm:pt>
    <dgm:pt modelId="{7C693B3B-44C5-43E5-BC65-F06F58E4BDC1}" type="pres">
      <dgm:prSet presAssocID="{7B43FF4F-09F4-4A4E-974F-709B20C0E5D5}" presName="thickLine" presStyleLbl="alignNode1" presStyleIdx="2" presStyleCnt="7"/>
      <dgm:spPr/>
    </dgm:pt>
    <dgm:pt modelId="{C1B6C914-0873-473D-8D5C-1D7F5EE16658}" type="pres">
      <dgm:prSet presAssocID="{7B43FF4F-09F4-4A4E-974F-709B20C0E5D5}" presName="horz1" presStyleCnt="0"/>
      <dgm:spPr/>
    </dgm:pt>
    <dgm:pt modelId="{8E0809A2-8F75-4BE5-BD36-A38482B7522C}" type="pres">
      <dgm:prSet presAssocID="{7B43FF4F-09F4-4A4E-974F-709B20C0E5D5}" presName="tx1" presStyleLbl="revTx" presStyleIdx="2" presStyleCnt="7"/>
      <dgm:spPr/>
    </dgm:pt>
    <dgm:pt modelId="{C8C2843D-50E9-4279-A0C3-2FC83D9114BE}" type="pres">
      <dgm:prSet presAssocID="{7B43FF4F-09F4-4A4E-974F-709B20C0E5D5}" presName="vert1" presStyleCnt="0"/>
      <dgm:spPr/>
    </dgm:pt>
    <dgm:pt modelId="{B7AEEF4D-B4ED-499D-A32B-68C228544C15}" type="pres">
      <dgm:prSet presAssocID="{D87039D8-708A-4474-8451-F3E8CE1A4607}" presName="thickLine" presStyleLbl="alignNode1" presStyleIdx="3" presStyleCnt="7"/>
      <dgm:spPr/>
    </dgm:pt>
    <dgm:pt modelId="{500D4C8A-DEF7-452E-8E6A-DF48546335B7}" type="pres">
      <dgm:prSet presAssocID="{D87039D8-708A-4474-8451-F3E8CE1A4607}" presName="horz1" presStyleCnt="0"/>
      <dgm:spPr/>
    </dgm:pt>
    <dgm:pt modelId="{2F5D2A11-4FD9-49E2-9850-AEBA404CDD30}" type="pres">
      <dgm:prSet presAssocID="{D87039D8-708A-4474-8451-F3E8CE1A4607}" presName="tx1" presStyleLbl="revTx" presStyleIdx="3" presStyleCnt="7"/>
      <dgm:spPr/>
    </dgm:pt>
    <dgm:pt modelId="{AD8E58A7-B179-4745-BE50-7DD753052C97}" type="pres">
      <dgm:prSet presAssocID="{D87039D8-708A-4474-8451-F3E8CE1A4607}" presName="vert1" presStyleCnt="0"/>
      <dgm:spPr/>
    </dgm:pt>
    <dgm:pt modelId="{266A086A-AA9F-4426-850D-6FB87505A5CE}" type="pres">
      <dgm:prSet presAssocID="{A8DC90BF-F884-4962-9B19-E80BB81AB5B6}" presName="thickLine" presStyleLbl="alignNode1" presStyleIdx="4" presStyleCnt="7"/>
      <dgm:spPr/>
    </dgm:pt>
    <dgm:pt modelId="{FEBFD803-A1EB-4DB0-BB50-A36DD99B10C4}" type="pres">
      <dgm:prSet presAssocID="{A8DC90BF-F884-4962-9B19-E80BB81AB5B6}" presName="horz1" presStyleCnt="0"/>
      <dgm:spPr/>
    </dgm:pt>
    <dgm:pt modelId="{BCA817D3-25C1-45B8-B8E2-F2081A0664CE}" type="pres">
      <dgm:prSet presAssocID="{A8DC90BF-F884-4962-9B19-E80BB81AB5B6}" presName="tx1" presStyleLbl="revTx" presStyleIdx="4" presStyleCnt="7"/>
      <dgm:spPr/>
    </dgm:pt>
    <dgm:pt modelId="{3DA99278-00B8-4CDD-93FE-706CC1DD42C8}" type="pres">
      <dgm:prSet presAssocID="{A8DC90BF-F884-4962-9B19-E80BB81AB5B6}" presName="vert1" presStyleCnt="0"/>
      <dgm:spPr/>
    </dgm:pt>
    <dgm:pt modelId="{5889B496-EE15-40F0-B58D-5C36AD610C6D}" type="pres">
      <dgm:prSet presAssocID="{63ECF6B0-CD7E-4C1D-A74E-28133C00F6BF}" presName="thickLine" presStyleLbl="alignNode1" presStyleIdx="5" presStyleCnt="7"/>
      <dgm:spPr/>
    </dgm:pt>
    <dgm:pt modelId="{8F7A241E-9917-4B4B-A95E-0ACC29F6E9DA}" type="pres">
      <dgm:prSet presAssocID="{63ECF6B0-CD7E-4C1D-A74E-28133C00F6BF}" presName="horz1" presStyleCnt="0"/>
      <dgm:spPr/>
    </dgm:pt>
    <dgm:pt modelId="{E843AAE3-B0E3-4AC5-9712-3A908592E777}" type="pres">
      <dgm:prSet presAssocID="{63ECF6B0-CD7E-4C1D-A74E-28133C00F6BF}" presName="tx1" presStyleLbl="revTx" presStyleIdx="5" presStyleCnt="7"/>
      <dgm:spPr/>
    </dgm:pt>
    <dgm:pt modelId="{0E2F00A9-51B4-4685-A56D-807F2FCBF343}" type="pres">
      <dgm:prSet presAssocID="{63ECF6B0-CD7E-4C1D-A74E-28133C00F6BF}" presName="vert1" presStyleCnt="0"/>
      <dgm:spPr/>
    </dgm:pt>
    <dgm:pt modelId="{FDC8F53D-FBA6-4D6D-84B2-C15B826AAAAB}" type="pres">
      <dgm:prSet presAssocID="{D643FEA2-1BBE-44BE-AB4A-F8CE02743835}" presName="thickLine" presStyleLbl="alignNode1" presStyleIdx="6" presStyleCnt="7"/>
      <dgm:spPr/>
    </dgm:pt>
    <dgm:pt modelId="{830C4B8C-B84D-4B19-8315-3FDE8319AB6D}" type="pres">
      <dgm:prSet presAssocID="{D643FEA2-1BBE-44BE-AB4A-F8CE02743835}" presName="horz1" presStyleCnt="0"/>
      <dgm:spPr/>
    </dgm:pt>
    <dgm:pt modelId="{4CE93B6C-5D65-4807-9335-42AF02CF4626}" type="pres">
      <dgm:prSet presAssocID="{D643FEA2-1BBE-44BE-AB4A-F8CE02743835}" presName="tx1" presStyleLbl="revTx" presStyleIdx="6" presStyleCnt="7"/>
      <dgm:spPr/>
    </dgm:pt>
    <dgm:pt modelId="{4B6E1000-22F4-4160-8DA4-2C82B421A434}" type="pres">
      <dgm:prSet presAssocID="{D643FEA2-1BBE-44BE-AB4A-F8CE02743835}" presName="vert1" presStyleCnt="0"/>
      <dgm:spPr/>
    </dgm:pt>
  </dgm:ptLst>
  <dgm:cxnLst>
    <dgm:cxn modelId="{29616909-DD5D-443D-944E-26A32157DC9F}" type="presOf" srcId="{5513052F-0C99-4C12-B0C5-31CFFBC995BE}" destId="{D3292AA4-254B-4BD3-80F6-0B70DA9C4163}" srcOrd="0" destOrd="0" presId="urn:microsoft.com/office/officeart/2008/layout/LinedList"/>
    <dgm:cxn modelId="{CCE2331A-381D-4B49-84B5-1FE2BBB169F6}" type="presOf" srcId="{14DCA5B2-9B79-4E04-9E43-1D4362EB4CFB}" destId="{F01D8ABC-96D8-4BF9-B032-A0C509382DC0}" srcOrd="0" destOrd="0" presId="urn:microsoft.com/office/officeart/2008/layout/LinedList"/>
    <dgm:cxn modelId="{B979041F-A179-4ACD-8638-D6774DCA09AC}" type="presOf" srcId="{D643FEA2-1BBE-44BE-AB4A-F8CE02743835}" destId="{4CE93B6C-5D65-4807-9335-42AF02CF4626}" srcOrd="0" destOrd="0" presId="urn:microsoft.com/office/officeart/2008/layout/LinedList"/>
    <dgm:cxn modelId="{1E673C2A-20DA-4918-ACE9-FF71C73EBF25}" type="presOf" srcId="{63ECF6B0-CD7E-4C1D-A74E-28133C00F6BF}" destId="{E843AAE3-B0E3-4AC5-9712-3A908592E777}" srcOrd="0" destOrd="0" presId="urn:microsoft.com/office/officeart/2008/layout/LinedList"/>
    <dgm:cxn modelId="{07E6762F-2CFD-4991-A3C4-DEF05E04B049}" type="presOf" srcId="{7B43FF4F-09F4-4A4E-974F-709B20C0E5D5}" destId="{8E0809A2-8F75-4BE5-BD36-A38482B7522C}" srcOrd="0" destOrd="0" presId="urn:microsoft.com/office/officeart/2008/layout/LinedList"/>
    <dgm:cxn modelId="{46A37146-1D14-40C0-A77C-9E1B5F377D43}" srcId="{5513052F-0C99-4C12-B0C5-31CFFBC995BE}" destId="{14DCA5B2-9B79-4E04-9E43-1D4362EB4CFB}" srcOrd="1" destOrd="0" parTransId="{F04448C8-C0B2-44A4-86EC-18012DFAA248}" sibTransId="{351ED4DE-E845-4871-A084-B5F948488151}"/>
    <dgm:cxn modelId="{7BF39771-5D6E-4058-A9F9-330686EEE4BD}" srcId="{5513052F-0C99-4C12-B0C5-31CFFBC995BE}" destId="{A8DC90BF-F884-4962-9B19-E80BB81AB5B6}" srcOrd="4" destOrd="0" parTransId="{A533FA98-ED32-4336-B77A-719505D42D02}" sibTransId="{985586A1-CDF7-4A81-B4FD-8FF9DF3B5414}"/>
    <dgm:cxn modelId="{DCCDD953-F880-459F-9599-0BD4C0F2F0CB}" srcId="{5513052F-0C99-4C12-B0C5-31CFFBC995BE}" destId="{7B43FF4F-09F4-4A4E-974F-709B20C0E5D5}" srcOrd="2" destOrd="0" parTransId="{2CDD1AF0-A187-4569-9B50-557779A7D160}" sibTransId="{ACDF5178-D4E8-4B61-8F0B-9022C4E6CF3C}"/>
    <dgm:cxn modelId="{BF6CAB54-5B67-45DF-A9DF-DDA0D0FB8A7E}" type="presOf" srcId="{A8DC90BF-F884-4962-9B19-E80BB81AB5B6}" destId="{BCA817D3-25C1-45B8-B8E2-F2081A0664CE}" srcOrd="0" destOrd="0" presId="urn:microsoft.com/office/officeart/2008/layout/LinedList"/>
    <dgm:cxn modelId="{0A606D94-3A30-4F06-AA59-58BF4CD6E5E0}" srcId="{5513052F-0C99-4C12-B0C5-31CFFBC995BE}" destId="{D643FEA2-1BBE-44BE-AB4A-F8CE02743835}" srcOrd="6" destOrd="0" parTransId="{465503DD-682F-406B-9A79-713021BE62FB}" sibTransId="{E8E931D7-B9F4-47EB-A487-4D01DA49242F}"/>
    <dgm:cxn modelId="{5DE47DC6-CE27-4193-9B1E-BB8F8C30FE3B}" type="presOf" srcId="{66F0EEA9-47D6-4F33-8D3C-2A81C1CBE51B}" destId="{04258234-FAA7-4235-903D-199B8E48C435}" srcOrd="0" destOrd="0" presId="urn:microsoft.com/office/officeart/2008/layout/LinedList"/>
    <dgm:cxn modelId="{616D99D6-C8CD-4A30-A62C-64A0F6AD805D}" type="presOf" srcId="{D87039D8-708A-4474-8451-F3E8CE1A4607}" destId="{2F5D2A11-4FD9-49E2-9850-AEBA404CDD30}" srcOrd="0" destOrd="0" presId="urn:microsoft.com/office/officeart/2008/layout/LinedList"/>
    <dgm:cxn modelId="{FCD51CE1-0A5A-4276-B50F-62DB185DC547}" srcId="{5513052F-0C99-4C12-B0C5-31CFFBC995BE}" destId="{63ECF6B0-CD7E-4C1D-A74E-28133C00F6BF}" srcOrd="5" destOrd="0" parTransId="{1E8111DE-B4C3-4E86-AC28-2E31C065CDF2}" sibTransId="{76848599-60DB-4B02-A620-0B2BE701A994}"/>
    <dgm:cxn modelId="{7F14F2E7-97AD-4603-B3F7-B50528988DF0}" srcId="{5513052F-0C99-4C12-B0C5-31CFFBC995BE}" destId="{66F0EEA9-47D6-4F33-8D3C-2A81C1CBE51B}" srcOrd="0" destOrd="0" parTransId="{173C4FEC-47C2-4E64-BD75-87B406A97009}" sibTransId="{B10CCFDC-2A22-4FE0-9C57-86233590845E}"/>
    <dgm:cxn modelId="{0703AEF0-8031-44F8-A308-F010705CFB87}" srcId="{5513052F-0C99-4C12-B0C5-31CFFBC995BE}" destId="{D87039D8-708A-4474-8451-F3E8CE1A4607}" srcOrd="3" destOrd="0" parTransId="{4224D924-BF8A-451B-8B57-F47D4EB270ED}" sibTransId="{0E488BE6-73C7-4456-A68D-16F16AFE2116}"/>
    <dgm:cxn modelId="{F43F30EA-3E7C-49DD-B786-C06F358DCFD8}" type="presParOf" srcId="{D3292AA4-254B-4BD3-80F6-0B70DA9C4163}" destId="{D2C234BD-DE71-46CC-A6A2-B75DDE4D7067}" srcOrd="0" destOrd="0" presId="urn:microsoft.com/office/officeart/2008/layout/LinedList"/>
    <dgm:cxn modelId="{204805B9-0609-4F75-A0DC-ABC6E22D2E60}" type="presParOf" srcId="{D3292AA4-254B-4BD3-80F6-0B70DA9C4163}" destId="{5C17F769-EBDA-4168-8484-9B2B96D94B13}" srcOrd="1" destOrd="0" presId="urn:microsoft.com/office/officeart/2008/layout/LinedList"/>
    <dgm:cxn modelId="{0130A384-B058-4058-985C-C9346DD36FFA}" type="presParOf" srcId="{5C17F769-EBDA-4168-8484-9B2B96D94B13}" destId="{04258234-FAA7-4235-903D-199B8E48C435}" srcOrd="0" destOrd="0" presId="urn:microsoft.com/office/officeart/2008/layout/LinedList"/>
    <dgm:cxn modelId="{4BE557CD-C41E-40AC-B45B-0C54DDDC2220}" type="presParOf" srcId="{5C17F769-EBDA-4168-8484-9B2B96D94B13}" destId="{D4850C97-F471-4282-9389-21F2F144FD75}" srcOrd="1" destOrd="0" presId="urn:microsoft.com/office/officeart/2008/layout/LinedList"/>
    <dgm:cxn modelId="{10F4D83B-4F39-4B04-9A4A-97FCC228C92E}" type="presParOf" srcId="{D3292AA4-254B-4BD3-80F6-0B70DA9C4163}" destId="{8568A10F-A4FF-4F10-80D9-20C0F518F669}" srcOrd="2" destOrd="0" presId="urn:microsoft.com/office/officeart/2008/layout/LinedList"/>
    <dgm:cxn modelId="{97552E72-E245-45B5-98F0-1E042F7648D3}" type="presParOf" srcId="{D3292AA4-254B-4BD3-80F6-0B70DA9C4163}" destId="{B722691F-89AB-422E-A7B4-1169779966AB}" srcOrd="3" destOrd="0" presId="urn:microsoft.com/office/officeart/2008/layout/LinedList"/>
    <dgm:cxn modelId="{D04908B9-4BC1-4F2E-86CC-0E20241170BA}" type="presParOf" srcId="{B722691F-89AB-422E-A7B4-1169779966AB}" destId="{F01D8ABC-96D8-4BF9-B032-A0C509382DC0}" srcOrd="0" destOrd="0" presId="urn:microsoft.com/office/officeart/2008/layout/LinedList"/>
    <dgm:cxn modelId="{AF59DF33-2615-4EA4-AF3A-527663E76333}" type="presParOf" srcId="{B722691F-89AB-422E-A7B4-1169779966AB}" destId="{28CF9BC2-B202-4B7A-8595-E6E774EF5C8F}" srcOrd="1" destOrd="0" presId="urn:microsoft.com/office/officeart/2008/layout/LinedList"/>
    <dgm:cxn modelId="{6571B92B-64DF-4A11-9862-0C804CC6D789}" type="presParOf" srcId="{D3292AA4-254B-4BD3-80F6-0B70DA9C4163}" destId="{7C693B3B-44C5-43E5-BC65-F06F58E4BDC1}" srcOrd="4" destOrd="0" presId="urn:microsoft.com/office/officeart/2008/layout/LinedList"/>
    <dgm:cxn modelId="{2D190577-957B-44CF-B11A-75CF659B5156}" type="presParOf" srcId="{D3292AA4-254B-4BD3-80F6-0B70DA9C4163}" destId="{C1B6C914-0873-473D-8D5C-1D7F5EE16658}" srcOrd="5" destOrd="0" presId="urn:microsoft.com/office/officeart/2008/layout/LinedList"/>
    <dgm:cxn modelId="{33E2642C-1711-4B51-8B91-6C4F012E9175}" type="presParOf" srcId="{C1B6C914-0873-473D-8D5C-1D7F5EE16658}" destId="{8E0809A2-8F75-4BE5-BD36-A38482B7522C}" srcOrd="0" destOrd="0" presId="urn:microsoft.com/office/officeart/2008/layout/LinedList"/>
    <dgm:cxn modelId="{3B3E3D71-282C-499B-9D0E-70B0860F26C1}" type="presParOf" srcId="{C1B6C914-0873-473D-8D5C-1D7F5EE16658}" destId="{C8C2843D-50E9-4279-A0C3-2FC83D9114BE}" srcOrd="1" destOrd="0" presId="urn:microsoft.com/office/officeart/2008/layout/LinedList"/>
    <dgm:cxn modelId="{453097DC-04E4-4D82-A3FC-F335FB0420FA}" type="presParOf" srcId="{D3292AA4-254B-4BD3-80F6-0B70DA9C4163}" destId="{B7AEEF4D-B4ED-499D-A32B-68C228544C15}" srcOrd="6" destOrd="0" presId="urn:microsoft.com/office/officeart/2008/layout/LinedList"/>
    <dgm:cxn modelId="{D38DA35C-80F3-4016-941E-E76A5B5B6034}" type="presParOf" srcId="{D3292AA4-254B-4BD3-80F6-0B70DA9C4163}" destId="{500D4C8A-DEF7-452E-8E6A-DF48546335B7}" srcOrd="7" destOrd="0" presId="urn:microsoft.com/office/officeart/2008/layout/LinedList"/>
    <dgm:cxn modelId="{C0C0D1F5-ED8C-4B47-B4E5-71E380830768}" type="presParOf" srcId="{500D4C8A-DEF7-452E-8E6A-DF48546335B7}" destId="{2F5D2A11-4FD9-49E2-9850-AEBA404CDD30}" srcOrd="0" destOrd="0" presId="urn:microsoft.com/office/officeart/2008/layout/LinedList"/>
    <dgm:cxn modelId="{426FF957-B774-43BD-B2B8-1BBE0D0DC780}" type="presParOf" srcId="{500D4C8A-DEF7-452E-8E6A-DF48546335B7}" destId="{AD8E58A7-B179-4745-BE50-7DD753052C97}" srcOrd="1" destOrd="0" presId="urn:microsoft.com/office/officeart/2008/layout/LinedList"/>
    <dgm:cxn modelId="{1AE80F41-6D9C-4046-9010-5CD7D760F451}" type="presParOf" srcId="{D3292AA4-254B-4BD3-80F6-0B70DA9C4163}" destId="{266A086A-AA9F-4426-850D-6FB87505A5CE}" srcOrd="8" destOrd="0" presId="urn:microsoft.com/office/officeart/2008/layout/LinedList"/>
    <dgm:cxn modelId="{B185960E-F419-45E5-96F8-1F1F4B5486D1}" type="presParOf" srcId="{D3292AA4-254B-4BD3-80F6-0B70DA9C4163}" destId="{FEBFD803-A1EB-4DB0-BB50-A36DD99B10C4}" srcOrd="9" destOrd="0" presId="urn:microsoft.com/office/officeart/2008/layout/LinedList"/>
    <dgm:cxn modelId="{4EBD8E74-F431-4414-A610-F00611C3E127}" type="presParOf" srcId="{FEBFD803-A1EB-4DB0-BB50-A36DD99B10C4}" destId="{BCA817D3-25C1-45B8-B8E2-F2081A0664CE}" srcOrd="0" destOrd="0" presId="urn:microsoft.com/office/officeart/2008/layout/LinedList"/>
    <dgm:cxn modelId="{14A7A0E1-8FA0-4DC4-9CAC-DD66EA862954}" type="presParOf" srcId="{FEBFD803-A1EB-4DB0-BB50-A36DD99B10C4}" destId="{3DA99278-00B8-4CDD-93FE-706CC1DD42C8}" srcOrd="1" destOrd="0" presId="urn:microsoft.com/office/officeart/2008/layout/LinedList"/>
    <dgm:cxn modelId="{2A4A87AE-2ED1-4BE1-B853-7299BD0E563D}" type="presParOf" srcId="{D3292AA4-254B-4BD3-80F6-0B70DA9C4163}" destId="{5889B496-EE15-40F0-B58D-5C36AD610C6D}" srcOrd="10" destOrd="0" presId="urn:microsoft.com/office/officeart/2008/layout/LinedList"/>
    <dgm:cxn modelId="{3C87DE33-2553-44E9-BE16-413BEC53E2C7}" type="presParOf" srcId="{D3292AA4-254B-4BD3-80F6-0B70DA9C4163}" destId="{8F7A241E-9917-4B4B-A95E-0ACC29F6E9DA}" srcOrd="11" destOrd="0" presId="urn:microsoft.com/office/officeart/2008/layout/LinedList"/>
    <dgm:cxn modelId="{CA259CC4-0B2D-4712-9900-C41F08DD8653}" type="presParOf" srcId="{8F7A241E-9917-4B4B-A95E-0ACC29F6E9DA}" destId="{E843AAE3-B0E3-4AC5-9712-3A908592E777}" srcOrd="0" destOrd="0" presId="urn:microsoft.com/office/officeart/2008/layout/LinedList"/>
    <dgm:cxn modelId="{162B0AC7-15D1-4FF1-A4F7-3F8B43516678}" type="presParOf" srcId="{8F7A241E-9917-4B4B-A95E-0ACC29F6E9DA}" destId="{0E2F00A9-51B4-4685-A56D-807F2FCBF343}" srcOrd="1" destOrd="0" presId="urn:microsoft.com/office/officeart/2008/layout/LinedList"/>
    <dgm:cxn modelId="{B995941E-A1FB-4A1C-AC72-CA214699E01B}" type="presParOf" srcId="{D3292AA4-254B-4BD3-80F6-0B70DA9C4163}" destId="{FDC8F53D-FBA6-4D6D-84B2-C15B826AAAAB}" srcOrd="12" destOrd="0" presId="urn:microsoft.com/office/officeart/2008/layout/LinedList"/>
    <dgm:cxn modelId="{DD482642-98DD-4B0A-87D9-41DBDE71CA5D}" type="presParOf" srcId="{D3292AA4-254B-4BD3-80F6-0B70DA9C4163}" destId="{830C4B8C-B84D-4B19-8315-3FDE8319AB6D}" srcOrd="13" destOrd="0" presId="urn:microsoft.com/office/officeart/2008/layout/LinedList"/>
    <dgm:cxn modelId="{794ABC35-9186-450B-B800-616D1FBD9670}" type="presParOf" srcId="{830C4B8C-B84D-4B19-8315-3FDE8319AB6D}" destId="{4CE93B6C-5D65-4807-9335-42AF02CF4626}" srcOrd="0" destOrd="0" presId="urn:microsoft.com/office/officeart/2008/layout/LinedList"/>
    <dgm:cxn modelId="{A177B035-707B-429E-8EEF-BA209C6C6DAB}" type="presParOf" srcId="{830C4B8C-B84D-4B19-8315-3FDE8319AB6D}" destId="{4B6E1000-22F4-4160-8DA4-2C82B421A4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5F796C-9AED-4898-AE63-08A145D12023}" type="doc">
      <dgm:prSet loTypeId="urn:microsoft.com/office/officeart/2018/5/layout/IconCircle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21952-232E-4E62-A54A-3706660AB1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Successfully developed an interactive memory game using the ATmega32 microcontroller</a:t>
          </a:r>
        </a:p>
      </dgm:t>
    </dgm:pt>
    <dgm:pt modelId="{80A883F8-BB46-4282-9563-4F150F3A1A74}" type="parTrans" cxnId="{5BF49164-B947-44BE-8D75-0A490A4186A9}">
      <dgm:prSet/>
      <dgm:spPr/>
      <dgm:t>
        <a:bodyPr/>
        <a:lstStyle/>
        <a:p>
          <a:endParaRPr lang="en-US"/>
        </a:p>
      </dgm:t>
    </dgm:pt>
    <dgm:pt modelId="{B5A0AFDE-B467-4F1A-AE58-4956CBC823C5}" type="sibTrans" cxnId="{5BF49164-B947-44BE-8D75-0A490A4186A9}">
      <dgm:prSet/>
      <dgm:spPr/>
      <dgm:t>
        <a:bodyPr/>
        <a:lstStyle/>
        <a:p>
          <a:endParaRPr lang="en-US"/>
        </a:p>
      </dgm:t>
    </dgm:pt>
    <dgm:pt modelId="{0B37E279-296F-4B03-AA4D-003525B29E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Demonstrated effective integration of hardware components: keypad and LCD</a:t>
          </a:r>
        </a:p>
      </dgm:t>
    </dgm:pt>
    <dgm:pt modelId="{64F63587-677C-4F14-8036-D1585F86F29E}" type="parTrans" cxnId="{B19A014D-A2B5-46D6-9FE8-8D8A79AA694F}">
      <dgm:prSet/>
      <dgm:spPr/>
      <dgm:t>
        <a:bodyPr/>
        <a:lstStyle/>
        <a:p>
          <a:endParaRPr lang="en-US"/>
        </a:p>
      </dgm:t>
    </dgm:pt>
    <dgm:pt modelId="{183CA037-22A0-4161-B831-99925FDD01E6}" type="sibTrans" cxnId="{B19A014D-A2B5-46D6-9FE8-8D8A79AA694F}">
      <dgm:prSet/>
      <dgm:spPr/>
      <dgm:t>
        <a:bodyPr/>
        <a:lstStyle/>
        <a:p>
          <a:endParaRPr lang="en-US"/>
        </a:p>
      </dgm:t>
    </dgm:pt>
    <dgm:pt modelId="{FF042660-631B-439C-87A7-A8D33F0001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Embedded C programming enabled smooth game logic and user interaction</a:t>
          </a:r>
        </a:p>
      </dgm:t>
    </dgm:pt>
    <dgm:pt modelId="{86128C42-DDAF-483B-B5D6-CEF19EF01E68}" type="parTrans" cxnId="{1CAE3D4A-93F7-4EA3-AFDE-4FF560BA4A7C}">
      <dgm:prSet/>
      <dgm:spPr/>
      <dgm:t>
        <a:bodyPr/>
        <a:lstStyle/>
        <a:p>
          <a:endParaRPr lang="en-US"/>
        </a:p>
      </dgm:t>
    </dgm:pt>
    <dgm:pt modelId="{B32C4B29-0802-47E8-939F-4989A58434A6}" type="sibTrans" cxnId="{1CAE3D4A-93F7-4EA3-AFDE-4FF560BA4A7C}">
      <dgm:prSet/>
      <dgm:spPr/>
      <dgm:t>
        <a:bodyPr/>
        <a:lstStyle/>
        <a:p>
          <a:endParaRPr lang="en-US"/>
        </a:p>
      </dgm:t>
    </dgm:pt>
    <dgm:pt modelId="{83D0F392-3EB5-4919-B912-57F5F849D8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Game features like scoring, retry, and difficulty progression worked as intended</a:t>
          </a:r>
        </a:p>
      </dgm:t>
    </dgm:pt>
    <dgm:pt modelId="{E7BB342A-3A01-4C2E-AFEB-5147B35951BF}" type="parTrans" cxnId="{1A046D98-F157-4807-B3CD-E5D28766F367}">
      <dgm:prSet/>
      <dgm:spPr/>
      <dgm:t>
        <a:bodyPr/>
        <a:lstStyle/>
        <a:p>
          <a:endParaRPr lang="en-US"/>
        </a:p>
      </dgm:t>
    </dgm:pt>
    <dgm:pt modelId="{3D303269-C829-45CB-A102-CA0892B21FCB}" type="sibTrans" cxnId="{1A046D98-F157-4807-B3CD-E5D28766F367}">
      <dgm:prSet/>
      <dgm:spPr/>
      <dgm:t>
        <a:bodyPr/>
        <a:lstStyle/>
        <a:p>
          <a:endParaRPr lang="en-US"/>
        </a:p>
      </dgm:t>
    </dgm:pt>
    <dgm:pt modelId="{8421D87D-9BAB-4AF7-BDA6-892A1D1B9C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Tested on real hardware with stable and accurate performance</a:t>
          </a:r>
        </a:p>
      </dgm:t>
    </dgm:pt>
    <dgm:pt modelId="{83CEB45A-1B84-46FE-A222-9BAFB4636483}" type="parTrans" cxnId="{3506D62A-0585-4546-852B-97C2D880E48E}">
      <dgm:prSet/>
      <dgm:spPr/>
      <dgm:t>
        <a:bodyPr/>
        <a:lstStyle/>
        <a:p>
          <a:endParaRPr lang="en-US"/>
        </a:p>
      </dgm:t>
    </dgm:pt>
    <dgm:pt modelId="{42E0030D-C9CA-43A6-A5A0-BE19774ABDB9}" type="sibTrans" cxnId="{3506D62A-0585-4546-852B-97C2D880E48E}">
      <dgm:prSet/>
      <dgm:spPr/>
      <dgm:t>
        <a:bodyPr/>
        <a:lstStyle/>
        <a:p>
          <a:endParaRPr lang="en-US"/>
        </a:p>
      </dgm:t>
    </dgm:pt>
    <dgm:pt modelId="{EF764A41-5744-4AF1-8B9D-6F2D6A60869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 highlights practical skills in microcontroller interfacing and embedded system design</a:t>
          </a:r>
        </a:p>
      </dgm:t>
    </dgm:pt>
    <dgm:pt modelId="{35763A0F-4E07-4E01-9D48-F7920E948F06}" type="parTrans" cxnId="{F84CB76B-F5A3-4A21-ACB1-873E851A11B1}">
      <dgm:prSet/>
      <dgm:spPr/>
      <dgm:t>
        <a:bodyPr/>
        <a:lstStyle/>
        <a:p>
          <a:endParaRPr lang="en-US"/>
        </a:p>
      </dgm:t>
    </dgm:pt>
    <dgm:pt modelId="{AA0A49F4-CE20-48D9-963A-08AD46F7265C}" type="sibTrans" cxnId="{F84CB76B-F5A3-4A21-ACB1-873E851A11B1}">
      <dgm:prSet/>
      <dgm:spPr/>
      <dgm:t>
        <a:bodyPr/>
        <a:lstStyle/>
        <a:p>
          <a:endParaRPr lang="en-US"/>
        </a:p>
      </dgm:t>
    </dgm:pt>
    <dgm:pt modelId="{474B5389-A400-41AF-81A4-25EFED45EA49}" type="pres">
      <dgm:prSet presAssocID="{1F5F796C-9AED-4898-AE63-08A145D12023}" presName="root" presStyleCnt="0">
        <dgm:presLayoutVars>
          <dgm:dir/>
          <dgm:resizeHandles val="exact"/>
        </dgm:presLayoutVars>
      </dgm:prSet>
      <dgm:spPr/>
    </dgm:pt>
    <dgm:pt modelId="{BD3014F0-5181-4FDF-945B-DE8DC0A19281}" type="pres">
      <dgm:prSet presAssocID="{78121952-232E-4E62-A54A-3706660AB174}" presName="compNode" presStyleCnt="0"/>
      <dgm:spPr/>
    </dgm:pt>
    <dgm:pt modelId="{8FA163EA-939E-4221-8318-6E0A064BF995}" type="pres">
      <dgm:prSet presAssocID="{78121952-232E-4E62-A54A-3706660AB174}" presName="iconBgRect" presStyleLbl="bgShp" presStyleIdx="0" presStyleCnt="6"/>
      <dgm:spPr/>
    </dgm:pt>
    <dgm:pt modelId="{A8CDDA99-85C2-49FC-BD1E-6CD09D7DC910}" type="pres">
      <dgm:prSet presAssocID="{78121952-232E-4E62-A54A-3706660AB17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9FC83C6F-C209-4B24-9536-BA09A6298A25}" type="pres">
      <dgm:prSet presAssocID="{78121952-232E-4E62-A54A-3706660AB174}" presName="spaceRect" presStyleCnt="0"/>
      <dgm:spPr/>
    </dgm:pt>
    <dgm:pt modelId="{6EAB59DD-5C7E-42E8-A105-9181211C2072}" type="pres">
      <dgm:prSet presAssocID="{78121952-232E-4E62-A54A-3706660AB174}" presName="textRect" presStyleLbl="revTx" presStyleIdx="0" presStyleCnt="6">
        <dgm:presLayoutVars>
          <dgm:chMax val="1"/>
          <dgm:chPref val="1"/>
        </dgm:presLayoutVars>
      </dgm:prSet>
      <dgm:spPr/>
    </dgm:pt>
    <dgm:pt modelId="{71FF6AFC-F34C-4C0D-8975-8DC9CE8FD46D}" type="pres">
      <dgm:prSet presAssocID="{B5A0AFDE-B467-4F1A-AE58-4956CBC823C5}" presName="sibTrans" presStyleCnt="0"/>
      <dgm:spPr/>
    </dgm:pt>
    <dgm:pt modelId="{D40AA1B3-0798-4901-92DF-799DC65EC9B1}" type="pres">
      <dgm:prSet presAssocID="{0B37E279-296F-4B03-AA4D-003525B29EDD}" presName="compNode" presStyleCnt="0"/>
      <dgm:spPr/>
    </dgm:pt>
    <dgm:pt modelId="{BDA6C76D-3ED2-4DF7-B1D1-6DAF8C2144AF}" type="pres">
      <dgm:prSet presAssocID="{0B37E279-296F-4B03-AA4D-003525B29EDD}" presName="iconBgRect" presStyleLbl="bgShp" presStyleIdx="1" presStyleCnt="6"/>
      <dgm:spPr/>
    </dgm:pt>
    <dgm:pt modelId="{B8B31E57-07B7-4DE1-B65F-4DF008DE19A7}" type="pres">
      <dgm:prSet presAssocID="{0B37E279-296F-4B03-AA4D-003525B29E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861978-294E-4C6A-A1D8-97DB7B6D327C}" type="pres">
      <dgm:prSet presAssocID="{0B37E279-296F-4B03-AA4D-003525B29EDD}" presName="spaceRect" presStyleCnt="0"/>
      <dgm:spPr/>
    </dgm:pt>
    <dgm:pt modelId="{F5BC3056-53C4-4D1A-B40C-F1205E0646FC}" type="pres">
      <dgm:prSet presAssocID="{0B37E279-296F-4B03-AA4D-003525B29EDD}" presName="textRect" presStyleLbl="revTx" presStyleIdx="1" presStyleCnt="6">
        <dgm:presLayoutVars>
          <dgm:chMax val="1"/>
          <dgm:chPref val="1"/>
        </dgm:presLayoutVars>
      </dgm:prSet>
      <dgm:spPr/>
    </dgm:pt>
    <dgm:pt modelId="{28FF6948-5065-462D-85A1-730616667564}" type="pres">
      <dgm:prSet presAssocID="{183CA037-22A0-4161-B831-99925FDD01E6}" presName="sibTrans" presStyleCnt="0"/>
      <dgm:spPr/>
    </dgm:pt>
    <dgm:pt modelId="{15A8A34B-71EA-4ACF-BBD1-553006A80276}" type="pres">
      <dgm:prSet presAssocID="{FF042660-631B-439C-87A7-A8D33F000162}" presName="compNode" presStyleCnt="0"/>
      <dgm:spPr/>
    </dgm:pt>
    <dgm:pt modelId="{30541F02-023B-4D00-90EA-DD64848EAAB4}" type="pres">
      <dgm:prSet presAssocID="{FF042660-631B-439C-87A7-A8D33F000162}" presName="iconBgRect" presStyleLbl="bgShp" presStyleIdx="2" presStyleCnt="6"/>
      <dgm:spPr/>
    </dgm:pt>
    <dgm:pt modelId="{E8D98662-013F-4D83-99BD-2395E05506AC}" type="pres">
      <dgm:prSet presAssocID="{FF042660-631B-439C-87A7-A8D33F00016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E7AC15C-9430-4B26-8641-AD544A9FB1C9}" type="pres">
      <dgm:prSet presAssocID="{FF042660-631B-439C-87A7-A8D33F000162}" presName="spaceRect" presStyleCnt="0"/>
      <dgm:spPr/>
    </dgm:pt>
    <dgm:pt modelId="{9F2C84EA-FA11-44B5-B11F-3AC8886D97F3}" type="pres">
      <dgm:prSet presAssocID="{FF042660-631B-439C-87A7-A8D33F000162}" presName="textRect" presStyleLbl="revTx" presStyleIdx="2" presStyleCnt="6">
        <dgm:presLayoutVars>
          <dgm:chMax val="1"/>
          <dgm:chPref val="1"/>
        </dgm:presLayoutVars>
      </dgm:prSet>
      <dgm:spPr/>
    </dgm:pt>
    <dgm:pt modelId="{7858E380-D182-4622-92BD-7EB9C22A6907}" type="pres">
      <dgm:prSet presAssocID="{B32C4B29-0802-47E8-939F-4989A58434A6}" presName="sibTrans" presStyleCnt="0"/>
      <dgm:spPr/>
    </dgm:pt>
    <dgm:pt modelId="{630AE548-CF77-4671-87E3-634367A8C700}" type="pres">
      <dgm:prSet presAssocID="{83D0F392-3EB5-4919-B912-57F5F849D8D8}" presName="compNode" presStyleCnt="0"/>
      <dgm:spPr/>
    </dgm:pt>
    <dgm:pt modelId="{ACD6E9DC-3BF3-404A-B932-5BE0ABFCD69D}" type="pres">
      <dgm:prSet presAssocID="{83D0F392-3EB5-4919-B912-57F5F849D8D8}" presName="iconBgRect" presStyleLbl="bgShp" presStyleIdx="3" presStyleCnt="6"/>
      <dgm:spPr/>
    </dgm:pt>
    <dgm:pt modelId="{C5F7DD0A-A847-4FE1-A869-BAC42DDD1824}" type="pres">
      <dgm:prSet presAssocID="{83D0F392-3EB5-4919-B912-57F5F849D8D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A83A182-A632-4BE8-B44C-ECFB3BE3E414}" type="pres">
      <dgm:prSet presAssocID="{83D0F392-3EB5-4919-B912-57F5F849D8D8}" presName="spaceRect" presStyleCnt="0"/>
      <dgm:spPr/>
    </dgm:pt>
    <dgm:pt modelId="{5E35606E-75BE-4F4A-8114-C76E9B9DAAEF}" type="pres">
      <dgm:prSet presAssocID="{83D0F392-3EB5-4919-B912-57F5F849D8D8}" presName="textRect" presStyleLbl="revTx" presStyleIdx="3" presStyleCnt="6">
        <dgm:presLayoutVars>
          <dgm:chMax val="1"/>
          <dgm:chPref val="1"/>
        </dgm:presLayoutVars>
      </dgm:prSet>
      <dgm:spPr/>
    </dgm:pt>
    <dgm:pt modelId="{233393E1-8D3A-44E7-9B42-AB269EEBCDD3}" type="pres">
      <dgm:prSet presAssocID="{3D303269-C829-45CB-A102-CA0892B21FCB}" presName="sibTrans" presStyleCnt="0"/>
      <dgm:spPr/>
    </dgm:pt>
    <dgm:pt modelId="{8437C612-A78D-4E5E-A4B4-A5D8472EB389}" type="pres">
      <dgm:prSet presAssocID="{8421D87D-9BAB-4AF7-BDA6-892A1D1B9C47}" presName="compNode" presStyleCnt="0"/>
      <dgm:spPr/>
    </dgm:pt>
    <dgm:pt modelId="{CBED5ADB-689E-417C-84A0-01B713373D15}" type="pres">
      <dgm:prSet presAssocID="{8421D87D-9BAB-4AF7-BDA6-892A1D1B9C47}" presName="iconBgRect" presStyleLbl="bgShp" presStyleIdx="4" presStyleCnt="6"/>
      <dgm:spPr/>
    </dgm:pt>
    <dgm:pt modelId="{8D6FE4E0-8391-41F1-8901-7B98BA2E16A8}" type="pres">
      <dgm:prSet presAssocID="{8421D87D-9BAB-4AF7-BDA6-892A1D1B9C4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1E6064-078E-49EF-A275-BB27E050F3B9}" type="pres">
      <dgm:prSet presAssocID="{8421D87D-9BAB-4AF7-BDA6-892A1D1B9C47}" presName="spaceRect" presStyleCnt="0"/>
      <dgm:spPr/>
    </dgm:pt>
    <dgm:pt modelId="{41929A3F-CEA4-4296-8E96-787973C52AFA}" type="pres">
      <dgm:prSet presAssocID="{8421D87D-9BAB-4AF7-BDA6-892A1D1B9C47}" presName="textRect" presStyleLbl="revTx" presStyleIdx="4" presStyleCnt="6">
        <dgm:presLayoutVars>
          <dgm:chMax val="1"/>
          <dgm:chPref val="1"/>
        </dgm:presLayoutVars>
      </dgm:prSet>
      <dgm:spPr/>
    </dgm:pt>
    <dgm:pt modelId="{0252B0C7-6CFF-45E4-9CE3-4B500C4A45C0}" type="pres">
      <dgm:prSet presAssocID="{42E0030D-C9CA-43A6-A5A0-BE19774ABDB9}" presName="sibTrans" presStyleCnt="0"/>
      <dgm:spPr/>
    </dgm:pt>
    <dgm:pt modelId="{17B14E7A-7511-4EAB-BAC1-063BE7975740}" type="pres">
      <dgm:prSet presAssocID="{EF764A41-5744-4AF1-8B9D-6F2D6A608693}" presName="compNode" presStyleCnt="0"/>
      <dgm:spPr/>
    </dgm:pt>
    <dgm:pt modelId="{0C285485-8D77-44C8-9BDD-F9D046246D4E}" type="pres">
      <dgm:prSet presAssocID="{EF764A41-5744-4AF1-8B9D-6F2D6A608693}" presName="iconBgRect" presStyleLbl="bgShp" presStyleIdx="5" presStyleCnt="6"/>
      <dgm:spPr/>
    </dgm:pt>
    <dgm:pt modelId="{FCAE9FC3-1270-48E7-AB86-0643CCDE891B}" type="pres">
      <dgm:prSet presAssocID="{EF764A41-5744-4AF1-8B9D-6F2D6A60869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D0F3A3-C13A-4354-B4D5-F0F768AAE5AF}" type="pres">
      <dgm:prSet presAssocID="{EF764A41-5744-4AF1-8B9D-6F2D6A608693}" presName="spaceRect" presStyleCnt="0"/>
      <dgm:spPr/>
    </dgm:pt>
    <dgm:pt modelId="{BE033249-E909-44D8-8D47-03570B686598}" type="pres">
      <dgm:prSet presAssocID="{EF764A41-5744-4AF1-8B9D-6F2D6A60869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F409C10-FB62-4E65-B3F1-BFF895C7EB48}" type="presOf" srcId="{0B37E279-296F-4B03-AA4D-003525B29EDD}" destId="{F5BC3056-53C4-4D1A-B40C-F1205E0646FC}" srcOrd="0" destOrd="0" presId="urn:microsoft.com/office/officeart/2018/5/layout/IconCircleLabelList"/>
    <dgm:cxn modelId="{3506D62A-0585-4546-852B-97C2D880E48E}" srcId="{1F5F796C-9AED-4898-AE63-08A145D12023}" destId="{8421D87D-9BAB-4AF7-BDA6-892A1D1B9C47}" srcOrd="4" destOrd="0" parTransId="{83CEB45A-1B84-46FE-A222-9BAFB4636483}" sibTransId="{42E0030D-C9CA-43A6-A5A0-BE19774ABDB9}"/>
    <dgm:cxn modelId="{5BF49164-B947-44BE-8D75-0A490A4186A9}" srcId="{1F5F796C-9AED-4898-AE63-08A145D12023}" destId="{78121952-232E-4E62-A54A-3706660AB174}" srcOrd="0" destOrd="0" parTransId="{80A883F8-BB46-4282-9563-4F150F3A1A74}" sibTransId="{B5A0AFDE-B467-4F1A-AE58-4956CBC823C5}"/>
    <dgm:cxn modelId="{1CAE3D4A-93F7-4EA3-AFDE-4FF560BA4A7C}" srcId="{1F5F796C-9AED-4898-AE63-08A145D12023}" destId="{FF042660-631B-439C-87A7-A8D33F000162}" srcOrd="2" destOrd="0" parTransId="{86128C42-DDAF-483B-B5D6-CEF19EF01E68}" sibTransId="{B32C4B29-0802-47E8-939F-4989A58434A6}"/>
    <dgm:cxn modelId="{F84CB76B-F5A3-4A21-ACB1-873E851A11B1}" srcId="{1F5F796C-9AED-4898-AE63-08A145D12023}" destId="{EF764A41-5744-4AF1-8B9D-6F2D6A608693}" srcOrd="5" destOrd="0" parTransId="{35763A0F-4E07-4E01-9D48-F7920E948F06}" sibTransId="{AA0A49F4-CE20-48D9-963A-08AD46F7265C}"/>
    <dgm:cxn modelId="{B19A014D-A2B5-46D6-9FE8-8D8A79AA694F}" srcId="{1F5F796C-9AED-4898-AE63-08A145D12023}" destId="{0B37E279-296F-4B03-AA4D-003525B29EDD}" srcOrd="1" destOrd="0" parTransId="{64F63587-677C-4F14-8036-D1585F86F29E}" sibTransId="{183CA037-22A0-4161-B831-99925FDD01E6}"/>
    <dgm:cxn modelId="{150F2D79-09EC-45EA-B58C-62405FAD59D4}" type="presOf" srcId="{8421D87D-9BAB-4AF7-BDA6-892A1D1B9C47}" destId="{41929A3F-CEA4-4296-8E96-787973C52AFA}" srcOrd="0" destOrd="0" presId="urn:microsoft.com/office/officeart/2018/5/layout/IconCircleLabelList"/>
    <dgm:cxn modelId="{8DA3297B-892A-4823-8F20-FC271C0EC0A1}" type="presOf" srcId="{FF042660-631B-439C-87A7-A8D33F000162}" destId="{9F2C84EA-FA11-44B5-B11F-3AC8886D97F3}" srcOrd="0" destOrd="0" presId="urn:microsoft.com/office/officeart/2018/5/layout/IconCircleLabelList"/>
    <dgm:cxn modelId="{E49BE88A-FFAB-488B-8065-D2A59D60791D}" type="presOf" srcId="{78121952-232E-4E62-A54A-3706660AB174}" destId="{6EAB59DD-5C7E-42E8-A105-9181211C2072}" srcOrd="0" destOrd="0" presId="urn:microsoft.com/office/officeart/2018/5/layout/IconCircleLabelList"/>
    <dgm:cxn modelId="{1A046D98-F157-4807-B3CD-E5D28766F367}" srcId="{1F5F796C-9AED-4898-AE63-08A145D12023}" destId="{83D0F392-3EB5-4919-B912-57F5F849D8D8}" srcOrd="3" destOrd="0" parTransId="{E7BB342A-3A01-4C2E-AFEB-5147B35951BF}" sibTransId="{3D303269-C829-45CB-A102-CA0892B21FCB}"/>
    <dgm:cxn modelId="{A72C4CA4-F0D3-4A1E-9C8E-4DC59F8A221C}" type="presOf" srcId="{EF764A41-5744-4AF1-8B9D-6F2D6A608693}" destId="{BE033249-E909-44D8-8D47-03570B686598}" srcOrd="0" destOrd="0" presId="urn:microsoft.com/office/officeart/2018/5/layout/IconCircleLabelList"/>
    <dgm:cxn modelId="{E92389E4-87E0-49E7-BB6B-B2918763DB57}" type="presOf" srcId="{83D0F392-3EB5-4919-B912-57F5F849D8D8}" destId="{5E35606E-75BE-4F4A-8114-C76E9B9DAAEF}" srcOrd="0" destOrd="0" presId="urn:microsoft.com/office/officeart/2018/5/layout/IconCircleLabelList"/>
    <dgm:cxn modelId="{E70709F0-1992-4BBC-A4A7-51BFC6E6D674}" type="presOf" srcId="{1F5F796C-9AED-4898-AE63-08A145D12023}" destId="{474B5389-A400-41AF-81A4-25EFED45EA49}" srcOrd="0" destOrd="0" presId="urn:microsoft.com/office/officeart/2018/5/layout/IconCircleLabelList"/>
    <dgm:cxn modelId="{7A0A9C9C-8BDB-4448-8641-D0FF0E6E3389}" type="presParOf" srcId="{474B5389-A400-41AF-81A4-25EFED45EA49}" destId="{BD3014F0-5181-4FDF-945B-DE8DC0A19281}" srcOrd="0" destOrd="0" presId="urn:microsoft.com/office/officeart/2018/5/layout/IconCircleLabelList"/>
    <dgm:cxn modelId="{FE8DC38A-926D-437E-8332-CCB6F279341A}" type="presParOf" srcId="{BD3014F0-5181-4FDF-945B-DE8DC0A19281}" destId="{8FA163EA-939E-4221-8318-6E0A064BF995}" srcOrd="0" destOrd="0" presId="urn:microsoft.com/office/officeart/2018/5/layout/IconCircleLabelList"/>
    <dgm:cxn modelId="{029E4AF6-7D8B-4435-835C-615E80965886}" type="presParOf" srcId="{BD3014F0-5181-4FDF-945B-DE8DC0A19281}" destId="{A8CDDA99-85C2-49FC-BD1E-6CD09D7DC910}" srcOrd="1" destOrd="0" presId="urn:microsoft.com/office/officeart/2018/5/layout/IconCircleLabelList"/>
    <dgm:cxn modelId="{9946179C-FD89-45E2-A4E3-C2CB32FB1736}" type="presParOf" srcId="{BD3014F0-5181-4FDF-945B-DE8DC0A19281}" destId="{9FC83C6F-C209-4B24-9536-BA09A6298A25}" srcOrd="2" destOrd="0" presId="urn:microsoft.com/office/officeart/2018/5/layout/IconCircleLabelList"/>
    <dgm:cxn modelId="{215288D4-FA2F-4905-88C0-6F4CD0E75C9B}" type="presParOf" srcId="{BD3014F0-5181-4FDF-945B-DE8DC0A19281}" destId="{6EAB59DD-5C7E-42E8-A105-9181211C2072}" srcOrd="3" destOrd="0" presId="urn:microsoft.com/office/officeart/2018/5/layout/IconCircleLabelList"/>
    <dgm:cxn modelId="{3E129438-0039-4083-B622-C4D7B4D71A05}" type="presParOf" srcId="{474B5389-A400-41AF-81A4-25EFED45EA49}" destId="{71FF6AFC-F34C-4C0D-8975-8DC9CE8FD46D}" srcOrd="1" destOrd="0" presId="urn:microsoft.com/office/officeart/2018/5/layout/IconCircleLabelList"/>
    <dgm:cxn modelId="{12889462-DD8E-4A42-9784-9BB54B9933F8}" type="presParOf" srcId="{474B5389-A400-41AF-81A4-25EFED45EA49}" destId="{D40AA1B3-0798-4901-92DF-799DC65EC9B1}" srcOrd="2" destOrd="0" presId="urn:microsoft.com/office/officeart/2018/5/layout/IconCircleLabelList"/>
    <dgm:cxn modelId="{ABB3B0E4-9C4B-45B2-A876-25B8DC0734CB}" type="presParOf" srcId="{D40AA1B3-0798-4901-92DF-799DC65EC9B1}" destId="{BDA6C76D-3ED2-4DF7-B1D1-6DAF8C2144AF}" srcOrd="0" destOrd="0" presId="urn:microsoft.com/office/officeart/2018/5/layout/IconCircleLabelList"/>
    <dgm:cxn modelId="{460BD822-E78E-4D30-AF9A-4D73DB7458B7}" type="presParOf" srcId="{D40AA1B3-0798-4901-92DF-799DC65EC9B1}" destId="{B8B31E57-07B7-4DE1-B65F-4DF008DE19A7}" srcOrd="1" destOrd="0" presId="urn:microsoft.com/office/officeart/2018/5/layout/IconCircleLabelList"/>
    <dgm:cxn modelId="{F0CEC021-1A69-43C8-940B-C6ACA35290A3}" type="presParOf" srcId="{D40AA1B3-0798-4901-92DF-799DC65EC9B1}" destId="{CE861978-294E-4C6A-A1D8-97DB7B6D327C}" srcOrd="2" destOrd="0" presId="urn:microsoft.com/office/officeart/2018/5/layout/IconCircleLabelList"/>
    <dgm:cxn modelId="{AC1E4499-7FFF-48BB-A77D-FD72E6D38CD7}" type="presParOf" srcId="{D40AA1B3-0798-4901-92DF-799DC65EC9B1}" destId="{F5BC3056-53C4-4D1A-B40C-F1205E0646FC}" srcOrd="3" destOrd="0" presId="urn:microsoft.com/office/officeart/2018/5/layout/IconCircleLabelList"/>
    <dgm:cxn modelId="{44F9EAB0-FD6A-41D2-A921-9076D953DC33}" type="presParOf" srcId="{474B5389-A400-41AF-81A4-25EFED45EA49}" destId="{28FF6948-5065-462D-85A1-730616667564}" srcOrd="3" destOrd="0" presId="urn:microsoft.com/office/officeart/2018/5/layout/IconCircleLabelList"/>
    <dgm:cxn modelId="{3393928C-6E61-4D81-B680-4E773FEEF188}" type="presParOf" srcId="{474B5389-A400-41AF-81A4-25EFED45EA49}" destId="{15A8A34B-71EA-4ACF-BBD1-553006A80276}" srcOrd="4" destOrd="0" presId="urn:microsoft.com/office/officeart/2018/5/layout/IconCircleLabelList"/>
    <dgm:cxn modelId="{BD0E9578-77BD-43A3-8995-6C4DE9A2224C}" type="presParOf" srcId="{15A8A34B-71EA-4ACF-BBD1-553006A80276}" destId="{30541F02-023B-4D00-90EA-DD64848EAAB4}" srcOrd="0" destOrd="0" presId="urn:microsoft.com/office/officeart/2018/5/layout/IconCircleLabelList"/>
    <dgm:cxn modelId="{BBF7DBAD-BBB2-4A3A-86C4-B0D44F8329C5}" type="presParOf" srcId="{15A8A34B-71EA-4ACF-BBD1-553006A80276}" destId="{E8D98662-013F-4D83-99BD-2395E05506AC}" srcOrd="1" destOrd="0" presId="urn:microsoft.com/office/officeart/2018/5/layout/IconCircleLabelList"/>
    <dgm:cxn modelId="{B6C9CAB2-70EF-4F3E-A461-E264FDAD0610}" type="presParOf" srcId="{15A8A34B-71EA-4ACF-BBD1-553006A80276}" destId="{4E7AC15C-9430-4B26-8641-AD544A9FB1C9}" srcOrd="2" destOrd="0" presId="urn:microsoft.com/office/officeart/2018/5/layout/IconCircleLabelList"/>
    <dgm:cxn modelId="{BCBC102F-EDB0-46B8-B874-D32FB3099252}" type="presParOf" srcId="{15A8A34B-71EA-4ACF-BBD1-553006A80276}" destId="{9F2C84EA-FA11-44B5-B11F-3AC8886D97F3}" srcOrd="3" destOrd="0" presId="urn:microsoft.com/office/officeart/2018/5/layout/IconCircleLabelList"/>
    <dgm:cxn modelId="{0777BF0D-B292-448D-9E0B-EEE99A9241ED}" type="presParOf" srcId="{474B5389-A400-41AF-81A4-25EFED45EA49}" destId="{7858E380-D182-4622-92BD-7EB9C22A6907}" srcOrd="5" destOrd="0" presId="urn:microsoft.com/office/officeart/2018/5/layout/IconCircleLabelList"/>
    <dgm:cxn modelId="{EFDC04CF-2B76-44A9-A806-8A7C8C834A06}" type="presParOf" srcId="{474B5389-A400-41AF-81A4-25EFED45EA49}" destId="{630AE548-CF77-4671-87E3-634367A8C700}" srcOrd="6" destOrd="0" presId="urn:microsoft.com/office/officeart/2018/5/layout/IconCircleLabelList"/>
    <dgm:cxn modelId="{11BF5592-5C80-4190-8E90-5C8440D7C1FB}" type="presParOf" srcId="{630AE548-CF77-4671-87E3-634367A8C700}" destId="{ACD6E9DC-3BF3-404A-B932-5BE0ABFCD69D}" srcOrd="0" destOrd="0" presId="urn:microsoft.com/office/officeart/2018/5/layout/IconCircleLabelList"/>
    <dgm:cxn modelId="{7965BC0D-1D66-4826-B1D3-FC26AEA7AD2C}" type="presParOf" srcId="{630AE548-CF77-4671-87E3-634367A8C700}" destId="{C5F7DD0A-A847-4FE1-A869-BAC42DDD1824}" srcOrd="1" destOrd="0" presId="urn:microsoft.com/office/officeart/2018/5/layout/IconCircleLabelList"/>
    <dgm:cxn modelId="{EDA416CE-6686-486C-8DBF-12310EC40129}" type="presParOf" srcId="{630AE548-CF77-4671-87E3-634367A8C700}" destId="{CA83A182-A632-4BE8-B44C-ECFB3BE3E414}" srcOrd="2" destOrd="0" presId="urn:microsoft.com/office/officeart/2018/5/layout/IconCircleLabelList"/>
    <dgm:cxn modelId="{54217552-23F1-420D-BB80-205B997E2BFD}" type="presParOf" srcId="{630AE548-CF77-4671-87E3-634367A8C700}" destId="{5E35606E-75BE-4F4A-8114-C76E9B9DAAEF}" srcOrd="3" destOrd="0" presId="urn:microsoft.com/office/officeart/2018/5/layout/IconCircleLabelList"/>
    <dgm:cxn modelId="{EFCA9315-E3AF-47C9-9DFD-ED2B302D57E5}" type="presParOf" srcId="{474B5389-A400-41AF-81A4-25EFED45EA49}" destId="{233393E1-8D3A-44E7-9B42-AB269EEBCDD3}" srcOrd="7" destOrd="0" presId="urn:microsoft.com/office/officeart/2018/5/layout/IconCircleLabelList"/>
    <dgm:cxn modelId="{57D51797-7F33-4E83-AAD2-6719B769B633}" type="presParOf" srcId="{474B5389-A400-41AF-81A4-25EFED45EA49}" destId="{8437C612-A78D-4E5E-A4B4-A5D8472EB389}" srcOrd="8" destOrd="0" presId="urn:microsoft.com/office/officeart/2018/5/layout/IconCircleLabelList"/>
    <dgm:cxn modelId="{20B92106-E1FD-4753-B9BF-09770DA9F6FA}" type="presParOf" srcId="{8437C612-A78D-4E5E-A4B4-A5D8472EB389}" destId="{CBED5ADB-689E-417C-84A0-01B713373D15}" srcOrd="0" destOrd="0" presId="urn:microsoft.com/office/officeart/2018/5/layout/IconCircleLabelList"/>
    <dgm:cxn modelId="{F88EE5DE-5260-48CA-AAA3-F3D2D2984BF8}" type="presParOf" srcId="{8437C612-A78D-4E5E-A4B4-A5D8472EB389}" destId="{8D6FE4E0-8391-41F1-8901-7B98BA2E16A8}" srcOrd="1" destOrd="0" presId="urn:microsoft.com/office/officeart/2018/5/layout/IconCircleLabelList"/>
    <dgm:cxn modelId="{EA91230C-2E72-4338-8DD7-5AE241F2749D}" type="presParOf" srcId="{8437C612-A78D-4E5E-A4B4-A5D8472EB389}" destId="{C71E6064-078E-49EF-A275-BB27E050F3B9}" srcOrd="2" destOrd="0" presId="urn:microsoft.com/office/officeart/2018/5/layout/IconCircleLabelList"/>
    <dgm:cxn modelId="{6376FA7E-E8F0-4C0E-B452-00A0D78B25AF}" type="presParOf" srcId="{8437C612-A78D-4E5E-A4B4-A5D8472EB389}" destId="{41929A3F-CEA4-4296-8E96-787973C52AFA}" srcOrd="3" destOrd="0" presId="urn:microsoft.com/office/officeart/2018/5/layout/IconCircleLabelList"/>
    <dgm:cxn modelId="{FAB1C934-8C2F-4F83-9645-3FDC676D12B5}" type="presParOf" srcId="{474B5389-A400-41AF-81A4-25EFED45EA49}" destId="{0252B0C7-6CFF-45E4-9CE3-4B500C4A45C0}" srcOrd="9" destOrd="0" presId="urn:microsoft.com/office/officeart/2018/5/layout/IconCircleLabelList"/>
    <dgm:cxn modelId="{29EE95AB-F9AF-46C3-BFD1-7269EAE8FBE5}" type="presParOf" srcId="{474B5389-A400-41AF-81A4-25EFED45EA49}" destId="{17B14E7A-7511-4EAB-BAC1-063BE7975740}" srcOrd="10" destOrd="0" presId="urn:microsoft.com/office/officeart/2018/5/layout/IconCircleLabelList"/>
    <dgm:cxn modelId="{C9B6B931-66A5-4684-9AE6-A4696B917365}" type="presParOf" srcId="{17B14E7A-7511-4EAB-BAC1-063BE7975740}" destId="{0C285485-8D77-44C8-9BDD-F9D046246D4E}" srcOrd="0" destOrd="0" presId="urn:microsoft.com/office/officeart/2018/5/layout/IconCircleLabelList"/>
    <dgm:cxn modelId="{0336895D-75DF-4A65-97B5-9960482426AF}" type="presParOf" srcId="{17B14E7A-7511-4EAB-BAC1-063BE7975740}" destId="{FCAE9FC3-1270-48E7-AB86-0643CCDE891B}" srcOrd="1" destOrd="0" presId="urn:microsoft.com/office/officeart/2018/5/layout/IconCircleLabelList"/>
    <dgm:cxn modelId="{E16EA2A7-088B-448D-A934-84D032E74603}" type="presParOf" srcId="{17B14E7A-7511-4EAB-BAC1-063BE7975740}" destId="{AAD0F3A3-C13A-4354-B4D5-F0F768AAE5AF}" srcOrd="2" destOrd="0" presId="urn:microsoft.com/office/officeart/2018/5/layout/IconCircleLabelList"/>
    <dgm:cxn modelId="{ADAE2BAA-903A-40C0-9C5B-FAF53ACDE68C}" type="presParOf" srcId="{17B14E7A-7511-4EAB-BAC1-063BE7975740}" destId="{BE033249-E909-44D8-8D47-03570B68659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03795-C93B-457C-B3E8-01FDE09A0A5E}">
      <dsp:nvSpPr>
        <dsp:cNvPr id="0" name=""/>
        <dsp:cNvSpPr/>
      </dsp:nvSpPr>
      <dsp:spPr>
        <a:xfrm>
          <a:off x="0" y="307560"/>
          <a:ext cx="5175384" cy="63882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01- Abstract</a:t>
          </a:r>
        </a:p>
      </dsp:txBody>
      <dsp:txXfrm>
        <a:off x="31185" y="338745"/>
        <a:ext cx="5113014" cy="576450"/>
      </dsp:txXfrm>
    </dsp:sp>
    <dsp:sp modelId="{DDBD2F3C-AE2B-439A-85DD-6E2A50121DB5}">
      <dsp:nvSpPr>
        <dsp:cNvPr id="0" name=""/>
        <dsp:cNvSpPr/>
      </dsp:nvSpPr>
      <dsp:spPr>
        <a:xfrm>
          <a:off x="0" y="1021260"/>
          <a:ext cx="5175384" cy="638820"/>
        </a:xfrm>
        <a:prstGeom prst="roundRect">
          <a:avLst/>
        </a:prstGeom>
        <a:solidFill>
          <a:schemeClr val="accent1">
            <a:shade val="50000"/>
            <a:hueOff val="168471"/>
            <a:satOff val="-17708"/>
            <a:lumOff val="152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02-Introduction</a:t>
          </a:r>
        </a:p>
      </dsp:txBody>
      <dsp:txXfrm>
        <a:off x="31185" y="1052445"/>
        <a:ext cx="5113014" cy="576450"/>
      </dsp:txXfrm>
    </dsp:sp>
    <dsp:sp modelId="{44A04545-7C90-4A85-BAF3-0EE754A47914}">
      <dsp:nvSpPr>
        <dsp:cNvPr id="0" name=""/>
        <dsp:cNvSpPr/>
      </dsp:nvSpPr>
      <dsp:spPr>
        <a:xfrm>
          <a:off x="0" y="1734960"/>
          <a:ext cx="5175384" cy="638820"/>
        </a:xfrm>
        <a:prstGeom prst="roundRect">
          <a:avLst/>
        </a:prstGeom>
        <a:solidFill>
          <a:schemeClr val="accent1">
            <a:shade val="50000"/>
            <a:hueOff val="336942"/>
            <a:satOff val="-35416"/>
            <a:lumOff val="305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03-Project Objective</a:t>
          </a:r>
        </a:p>
      </dsp:txBody>
      <dsp:txXfrm>
        <a:off x="31185" y="1766145"/>
        <a:ext cx="5113014" cy="576450"/>
      </dsp:txXfrm>
    </dsp:sp>
    <dsp:sp modelId="{B0D7A9B7-5896-4CA4-BB07-14517A927B7B}">
      <dsp:nvSpPr>
        <dsp:cNvPr id="0" name=""/>
        <dsp:cNvSpPr/>
      </dsp:nvSpPr>
      <dsp:spPr>
        <a:xfrm>
          <a:off x="0" y="2448660"/>
          <a:ext cx="5175384" cy="638820"/>
        </a:xfrm>
        <a:prstGeom prst="roundRect">
          <a:avLst/>
        </a:prstGeom>
        <a:solidFill>
          <a:schemeClr val="accent1">
            <a:shade val="50000"/>
            <a:hueOff val="505413"/>
            <a:satOff val="-53124"/>
            <a:lumOff val="458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04- System Design &amp; Components</a:t>
          </a:r>
        </a:p>
      </dsp:txBody>
      <dsp:txXfrm>
        <a:off x="31185" y="2479845"/>
        <a:ext cx="5113014" cy="576450"/>
      </dsp:txXfrm>
    </dsp:sp>
    <dsp:sp modelId="{B48DAD87-EB69-43E7-ABDA-9F8EACCDC656}">
      <dsp:nvSpPr>
        <dsp:cNvPr id="0" name=""/>
        <dsp:cNvSpPr/>
      </dsp:nvSpPr>
      <dsp:spPr>
        <a:xfrm>
          <a:off x="0" y="3162360"/>
          <a:ext cx="5175384" cy="638820"/>
        </a:xfrm>
        <a:prstGeom prst="roundRect">
          <a:avLst/>
        </a:prstGeom>
        <a:solidFill>
          <a:schemeClr val="accent1">
            <a:shade val="50000"/>
            <a:hueOff val="505413"/>
            <a:satOff val="-53124"/>
            <a:lumOff val="458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05-Game Logic&amp; Flow </a:t>
          </a:r>
        </a:p>
      </dsp:txBody>
      <dsp:txXfrm>
        <a:off x="31185" y="3193545"/>
        <a:ext cx="5113014" cy="576450"/>
      </dsp:txXfrm>
    </dsp:sp>
    <dsp:sp modelId="{89E51C6C-238C-47F9-B404-0A857D6931D2}">
      <dsp:nvSpPr>
        <dsp:cNvPr id="0" name=""/>
        <dsp:cNvSpPr/>
      </dsp:nvSpPr>
      <dsp:spPr>
        <a:xfrm>
          <a:off x="0" y="3876060"/>
          <a:ext cx="5175384" cy="638820"/>
        </a:xfrm>
        <a:prstGeom prst="roundRect">
          <a:avLst/>
        </a:prstGeom>
        <a:solidFill>
          <a:schemeClr val="accent1">
            <a:shade val="50000"/>
            <a:hueOff val="336942"/>
            <a:satOff val="-35416"/>
            <a:lumOff val="305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06-Results &amp; Observations</a:t>
          </a:r>
        </a:p>
      </dsp:txBody>
      <dsp:txXfrm>
        <a:off x="31185" y="3907245"/>
        <a:ext cx="5113014" cy="576450"/>
      </dsp:txXfrm>
    </dsp:sp>
    <dsp:sp modelId="{ADAD9079-97DD-4CEE-87BB-7A01D747AC4B}">
      <dsp:nvSpPr>
        <dsp:cNvPr id="0" name=""/>
        <dsp:cNvSpPr/>
      </dsp:nvSpPr>
      <dsp:spPr>
        <a:xfrm>
          <a:off x="0" y="4589760"/>
          <a:ext cx="5175384" cy="638820"/>
        </a:xfrm>
        <a:prstGeom prst="roundRect">
          <a:avLst/>
        </a:prstGeom>
        <a:solidFill>
          <a:schemeClr val="accent1">
            <a:shade val="50000"/>
            <a:hueOff val="168471"/>
            <a:satOff val="-17708"/>
            <a:lumOff val="152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07-Conclusion</a:t>
          </a:r>
        </a:p>
      </dsp:txBody>
      <dsp:txXfrm>
        <a:off x="31185" y="4620945"/>
        <a:ext cx="5113014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B1E29-2281-454E-BF11-9141CF53C9D2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77252A-6938-4369-8214-93B4A7E31651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DA4DB6-7A36-4F9F-BE43-4F12531A60F1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simple interactive memory game built using </a:t>
          </a:r>
          <a:r>
            <a:rPr lang="en-US" sz="1500" b="1" kern="1200"/>
            <a:t>ATmega32</a:t>
          </a:r>
          <a:r>
            <a:rPr lang="en-US" sz="1500" kern="1200"/>
            <a:t>, </a:t>
          </a:r>
          <a:r>
            <a:rPr lang="en-US" sz="1500" b="1" kern="1200"/>
            <a:t>4x4 keypad</a:t>
          </a:r>
          <a:r>
            <a:rPr lang="en-US" sz="1500" kern="1200"/>
            <a:t>, and </a:t>
          </a:r>
          <a:r>
            <a:rPr lang="en-US" sz="1500" b="1" kern="1200"/>
            <a:t>16x2 LCD</a:t>
          </a:r>
          <a:endParaRPr lang="en-US" sz="1500" kern="1200"/>
        </a:p>
      </dsp:txBody>
      <dsp:txXfrm>
        <a:off x="1074268" y="4366"/>
        <a:ext cx="3609680" cy="930102"/>
      </dsp:txXfrm>
    </dsp:sp>
    <dsp:sp modelId="{E6F828B1-DD6A-44A4-8817-CD9FBE3C40EE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BD1630-33AB-47C3-8030-791A20231D5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2452B-D145-4851-B5EE-3E77DB0330A4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Designed to help users </a:t>
          </a:r>
          <a:r>
            <a:rPr lang="en-US" sz="1500" b="1" kern="1200"/>
            <a:t>enhance memory</a:t>
          </a:r>
          <a:r>
            <a:rPr lang="en-US" sz="1500" kern="1200"/>
            <a:t> by repeating number sequences</a:t>
          </a:r>
        </a:p>
      </dsp:txBody>
      <dsp:txXfrm>
        <a:off x="1074268" y="1166994"/>
        <a:ext cx="3609680" cy="930102"/>
      </dsp:txXfrm>
    </dsp:sp>
    <dsp:sp modelId="{E199F242-E44A-45EF-AB71-1296AC416EB4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F29075-B42D-4FD6-8A35-3125CF666EDA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8CC658-2390-423E-8A48-9C573E1684B4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Game </a:t>
          </a:r>
          <a:r>
            <a:rPr lang="en-US" sz="1500" b="1" kern="1200"/>
            <a:t>starts easy</a:t>
          </a:r>
          <a:r>
            <a:rPr lang="en-US" sz="1500" kern="1200"/>
            <a:t> and </a:t>
          </a:r>
          <a:r>
            <a:rPr lang="en-US" sz="1500" b="1" kern="1200"/>
            <a:t>increases in difficulty</a:t>
          </a:r>
          <a:r>
            <a:rPr lang="en-US" sz="1500" kern="1200"/>
            <a:t> with progression</a:t>
          </a:r>
        </a:p>
      </dsp:txBody>
      <dsp:txXfrm>
        <a:off x="1074268" y="2329622"/>
        <a:ext cx="3609680" cy="930102"/>
      </dsp:txXfrm>
    </dsp:sp>
    <dsp:sp modelId="{3C519470-68C9-4743-895B-86F45DAF3635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DE0C9D-A3C0-4367-A804-A84D2D59FE94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2EA77-01F5-430A-BEB5-0E2B78D2A844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Key features: </a:t>
          </a:r>
          <a:r>
            <a:rPr lang="en-US" sz="1200" b="0" kern="1200" dirty="0">
              <a:latin typeface="+mn-lt"/>
            </a:rPr>
            <a:t>Random number generation - Score tracking - Retry mechanism - Win/Loss states</a:t>
          </a:r>
        </a:p>
      </dsp:txBody>
      <dsp:txXfrm>
        <a:off x="1074268" y="3492250"/>
        <a:ext cx="3609680" cy="930102"/>
      </dsp:txXfrm>
    </dsp:sp>
    <dsp:sp modelId="{9928F2D6-4BB3-43AE-9CBC-BAF137910D7A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9B8DF6-4B6E-4782-93AB-49082BB5ED08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0D62CE-DE32-4798-B277-2D02795B0913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Reads user input from keypad, displays sequences on LCD, and checks accuracy</a:t>
          </a:r>
        </a:p>
      </dsp:txBody>
      <dsp:txXfrm>
        <a:off x="1074268" y="4654878"/>
        <a:ext cx="3609680" cy="93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2947C-0017-431E-9F51-687B16493DA2}">
      <dsp:nvSpPr>
        <dsp:cNvPr id="0" name=""/>
        <dsp:cNvSpPr/>
      </dsp:nvSpPr>
      <dsp:spPr>
        <a:xfrm>
          <a:off x="0" y="3399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81EE34-C27F-40FC-B86F-6C82945855C6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AD391-9984-4B80-A3A2-CE3104A928F6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Memory games</a:t>
          </a:r>
          <a:r>
            <a:rPr lang="en-US" sz="1800" kern="1200" dirty="0"/>
            <a:t> are useful tools to improve </a:t>
          </a:r>
          <a:r>
            <a:rPr lang="en-US" sz="1800" b="1" kern="1200" dirty="0"/>
            <a:t>focus, memory, and pattern recognition</a:t>
          </a:r>
          <a:endParaRPr lang="en-US" sz="1800" kern="1200" dirty="0"/>
        </a:p>
      </dsp:txBody>
      <dsp:txXfrm>
        <a:off x="836323" y="3399"/>
        <a:ext cx="7050376" cy="724089"/>
      </dsp:txXfrm>
    </dsp:sp>
    <dsp:sp modelId="{EA627A69-F829-48F1-8C28-C92709E0989C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9C32B6-09B7-4623-BB49-2706CE59ED7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5CE690-6EB0-426D-98C9-77B4EE000748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demonstrates how to build a </a:t>
          </a:r>
          <a:r>
            <a:rPr lang="en-US" sz="1800" b="1" kern="1200"/>
            <a:t>standalone memory game</a:t>
          </a:r>
          <a:r>
            <a:rPr lang="en-US" sz="1800" kern="1200"/>
            <a:t> using microcontroller-based hardware</a:t>
          </a:r>
        </a:p>
      </dsp:txBody>
      <dsp:txXfrm>
        <a:off x="836323" y="908511"/>
        <a:ext cx="7050376" cy="724089"/>
      </dsp:txXfrm>
    </dsp:sp>
    <dsp:sp modelId="{908B2355-DB88-496F-8B3F-0518C3BCD5B4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A33B45-889B-44BB-AEF8-C3E8B5B28CD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DD046-0A48-424F-AF63-C022026C6F05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Uses </a:t>
          </a:r>
          <a:r>
            <a:rPr lang="en-US" sz="1800" b="1" kern="1200"/>
            <a:t>ATmega32</a:t>
          </a:r>
          <a:r>
            <a:rPr lang="en-US" sz="1800" kern="1200"/>
            <a:t> to interface with a </a:t>
          </a:r>
          <a:r>
            <a:rPr lang="en-US" sz="1800" b="1" kern="1200"/>
            <a:t>4x4 matrix keypad</a:t>
          </a:r>
          <a:r>
            <a:rPr lang="en-US" sz="1800" kern="1200"/>
            <a:t> and a </a:t>
          </a:r>
          <a:r>
            <a:rPr lang="en-US" sz="1800" b="1" kern="1200"/>
            <a:t>16x2 LCD</a:t>
          </a:r>
          <a:endParaRPr lang="en-US" sz="1800" kern="1200"/>
        </a:p>
      </dsp:txBody>
      <dsp:txXfrm>
        <a:off x="836323" y="1813624"/>
        <a:ext cx="7050376" cy="724089"/>
      </dsp:txXfrm>
    </dsp:sp>
    <dsp:sp modelId="{E151D163-5B3C-43FA-94F3-5137D636267E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6A5047-25B3-4E8F-989A-67D31550A510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5A596-2F48-4EF2-B3C1-6FAC5C9E7CBE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Combines </a:t>
          </a:r>
          <a:r>
            <a:rPr lang="en-US" sz="1800" b="1" kern="1200"/>
            <a:t>digital input/output</a:t>
          </a:r>
          <a:r>
            <a:rPr lang="en-US" sz="1800" kern="1200"/>
            <a:t>, </a:t>
          </a:r>
          <a:r>
            <a:rPr lang="en-US" sz="1800" b="1" kern="1200"/>
            <a:t>user interaction</a:t>
          </a:r>
          <a:r>
            <a:rPr lang="en-US" sz="1800" kern="1200"/>
            <a:t>, and </a:t>
          </a:r>
          <a:r>
            <a:rPr lang="en-US" sz="1800" b="1" kern="1200"/>
            <a:t>game logic</a:t>
          </a:r>
          <a:endParaRPr lang="en-US" sz="1800" kern="1200"/>
        </a:p>
      </dsp:txBody>
      <dsp:txXfrm>
        <a:off x="836323" y="2718736"/>
        <a:ext cx="7050376" cy="724089"/>
      </dsp:txXfrm>
    </dsp:sp>
    <dsp:sp modelId="{559B640A-0E2A-4588-BA45-D0570F5A4D07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2AEDB0-AC41-42A0-8E06-CB089A6331C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2E9D0F-1116-4466-B1A9-3BAB6519BCE5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Offers hands-on experience in </a:t>
          </a:r>
          <a:r>
            <a:rPr lang="en-US" sz="1800" b="1" kern="1200"/>
            <a:t>microcontroller programming</a:t>
          </a:r>
          <a:r>
            <a:rPr lang="en-US" sz="1800" kern="1200"/>
            <a:t> and </a:t>
          </a:r>
          <a:r>
            <a:rPr lang="en-US" sz="1800" b="1" kern="1200"/>
            <a:t>embedded </a:t>
          </a:r>
          <a:endParaRPr lang="en-US" sz="1800" kern="1200"/>
        </a:p>
      </dsp:txBody>
      <dsp:txXfrm>
        <a:off x="836323" y="3623848"/>
        <a:ext cx="7050376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7B699-2FD8-44EB-A7FD-8D8BB44AAE6B}">
      <dsp:nvSpPr>
        <dsp:cNvPr id="0" name=""/>
        <dsp:cNvSpPr/>
      </dsp:nvSpPr>
      <dsp:spPr>
        <a:xfrm>
          <a:off x="334403" y="2600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10401E-C886-44BC-ACFF-C286FCF21FD0}">
      <dsp:nvSpPr>
        <dsp:cNvPr id="0" name=""/>
        <dsp:cNvSpPr/>
      </dsp:nvSpPr>
      <dsp:spPr>
        <a:xfrm>
          <a:off x="535070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8376A6-F2F0-4C42-919F-4E098DAC7ADB}">
      <dsp:nvSpPr>
        <dsp:cNvPr id="0" name=""/>
        <dsp:cNvSpPr/>
      </dsp:nvSpPr>
      <dsp:spPr>
        <a:xfrm>
          <a:off x="1494726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an interactive memory game that tests the user's ability to recall and repeat sequences</a:t>
          </a:r>
        </a:p>
      </dsp:txBody>
      <dsp:txXfrm>
        <a:off x="1494726" y="2600"/>
        <a:ext cx="2252392" cy="955560"/>
      </dsp:txXfrm>
    </dsp:sp>
    <dsp:sp modelId="{D0D71E1E-E313-4A06-B016-BC276165C2E2}">
      <dsp:nvSpPr>
        <dsp:cNvPr id="0" name=""/>
        <dsp:cNvSpPr/>
      </dsp:nvSpPr>
      <dsp:spPr>
        <a:xfrm>
          <a:off x="4139581" y="2600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7B9DDB-0975-4DA6-BB70-1E5180C24841}">
      <dsp:nvSpPr>
        <dsp:cNvPr id="0" name=""/>
        <dsp:cNvSpPr/>
      </dsp:nvSpPr>
      <dsp:spPr>
        <a:xfrm>
          <a:off x="4340248" y="203268"/>
          <a:ext cx="554225" cy="554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1715F7-82A4-41E2-B07A-DEB7BE4B6FA3}">
      <dsp:nvSpPr>
        <dsp:cNvPr id="0" name=""/>
        <dsp:cNvSpPr/>
      </dsp:nvSpPr>
      <dsp:spPr>
        <a:xfrm>
          <a:off x="5299904" y="2600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Connect and configure a </a:t>
          </a:r>
          <a:r>
            <a:rPr lang="en-US" sz="1400" b="1" kern="1200"/>
            <a:t>4x4 matrix keypad</a:t>
          </a:r>
          <a:r>
            <a:rPr lang="en-US" sz="1400" kern="1200"/>
            <a:t> and </a:t>
          </a:r>
          <a:r>
            <a:rPr lang="en-US" sz="1400" b="1" kern="1200"/>
            <a:t>16x2 LCD</a:t>
          </a:r>
          <a:r>
            <a:rPr lang="en-US" sz="1400" kern="1200"/>
            <a:t> with the </a:t>
          </a:r>
          <a:r>
            <a:rPr lang="en-US" sz="1400" b="1" kern="1200"/>
            <a:t>ATmega32 microcontroller</a:t>
          </a:r>
          <a:endParaRPr lang="en-US" sz="1400" kern="1200"/>
        </a:p>
      </dsp:txBody>
      <dsp:txXfrm>
        <a:off x="5299904" y="2600"/>
        <a:ext cx="2252392" cy="955560"/>
      </dsp:txXfrm>
    </dsp:sp>
    <dsp:sp modelId="{63E5B826-46E5-4582-8442-4A879A48DAC7}">
      <dsp:nvSpPr>
        <dsp:cNvPr id="0" name=""/>
        <dsp:cNvSpPr/>
      </dsp:nvSpPr>
      <dsp:spPr>
        <a:xfrm>
          <a:off x="334403" y="1697888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5ADB01-E940-4817-81C8-3EFA73641DFF}">
      <dsp:nvSpPr>
        <dsp:cNvPr id="0" name=""/>
        <dsp:cNvSpPr/>
      </dsp:nvSpPr>
      <dsp:spPr>
        <a:xfrm>
          <a:off x="535070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5FCB90-C079-4B25-B065-A9F493ACA518}">
      <dsp:nvSpPr>
        <dsp:cNvPr id="0" name=""/>
        <dsp:cNvSpPr/>
      </dsp:nvSpPr>
      <dsp:spPr>
        <a:xfrm>
          <a:off x="1494726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Implement game logic and control flow using </a:t>
          </a:r>
          <a:r>
            <a:rPr lang="en-US" sz="1400" b="1" kern="1200"/>
            <a:t>Embedded C</a:t>
          </a:r>
          <a:endParaRPr lang="en-US" sz="1400" kern="1200"/>
        </a:p>
      </dsp:txBody>
      <dsp:txXfrm>
        <a:off x="1494726" y="1697888"/>
        <a:ext cx="2252392" cy="955560"/>
      </dsp:txXfrm>
    </dsp:sp>
    <dsp:sp modelId="{74017754-B891-4254-BAEF-F2B69B5A2FBC}">
      <dsp:nvSpPr>
        <dsp:cNvPr id="0" name=""/>
        <dsp:cNvSpPr/>
      </dsp:nvSpPr>
      <dsp:spPr>
        <a:xfrm>
          <a:off x="4139581" y="1697888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BA8BC4-BDF4-4719-9245-FF119737313B}">
      <dsp:nvSpPr>
        <dsp:cNvPr id="0" name=""/>
        <dsp:cNvSpPr/>
      </dsp:nvSpPr>
      <dsp:spPr>
        <a:xfrm>
          <a:off x="4340248" y="1898556"/>
          <a:ext cx="554225" cy="5542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D09A4-FD75-4DF1-BDD3-DBBBD6C08192}">
      <dsp:nvSpPr>
        <dsp:cNvPr id="0" name=""/>
        <dsp:cNvSpPr/>
      </dsp:nvSpPr>
      <dsp:spPr>
        <a:xfrm>
          <a:off x="5299904" y="1697888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 features like </a:t>
          </a:r>
          <a:r>
            <a:rPr lang="en-US" sz="1400" b="1" kern="1200"/>
            <a:t>scoring</a:t>
          </a:r>
          <a:r>
            <a:rPr lang="en-US" sz="1400" kern="1200"/>
            <a:t>, </a:t>
          </a:r>
          <a:r>
            <a:rPr lang="en-US" sz="1400" b="1" kern="1200"/>
            <a:t>level progression</a:t>
          </a:r>
          <a:r>
            <a:rPr lang="en-US" sz="1400" kern="1200"/>
            <a:t>, and a </a:t>
          </a:r>
          <a:r>
            <a:rPr lang="en-US" sz="1400" b="1" kern="1200"/>
            <a:t>retry system</a:t>
          </a:r>
          <a:endParaRPr lang="en-US" sz="1400" kern="1200"/>
        </a:p>
      </dsp:txBody>
      <dsp:txXfrm>
        <a:off x="5299904" y="1697888"/>
        <a:ext cx="2252392" cy="955560"/>
      </dsp:txXfrm>
    </dsp:sp>
    <dsp:sp modelId="{3408CFC5-F262-4E88-A515-6B38FB569D94}">
      <dsp:nvSpPr>
        <dsp:cNvPr id="0" name=""/>
        <dsp:cNvSpPr/>
      </dsp:nvSpPr>
      <dsp:spPr>
        <a:xfrm>
          <a:off x="334403" y="3393176"/>
          <a:ext cx="955560" cy="95556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CF84C5B-BB68-4617-9B50-E408F30340FB}">
      <dsp:nvSpPr>
        <dsp:cNvPr id="0" name=""/>
        <dsp:cNvSpPr/>
      </dsp:nvSpPr>
      <dsp:spPr>
        <a:xfrm>
          <a:off x="535070" y="3593844"/>
          <a:ext cx="554225" cy="5542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B1447F-21FD-4ACB-A873-1D70A8FC4A0C}">
      <dsp:nvSpPr>
        <dsp:cNvPr id="0" name=""/>
        <dsp:cNvSpPr/>
      </dsp:nvSpPr>
      <dsp:spPr>
        <a:xfrm>
          <a:off x="1494726" y="3393176"/>
          <a:ext cx="2252392" cy="95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Display real-time </a:t>
          </a:r>
          <a:r>
            <a:rPr lang="en-US" sz="1400" b="1" kern="1200"/>
            <a:t>feedback</a:t>
          </a:r>
          <a:r>
            <a:rPr lang="en-US" sz="1400" kern="1200"/>
            <a:t> on the LCD based on the user's performance</a:t>
          </a:r>
        </a:p>
      </dsp:txBody>
      <dsp:txXfrm>
        <a:off x="1494726" y="3393176"/>
        <a:ext cx="2252392" cy="955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0F4B1-30EC-495B-A4EB-30985E07B212}">
      <dsp:nvSpPr>
        <dsp:cNvPr id="0" name=""/>
        <dsp:cNvSpPr/>
      </dsp:nvSpPr>
      <dsp:spPr>
        <a:xfrm>
          <a:off x="1680699" y="73538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779167"/>
        <a:ext cx="19330" cy="3866"/>
      </dsp:txXfrm>
    </dsp:sp>
    <dsp:sp modelId="{F93B24A6-D260-4A21-B633-F059FBAEC373}">
      <dsp:nvSpPr>
        <dsp:cNvPr id="0" name=""/>
        <dsp:cNvSpPr/>
      </dsp:nvSpPr>
      <dsp:spPr>
        <a:xfrm>
          <a:off x="1569" y="276821"/>
          <a:ext cx="1680929" cy="100855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Game begins when the user presses any key</a:t>
          </a:r>
        </a:p>
      </dsp:txBody>
      <dsp:txXfrm>
        <a:off x="1569" y="276821"/>
        <a:ext cx="1680929" cy="1008557"/>
      </dsp:txXfrm>
    </dsp:sp>
    <dsp:sp modelId="{4D023C70-DC1F-441E-AA13-B4B1AB55B482}">
      <dsp:nvSpPr>
        <dsp:cNvPr id="0" name=""/>
        <dsp:cNvSpPr/>
      </dsp:nvSpPr>
      <dsp:spPr>
        <a:xfrm>
          <a:off x="3748243" y="73538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54544"/>
              <a:satOff val="-5617"/>
              <a:lumOff val="36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779167"/>
        <a:ext cx="19330" cy="3866"/>
      </dsp:txXfrm>
    </dsp:sp>
    <dsp:sp modelId="{1D7DA3A2-0781-4FE4-9DC6-5D6ED7ACECF0}">
      <dsp:nvSpPr>
        <dsp:cNvPr id="0" name=""/>
        <dsp:cNvSpPr/>
      </dsp:nvSpPr>
      <dsp:spPr>
        <a:xfrm>
          <a:off x="2069113" y="276821"/>
          <a:ext cx="1680929" cy="1008557"/>
        </a:xfrm>
        <a:prstGeom prst="rect">
          <a:avLst/>
        </a:prstGeom>
        <a:solidFill>
          <a:schemeClr val="accent1">
            <a:shade val="80000"/>
            <a:hueOff val="49600"/>
            <a:satOff val="-5172"/>
            <a:lumOff val="34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random number sequence is displayed on the LCD</a:t>
          </a:r>
        </a:p>
      </dsp:txBody>
      <dsp:txXfrm>
        <a:off x="2069113" y="276821"/>
        <a:ext cx="1680929" cy="1008557"/>
      </dsp:txXfrm>
    </dsp:sp>
    <dsp:sp modelId="{7AC89D54-FA4C-491F-B164-41910940233B}">
      <dsp:nvSpPr>
        <dsp:cNvPr id="0" name=""/>
        <dsp:cNvSpPr/>
      </dsp:nvSpPr>
      <dsp:spPr>
        <a:xfrm>
          <a:off x="5815786" y="73538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109088"/>
              <a:satOff val="-11234"/>
              <a:lumOff val="73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779167"/>
        <a:ext cx="19330" cy="3866"/>
      </dsp:txXfrm>
    </dsp:sp>
    <dsp:sp modelId="{18F6BEA4-5567-47FB-954A-EA46D3CF8BED}">
      <dsp:nvSpPr>
        <dsp:cNvPr id="0" name=""/>
        <dsp:cNvSpPr/>
      </dsp:nvSpPr>
      <dsp:spPr>
        <a:xfrm>
          <a:off x="4136656" y="276821"/>
          <a:ext cx="1680929" cy="1008557"/>
        </a:xfrm>
        <a:prstGeom prst="rect">
          <a:avLst/>
        </a:prstGeom>
        <a:solidFill>
          <a:schemeClr val="accent1">
            <a:shade val="80000"/>
            <a:hueOff val="99200"/>
            <a:satOff val="-10344"/>
            <a:lumOff val="69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inputs the sequence using the keypad</a:t>
          </a:r>
        </a:p>
      </dsp:txBody>
      <dsp:txXfrm>
        <a:off x="4136656" y="276821"/>
        <a:ext cx="1680929" cy="1008557"/>
      </dsp:txXfrm>
    </dsp:sp>
    <dsp:sp modelId="{5749D18B-9D77-451E-99B7-45249B0A3B50}">
      <dsp:nvSpPr>
        <dsp:cNvPr id="0" name=""/>
        <dsp:cNvSpPr/>
      </dsp:nvSpPr>
      <dsp:spPr>
        <a:xfrm>
          <a:off x="842034" y="1283579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163632"/>
              <a:satOff val="-16850"/>
              <a:lumOff val="109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1459652"/>
        <a:ext cx="310733" cy="3866"/>
      </dsp:txXfrm>
    </dsp:sp>
    <dsp:sp modelId="{AC40E364-AC7C-4238-9096-708BDB90FAE9}">
      <dsp:nvSpPr>
        <dsp:cNvPr id="0" name=""/>
        <dsp:cNvSpPr/>
      </dsp:nvSpPr>
      <dsp:spPr>
        <a:xfrm>
          <a:off x="6204200" y="276821"/>
          <a:ext cx="1680929" cy="1008557"/>
        </a:xfrm>
        <a:prstGeom prst="rect">
          <a:avLst/>
        </a:prstGeom>
        <a:solidFill>
          <a:schemeClr val="accent1">
            <a:shade val="80000"/>
            <a:hueOff val="148800"/>
            <a:satOff val="-15516"/>
            <a:lumOff val="104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system compares the input with the original sequence</a:t>
          </a:r>
        </a:p>
      </dsp:txBody>
      <dsp:txXfrm>
        <a:off x="6204200" y="276821"/>
        <a:ext cx="1680929" cy="1008557"/>
      </dsp:txXfrm>
    </dsp:sp>
    <dsp:sp modelId="{7771208A-EC77-41C6-872B-76EC7969AD86}">
      <dsp:nvSpPr>
        <dsp:cNvPr id="0" name=""/>
        <dsp:cNvSpPr/>
      </dsp:nvSpPr>
      <dsp:spPr>
        <a:xfrm>
          <a:off x="1680699" y="2130552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218176"/>
              <a:satOff val="-22467"/>
              <a:lumOff val="146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2174338"/>
        <a:ext cx="19330" cy="3866"/>
      </dsp:txXfrm>
    </dsp:sp>
    <dsp:sp modelId="{A30799D6-029A-41AF-B153-AD90C03F879F}">
      <dsp:nvSpPr>
        <dsp:cNvPr id="0" name=""/>
        <dsp:cNvSpPr/>
      </dsp:nvSpPr>
      <dsp:spPr>
        <a:xfrm>
          <a:off x="1569" y="1671993"/>
          <a:ext cx="1680929" cy="1008557"/>
        </a:xfrm>
        <a:prstGeom prst="rect">
          <a:avLst/>
        </a:prstGeom>
        <a:solidFill>
          <a:schemeClr val="accent1">
            <a:shade val="80000"/>
            <a:hueOff val="198399"/>
            <a:satOff val="-20688"/>
            <a:lumOff val="138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correct:</a:t>
          </a:r>
        </a:p>
      </dsp:txBody>
      <dsp:txXfrm>
        <a:off x="1569" y="1671993"/>
        <a:ext cx="1680929" cy="1008557"/>
      </dsp:txXfrm>
    </dsp:sp>
    <dsp:sp modelId="{C6A3B144-74F8-4C15-9F5C-F9A3D7E3905D}">
      <dsp:nvSpPr>
        <dsp:cNvPr id="0" name=""/>
        <dsp:cNvSpPr/>
      </dsp:nvSpPr>
      <dsp:spPr>
        <a:xfrm>
          <a:off x="3748243" y="2130552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272720"/>
              <a:satOff val="-28084"/>
              <a:lumOff val="183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2174338"/>
        <a:ext cx="19330" cy="3866"/>
      </dsp:txXfrm>
    </dsp:sp>
    <dsp:sp modelId="{C378A990-74F3-4857-8264-0887DF961DCD}">
      <dsp:nvSpPr>
        <dsp:cNvPr id="0" name=""/>
        <dsp:cNvSpPr/>
      </dsp:nvSpPr>
      <dsp:spPr>
        <a:xfrm>
          <a:off x="2069113" y="1671993"/>
          <a:ext cx="1680929" cy="1008557"/>
        </a:xfrm>
        <a:prstGeom prst="rect">
          <a:avLst/>
        </a:prstGeom>
        <a:solidFill>
          <a:schemeClr val="accent1">
            <a:shade val="80000"/>
            <a:hueOff val="247999"/>
            <a:satOff val="-25860"/>
            <a:lumOff val="173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 score and move to the next level</a:t>
          </a:r>
        </a:p>
      </dsp:txBody>
      <dsp:txXfrm>
        <a:off x="2069113" y="1671993"/>
        <a:ext cx="1680929" cy="1008557"/>
      </dsp:txXfrm>
    </dsp:sp>
    <dsp:sp modelId="{E9FB0C95-59EE-4246-AF03-327438715FD1}">
      <dsp:nvSpPr>
        <dsp:cNvPr id="0" name=""/>
        <dsp:cNvSpPr/>
      </dsp:nvSpPr>
      <dsp:spPr>
        <a:xfrm>
          <a:off x="5815786" y="2130552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327263"/>
              <a:satOff val="-33701"/>
              <a:lumOff val="2196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2174338"/>
        <a:ext cx="19330" cy="3866"/>
      </dsp:txXfrm>
    </dsp:sp>
    <dsp:sp modelId="{0FD5AA1F-1284-493F-99A2-390572039E74}">
      <dsp:nvSpPr>
        <dsp:cNvPr id="0" name=""/>
        <dsp:cNvSpPr/>
      </dsp:nvSpPr>
      <dsp:spPr>
        <a:xfrm>
          <a:off x="4136656" y="1671993"/>
          <a:ext cx="1680929" cy="1008557"/>
        </a:xfrm>
        <a:prstGeom prst="rect">
          <a:avLst/>
        </a:prstGeom>
        <a:solidFill>
          <a:schemeClr val="accent1">
            <a:shade val="80000"/>
            <a:hueOff val="297599"/>
            <a:satOff val="-31032"/>
            <a:lumOff val="208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incorrect:</a:t>
          </a:r>
        </a:p>
      </dsp:txBody>
      <dsp:txXfrm>
        <a:off x="4136656" y="1671993"/>
        <a:ext cx="1680929" cy="1008557"/>
      </dsp:txXfrm>
    </dsp:sp>
    <dsp:sp modelId="{8BBAA42F-DC68-433A-9375-8FF45DA9A561}">
      <dsp:nvSpPr>
        <dsp:cNvPr id="0" name=""/>
        <dsp:cNvSpPr/>
      </dsp:nvSpPr>
      <dsp:spPr>
        <a:xfrm>
          <a:off x="842034" y="2678750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381807"/>
              <a:satOff val="-39318"/>
              <a:lumOff val="25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2854824"/>
        <a:ext cx="310733" cy="3866"/>
      </dsp:txXfrm>
    </dsp:sp>
    <dsp:sp modelId="{52E7843C-9B93-4C84-9CD6-9641AF31B26C}">
      <dsp:nvSpPr>
        <dsp:cNvPr id="0" name=""/>
        <dsp:cNvSpPr/>
      </dsp:nvSpPr>
      <dsp:spPr>
        <a:xfrm>
          <a:off x="6204200" y="1671993"/>
          <a:ext cx="1680929" cy="1008557"/>
        </a:xfrm>
        <a:prstGeom prst="rect">
          <a:avLst/>
        </a:prstGeom>
        <a:solidFill>
          <a:schemeClr val="accent1">
            <a:shade val="80000"/>
            <a:hueOff val="347199"/>
            <a:satOff val="-36204"/>
            <a:lumOff val="243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 remaining lives</a:t>
          </a:r>
        </a:p>
      </dsp:txBody>
      <dsp:txXfrm>
        <a:off x="6204200" y="1671993"/>
        <a:ext cx="1680929" cy="1008557"/>
      </dsp:txXfrm>
    </dsp:sp>
    <dsp:sp modelId="{4819B54A-053C-4FA9-96DF-E5C9A09D5656}">
      <dsp:nvSpPr>
        <dsp:cNvPr id="0" name=""/>
        <dsp:cNvSpPr/>
      </dsp:nvSpPr>
      <dsp:spPr>
        <a:xfrm>
          <a:off x="1680699" y="3525723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436351"/>
              <a:satOff val="-44934"/>
              <a:lumOff val="2928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3569510"/>
        <a:ext cx="19330" cy="3866"/>
      </dsp:txXfrm>
    </dsp:sp>
    <dsp:sp modelId="{1DFA9BA0-D197-4D8F-B021-6445BA687832}">
      <dsp:nvSpPr>
        <dsp:cNvPr id="0" name=""/>
        <dsp:cNvSpPr/>
      </dsp:nvSpPr>
      <dsp:spPr>
        <a:xfrm>
          <a:off x="1569" y="3067164"/>
          <a:ext cx="1680929" cy="1008557"/>
        </a:xfrm>
        <a:prstGeom prst="rect">
          <a:avLst/>
        </a:prstGeom>
        <a:solidFill>
          <a:schemeClr val="accent1">
            <a:shade val="80000"/>
            <a:hueOff val="396799"/>
            <a:satOff val="-41376"/>
            <a:lumOff val="277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Allow retry using the 'A' key</a:t>
          </a:r>
        </a:p>
      </dsp:txBody>
      <dsp:txXfrm>
        <a:off x="1569" y="3067164"/>
        <a:ext cx="1680929" cy="1008557"/>
      </dsp:txXfrm>
    </dsp:sp>
    <dsp:sp modelId="{50EED570-344C-43D5-AA47-F0D4094C5C8B}">
      <dsp:nvSpPr>
        <dsp:cNvPr id="0" name=""/>
        <dsp:cNvSpPr/>
      </dsp:nvSpPr>
      <dsp:spPr>
        <a:xfrm>
          <a:off x="3748243" y="3525723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490895"/>
              <a:satOff val="-50551"/>
              <a:lumOff val="3295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3569510"/>
        <a:ext cx="19330" cy="3866"/>
      </dsp:txXfrm>
    </dsp:sp>
    <dsp:sp modelId="{3E86FCEF-707B-4454-894C-61F3E60B51F0}">
      <dsp:nvSpPr>
        <dsp:cNvPr id="0" name=""/>
        <dsp:cNvSpPr/>
      </dsp:nvSpPr>
      <dsp:spPr>
        <a:xfrm>
          <a:off x="2069113" y="3067164"/>
          <a:ext cx="1680929" cy="1008557"/>
        </a:xfrm>
        <a:prstGeom prst="rect">
          <a:avLst/>
        </a:prstGeom>
        <a:solidFill>
          <a:schemeClr val="accent1">
            <a:shade val="80000"/>
            <a:hueOff val="446399"/>
            <a:satOff val="-46548"/>
            <a:lumOff val="312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Game ends when:</a:t>
          </a:r>
        </a:p>
      </dsp:txBody>
      <dsp:txXfrm>
        <a:off x="2069113" y="3067164"/>
        <a:ext cx="1680929" cy="1008557"/>
      </dsp:txXfrm>
    </dsp:sp>
    <dsp:sp modelId="{15D631A2-BF76-4529-8D6B-8A17A0D96986}">
      <dsp:nvSpPr>
        <dsp:cNvPr id="0" name=""/>
        <dsp:cNvSpPr/>
      </dsp:nvSpPr>
      <dsp:spPr>
        <a:xfrm>
          <a:off x="5815786" y="3525723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shade val="90000"/>
              <a:hueOff val="545439"/>
              <a:satOff val="-56168"/>
              <a:lumOff val="3661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3569510"/>
        <a:ext cx="19330" cy="3866"/>
      </dsp:txXfrm>
    </dsp:sp>
    <dsp:sp modelId="{48D07000-ADC1-4488-8D79-172D61C9463A}">
      <dsp:nvSpPr>
        <dsp:cNvPr id="0" name=""/>
        <dsp:cNvSpPr/>
      </dsp:nvSpPr>
      <dsp:spPr>
        <a:xfrm>
          <a:off x="4136656" y="3067164"/>
          <a:ext cx="1680929" cy="1008557"/>
        </a:xfrm>
        <a:prstGeom prst="rect">
          <a:avLst/>
        </a:prstGeom>
        <a:solidFill>
          <a:schemeClr val="accent1">
            <a:shade val="80000"/>
            <a:hueOff val="495999"/>
            <a:satOff val="-51720"/>
            <a:lumOff val="347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levels are completed → </a:t>
          </a:r>
          <a:r>
            <a:rPr lang="en-US" sz="1400" b="1" kern="1200"/>
            <a:t>Win</a:t>
          </a:r>
          <a:endParaRPr lang="en-US" sz="1400" kern="1200"/>
        </a:p>
      </dsp:txBody>
      <dsp:txXfrm>
        <a:off x="4136656" y="3067164"/>
        <a:ext cx="1680929" cy="1008557"/>
      </dsp:txXfrm>
    </dsp:sp>
    <dsp:sp modelId="{8F017E43-B3BD-4523-AD0C-082AD0B7C9A9}">
      <dsp:nvSpPr>
        <dsp:cNvPr id="0" name=""/>
        <dsp:cNvSpPr/>
      </dsp:nvSpPr>
      <dsp:spPr>
        <a:xfrm>
          <a:off x="6204200" y="3067164"/>
          <a:ext cx="1680929" cy="1008557"/>
        </a:xfrm>
        <a:prstGeom prst="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lives remaining → </a:t>
          </a:r>
          <a:r>
            <a:rPr lang="en-US" sz="1400" b="1" kern="1200"/>
            <a:t>Game Over</a:t>
          </a:r>
          <a:endParaRPr lang="en-US" sz="1400" kern="1200"/>
        </a:p>
      </dsp:txBody>
      <dsp:txXfrm>
        <a:off x="6204200" y="3067164"/>
        <a:ext cx="1680929" cy="10085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7378-F5A0-49C4-9944-056BBA3BB26C}">
      <dsp:nvSpPr>
        <dsp:cNvPr id="0" name=""/>
        <dsp:cNvSpPr/>
      </dsp:nvSpPr>
      <dsp:spPr>
        <a:xfrm>
          <a:off x="0" y="0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5B5B50-4400-415C-B82E-A9BF20B7404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FB2D9E-5F8E-4DAD-BC3A-D08C01FB7B5F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Random Sequence Generation</a:t>
          </a:r>
          <a:br>
            <a:rPr lang="en-US" sz="1400" b="1" kern="1200" dirty="0"/>
          </a:br>
          <a:r>
            <a:rPr lang="en-US" sz="1400" b="1" kern="1200" dirty="0"/>
            <a:t>-</a:t>
          </a:r>
          <a:r>
            <a:rPr lang="en-US" sz="1400" kern="1200" dirty="0"/>
            <a:t>Uses the </a:t>
          </a:r>
          <a:r>
            <a:rPr lang="en-US" sz="1400" b="1" kern="1200" dirty="0"/>
            <a:t>Timer0 counter value</a:t>
          </a:r>
          <a:r>
            <a:rPr lang="en-US" sz="1400" kern="1200" dirty="0"/>
            <a:t> for generating pseudo-random numbers</a:t>
          </a:r>
          <a:br>
            <a:rPr lang="en-US" sz="1400" kern="1200" dirty="0"/>
          </a:br>
          <a:r>
            <a:rPr lang="en-US" sz="1400" kern="1200" dirty="0"/>
            <a:t>-Values are manipulated to ensure variation in sequences</a:t>
          </a:r>
          <a:br>
            <a:rPr lang="en-US" sz="1400" kern="1200" dirty="0"/>
          </a:br>
          <a:r>
            <a:rPr lang="en-US" sz="1400" kern="1200" dirty="0"/>
            <a:t>-Numbers are converted to characters and displayed one by one on the LCD</a:t>
          </a:r>
        </a:p>
      </dsp:txBody>
      <dsp:txXfrm>
        <a:off x="1435590" y="531"/>
        <a:ext cx="6451109" cy="1242935"/>
      </dsp:txXfrm>
    </dsp:sp>
    <dsp:sp modelId="{F554FE30-B80C-490F-8202-088DB1DDD523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145C67-9174-42DF-A89B-473CD3A2DEE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594EA-50F0-47E2-AB1A-62F6FEACA22B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LCD Interface</a:t>
          </a:r>
          <a:br>
            <a:rPr lang="en-US" sz="1400" b="1" kern="1200" dirty="0"/>
          </a:br>
          <a:r>
            <a:rPr lang="en-US" sz="1400" b="1" kern="1200" dirty="0"/>
            <a:t>-</a:t>
          </a:r>
          <a:r>
            <a:rPr lang="en-US" sz="1400" kern="1200" dirty="0"/>
            <a:t>LCD operates in </a:t>
          </a:r>
          <a:r>
            <a:rPr lang="en-US" sz="1400" b="1" kern="1200" dirty="0"/>
            <a:t>4-bit mode</a:t>
          </a:r>
          <a:r>
            <a:rPr lang="en-US" sz="1400" kern="1200" dirty="0"/>
            <a:t> to reduce I/O pin usage</a:t>
          </a:r>
          <a:br>
            <a:rPr lang="en-US" sz="1400" kern="1200" dirty="0"/>
          </a:br>
          <a:r>
            <a:rPr lang="en-US" sz="1400" kern="1200" dirty="0"/>
            <a:t>-Data and commands are sent in two 4-bit nibbles</a:t>
          </a:r>
          <a:br>
            <a:rPr lang="en-US" sz="1400" kern="1200" dirty="0"/>
          </a:br>
          <a:r>
            <a:rPr lang="en-US" sz="1400" kern="1200" dirty="0"/>
            <a:t>-Used to display sequences, scores, and feedback messages</a:t>
          </a:r>
        </a:p>
      </dsp:txBody>
      <dsp:txXfrm>
        <a:off x="1435590" y="1554201"/>
        <a:ext cx="6451109" cy="1242935"/>
      </dsp:txXfrm>
    </dsp:sp>
    <dsp:sp modelId="{F35EEF57-F4D5-4744-8F84-8CFB5D4373DC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F92940-D8DB-44A7-BC6D-8B670D3C929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6AB706-F989-4A83-A2F6-3D278C94E52C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Keypad Interface</a:t>
          </a:r>
          <a:br>
            <a:rPr lang="en-US" sz="1400" b="1" kern="1200" dirty="0"/>
          </a:br>
          <a:r>
            <a:rPr lang="en-US" sz="1400" b="1" kern="1200" dirty="0"/>
            <a:t>-</a:t>
          </a:r>
          <a:r>
            <a:rPr lang="en-US" sz="1400" kern="1200" dirty="0"/>
            <a:t>4x4 keypad scanned using </a:t>
          </a:r>
          <a:r>
            <a:rPr lang="en-US" sz="1400" b="1" kern="1200" dirty="0"/>
            <a:t>column-wise pull-down and row detection</a:t>
          </a:r>
          <a:br>
            <a:rPr lang="en-US" sz="1400" b="1" kern="1200" dirty="0"/>
          </a:br>
          <a:r>
            <a:rPr lang="en-US" sz="1400" b="1" kern="1200" dirty="0"/>
            <a:t>-</a:t>
          </a:r>
          <a:r>
            <a:rPr lang="en-US" sz="1400" kern="1200" dirty="0"/>
            <a:t>One column is set LOW at a time while rows are read</a:t>
          </a:r>
          <a:br>
            <a:rPr lang="en-US" sz="1400" kern="1200" dirty="0"/>
          </a:br>
          <a:r>
            <a:rPr lang="en-US" sz="1400" kern="1200" dirty="0"/>
            <a:t>-Pressed key is identified based on active row-column combination</a:t>
          </a:r>
        </a:p>
      </dsp:txBody>
      <dsp:txXfrm>
        <a:off x="1435590" y="3107870"/>
        <a:ext cx="64511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234BD-DE71-46CC-A6A2-B75DDE4D7067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58234-FAA7-4235-903D-199B8E48C435}">
      <dsp:nvSpPr>
        <dsp:cNvPr id="0" name=""/>
        <dsp:cNvSpPr/>
      </dsp:nvSpPr>
      <dsp:spPr>
        <a:xfrm>
          <a:off x="0" y="675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game performed reliably on the actual hardware setup</a:t>
          </a:r>
        </a:p>
      </dsp:txBody>
      <dsp:txXfrm>
        <a:off x="0" y="675"/>
        <a:ext cx="5175384" cy="790684"/>
      </dsp:txXfrm>
    </dsp:sp>
    <dsp:sp modelId="{8568A10F-A4FF-4F10-80D9-20C0F518F669}">
      <dsp:nvSpPr>
        <dsp:cNvPr id="0" name=""/>
        <dsp:cNvSpPr/>
      </dsp:nvSpPr>
      <dsp:spPr>
        <a:xfrm>
          <a:off x="0" y="791359"/>
          <a:ext cx="5175384" cy="0"/>
        </a:xfrm>
        <a:prstGeom prst="line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D8ABC-96D8-4BF9-B032-A0C509382DC0}">
      <dsp:nvSpPr>
        <dsp:cNvPr id="0" name=""/>
        <dsp:cNvSpPr/>
      </dsp:nvSpPr>
      <dsp:spPr>
        <a:xfrm>
          <a:off x="0" y="791359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LCD displayed sequences and messages clearly and without delay</a:t>
          </a:r>
        </a:p>
      </dsp:txBody>
      <dsp:txXfrm>
        <a:off x="0" y="791359"/>
        <a:ext cx="5175384" cy="790684"/>
      </dsp:txXfrm>
    </dsp:sp>
    <dsp:sp modelId="{7C693B3B-44C5-43E5-BC65-F06F58E4BDC1}">
      <dsp:nvSpPr>
        <dsp:cNvPr id="0" name=""/>
        <dsp:cNvSpPr/>
      </dsp:nvSpPr>
      <dsp:spPr>
        <a:xfrm>
          <a:off x="0" y="1582044"/>
          <a:ext cx="5175384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809A2-8F75-4BE5-BD36-A38482B7522C}">
      <dsp:nvSpPr>
        <dsp:cNvPr id="0" name=""/>
        <dsp:cNvSpPr/>
      </dsp:nvSpPr>
      <dsp:spPr>
        <a:xfrm>
          <a:off x="0" y="1582044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Keypad input was accurately detected and processed</a:t>
          </a:r>
        </a:p>
      </dsp:txBody>
      <dsp:txXfrm>
        <a:off x="0" y="1582044"/>
        <a:ext cx="5175384" cy="790684"/>
      </dsp:txXfrm>
    </dsp:sp>
    <dsp:sp modelId="{B7AEEF4D-B4ED-499D-A32B-68C228544C15}">
      <dsp:nvSpPr>
        <dsp:cNvPr id="0" name=""/>
        <dsp:cNvSpPr/>
      </dsp:nvSpPr>
      <dsp:spPr>
        <a:xfrm>
          <a:off x="0" y="2372728"/>
          <a:ext cx="517538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D2A11-4FD9-49E2-9850-AEBA404CDD30}">
      <dsp:nvSpPr>
        <dsp:cNvPr id="0" name=""/>
        <dsp:cNvSpPr/>
      </dsp:nvSpPr>
      <dsp:spPr>
        <a:xfrm>
          <a:off x="0" y="2372728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retry feature (using the 'A' key) improved user experience</a:t>
          </a:r>
        </a:p>
      </dsp:txBody>
      <dsp:txXfrm>
        <a:off x="0" y="2372728"/>
        <a:ext cx="5175384" cy="790684"/>
      </dsp:txXfrm>
    </dsp:sp>
    <dsp:sp modelId="{266A086A-AA9F-4426-850D-6FB87505A5CE}">
      <dsp:nvSpPr>
        <dsp:cNvPr id="0" name=""/>
        <dsp:cNvSpPr/>
      </dsp:nvSpPr>
      <dsp:spPr>
        <a:xfrm>
          <a:off x="0" y="3163412"/>
          <a:ext cx="5175384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817D3-25C1-45B8-B8E2-F2081A0664CE}">
      <dsp:nvSpPr>
        <dsp:cNvPr id="0" name=""/>
        <dsp:cNvSpPr/>
      </dsp:nvSpPr>
      <dsp:spPr>
        <a:xfrm>
          <a:off x="0" y="3163412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Difficulty progression was smooth and intuitive for users</a:t>
          </a:r>
        </a:p>
      </dsp:txBody>
      <dsp:txXfrm>
        <a:off x="0" y="3163412"/>
        <a:ext cx="5175384" cy="790684"/>
      </dsp:txXfrm>
    </dsp:sp>
    <dsp:sp modelId="{5889B496-EE15-40F0-B58D-5C36AD610C6D}">
      <dsp:nvSpPr>
        <dsp:cNvPr id="0" name=""/>
        <dsp:cNvSpPr/>
      </dsp:nvSpPr>
      <dsp:spPr>
        <a:xfrm>
          <a:off x="0" y="3954096"/>
          <a:ext cx="5175384" cy="0"/>
        </a:xfrm>
        <a:prstGeom prst="line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3AAE3-B0E3-4AC5-9712-3A908592E777}">
      <dsp:nvSpPr>
        <dsp:cNvPr id="0" name=""/>
        <dsp:cNvSpPr/>
      </dsp:nvSpPr>
      <dsp:spPr>
        <a:xfrm>
          <a:off x="0" y="3954096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Scoring and level tracking functioned correctly throughout gameplay</a:t>
          </a:r>
        </a:p>
      </dsp:txBody>
      <dsp:txXfrm>
        <a:off x="0" y="3954096"/>
        <a:ext cx="5175384" cy="790684"/>
      </dsp:txXfrm>
    </dsp:sp>
    <dsp:sp modelId="{FDC8F53D-FBA6-4D6D-84B2-C15B826AAAAB}">
      <dsp:nvSpPr>
        <dsp:cNvPr id="0" name=""/>
        <dsp:cNvSpPr/>
      </dsp:nvSpPr>
      <dsp:spPr>
        <a:xfrm>
          <a:off x="0" y="4744781"/>
          <a:ext cx="517538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93B6C-5D65-4807-9335-42AF02CF4626}">
      <dsp:nvSpPr>
        <dsp:cNvPr id="0" name=""/>
        <dsp:cNvSpPr/>
      </dsp:nvSpPr>
      <dsp:spPr>
        <a:xfrm>
          <a:off x="0" y="4744781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Overall, the system provided an engaging and stable user experience</a:t>
          </a:r>
        </a:p>
      </dsp:txBody>
      <dsp:txXfrm>
        <a:off x="0" y="4744781"/>
        <a:ext cx="5175384" cy="7906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163EA-939E-4221-8318-6E0A064BF995}">
      <dsp:nvSpPr>
        <dsp:cNvPr id="0" name=""/>
        <dsp:cNvSpPr/>
      </dsp:nvSpPr>
      <dsp:spPr>
        <a:xfrm>
          <a:off x="806968" y="2190"/>
          <a:ext cx="925365" cy="925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CDDA99-85C2-49FC-BD1E-6CD09D7DC910}">
      <dsp:nvSpPr>
        <dsp:cNvPr id="0" name=""/>
        <dsp:cNvSpPr/>
      </dsp:nvSpPr>
      <dsp:spPr>
        <a:xfrm>
          <a:off x="1004177" y="199399"/>
          <a:ext cx="530947" cy="530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AB59DD-5C7E-42E8-A105-9181211C2072}">
      <dsp:nvSpPr>
        <dsp:cNvPr id="0" name=""/>
        <dsp:cNvSpPr/>
      </dsp:nvSpPr>
      <dsp:spPr>
        <a:xfrm>
          <a:off x="511155" y="1215784"/>
          <a:ext cx="1516992" cy="72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Successfully developed an interactive memory game using the ATmega32 microcontroller</a:t>
          </a:r>
        </a:p>
      </dsp:txBody>
      <dsp:txXfrm>
        <a:off x="511155" y="1215784"/>
        <a:ext cx="1516992" cy="720571"/>
      </dsp:txXfrm>
    </dsp:sp>
    <dsp:sp modelId="{BDA6C76D-3ED2-4DF7-B1D1-6DAF8C2144AF}">
      <dsp:nvSpPr>
        <dsp:cNvPr id="0" name=""/>
        <dsp:cNvSpPr/>
      </dsp:nvSpPr>
      <dsp:spPr>
        <a:xfrm>
          <a:off x="2589434" y="2190"/>
          <a:ext cx="925365" cy="925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B31E57-07B7-4DE1-B65F-4DF008DE19A7}">
      <dsp:nvSpPr>
        <dsp:cNvPr id="0" name=""/>
        <dsp:cNvSpPr/>
      </dsp:nvSpPr>
      <dsp:spPr>
        <a:xfrm>
          <a:off x="2786643" y="199399"/>
          <a:ext cx="530947" cy="530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BC3056-53C4-4D1A-B40C-F1205E0646FC}">
      <dsp:nvSpPr>
        <dsp:cNvPr id="0" name=""/>
        <dsp:cNvSpPr/>
      </dsp:nvSpPr>
      <dsp:spPr>
        <a:xfrm>
          <a:off x="2293620" y="1215784"/>
          <a:ext cx="1516992" cy="72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Demonstrated effective integration of hardware components: keypad and LCD</a:t>
          </a:r>
        </a:p>
      </dsp:txBody>
      <dsp:txXfrm>
        <a:off x="2293620" y="1215784"/>
        <a:ext cx="1516992" cy="720571"/>
      </dsp:txXfrm>
    </dsp:sp>
    <dsp:sp modelId="{30541F02-023B-4D00-90EA-DD64848EAAB4}">
      <dsp:nvSpPr>
        <dsp:cNvPr id="0" name=""/>
        <dsp:cNvSpPr/>
      </dsp:nvSpPr>
      <dsp:spPr>
        <a:xfrm>
          <a:off x="4371900" y="2190"/>
          <a:ext cx="925365" cy="925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8D98662-013F-4D83-99BD-2395E05506AC}">
      <dsp:nvSpPr>
        <dsp:cNvPr id="0" name=""/>
        <dsp:cNvSpPr/>
      </dsp:nvSpPr>
      <dsp:spPr>
        <a:xfrm>
          <a:off x="4569109" y="199399"/>
          <a:ext cx="530947" cy="530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C84EA-FA11-44B5-B11F-3AC8886D97F3}">
      <dsp:nvSpPr>
        <dsp:cNvPr id="0" name=""/>
        <dsp:cNvSpPr/>
      </dsp:nvSpPr>
      <dsp:spPr>
        <a:xfrm>
          <a:off x="4076086" y="1215784"/>
          <a:ext cx="1516992" cy="72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Embedded C programming enabled smooth game logic and user interaction</a:t>
          </a:r>
        </a:p>
      </dsp:txBody>
      <dsp:txXfrm>
        <a:off x="4076086" y="1215784"/>
        <a:ext cx="1516992" cy="720571"/>
      </dsp:txXfrm>
    </dsp:sp>
    <dsp:sp modelId="{ACD6E9DC-3BF3-404A-B932-5BE0ABFCD69D}">
      <dsp:nvSpPr>
        <dsp:cNvPr id="0" name=""/>
        <dsp:cNvSpPr/>
      </dsp:nvSpPr>
      <dsp:spPr>
        <a:xfrm>
          <a:off x="6154366" y="2190"/>
          <a:ext cx="925365" cy="925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F7DD0A-A847-4FE1-A869-BAC42DDD1824}">
      <dsp:nvSpPr>
        <dsp:cNvPr id="0" name=""/>
        <dsp:cNvSpPr/>
      </dsp:nvSpPr>
      <dsp:spPr>
        <a:xfrm>
          <a:off x="6351575" y="199399"/>
          <a:ext cx="530947" cy="530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35606E-75BE-4F4A-8114-C76E9B9DAAEF}">
      <dsp:nvSpPr>
        <dsp:cNvPr id="0" name=""/>
        <dsp:cNvSpPr/>
      </dsp:nvSpPr>
      <dsp:spPr>
        <a:xfrm>
          <a:off x="5858552" y="1215784"/>
          <a:ext cx="1516992" cy="72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Game features like scoring, retry, and difficulty progression worked as intended</a:t>
          </a:r>
        </a:p>
      </dsp:txBody>
      <dsp:txXfrm>
        <a:off x="5858552" y="1215784"/>
        <a:ext cx="1516992" cy="720571"/>
      </dsp:txXfrm>
    </dsp:sp>
    <dsp:sp modelId="{CBED5ADB-689E-417C-84A0-01B713373D15}">
      <dsp:nvSpPr>
        <dsp:cNvPr id="0" name=""/>
        <dsp:cNvSpPr/>
      </dsp:nvSpPr>
      <dsp:spPr>
        <a:xfrm>
          <a:off x="2589434" y="2315604"/>
          <a:ext cx="925365" cy="925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6FE4E0-8391-41F1-8901-7B98BA2E16A8}">
      <dsp:nvSpPr>
        <dsp:cNvPr id="0" name=""/>
        <dsp:cNvSpPr/>
      </dsp:nvSpPr>
      <dsp:spPr>
        <a:xfrm>
          <a:off x="2786643" y="2512813"/>
          <a:ext cx="530947" cy="530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929A3F-CEA4-4296-8E96-787973C52AFA}">
      <dsp:nvSpPr>
        <dsp:cNvPr id="0" name=""/>
        <dsp:cNvSpPr/>
      </dsp:nvSpPr>
      <dsp:spPr>
        <a:xfrm>
          <a:off x="2293620" y="3529197"/>
          <a:ext cx="1516992" cy="72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Tested on real hardware with stable and accurate performance</a:t>
          </a:r>
        </a:p>
      </dsp:txBody>
      <dsp:txXfrm>
        <a:off x="2293620" y="3529197"/>
        <a:ext cx="1516992" cy="720571"/>
      </dsp:txXfrm>
    </dsp:sp>
    <dsp:sp modelId="{0C285485-8D77-44C8-9BDD-F9D046246D4E}">
      <dsp:nvSpPr>
        <dsp:cNvPr id="0" name=""/>
        <dsp:cNvSpPr/>
      </dsp:nvSpPr>
      <dsp:spPr>
        <a:xfrm>
          <a:off x="4371900" y="2315604"/>
          <a:ext cx="925365" cy="9253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AE9FC3-1270-48E7-AB86-0643CCDE891B}">
      <dsp:nvSpPr>
        <dsp:cNvPr id="0" name=""/>
        <dsp:cNvSpPr/>
      </dsp:nvSpPr>
      <dsp:spPr>
        <a:xfrm>
          <a:off x="4569109" y="2512813"/>
          <a:ext cx="530947" cy="5309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033249-E909-44D8-8D47-03570B686598}">
      <dsp:nvSpPr>
        <dsp:cNvPr id="0" name=""/>
        <dsp:cNvSpPr/>
      </dsp:nvSpPr>
      <dsp:spPr>
        <a:xfrm>
          <a:off x="4076086" y="3529197"/>
          <a:ext cx="1516992" cy="720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Project highlights practical skills in microcontroller interfacing and embedded system design</a:t>
          </a:r>
        </a:p>
      </dsp:txBody>
      <dsp:txXfrm>
        <a:off x="4076086" y="3529197"/>
        <a:ext cx="1516992" cy="720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50F89-52D0-406C-81F8-765106CE459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43377-3C85-4B71-B39F-9775D08FF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43377-3C85-4B71-B39F-9775D08FF5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31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D331-0B69-817C-3447-1E5903160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A5A51-85F7-77B5-B097-6A067DF44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E233-9713-389C-BD8E-49D5257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E9A0B-1B3F-4062-A836-A6E25E61FF81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A274-371A-CC7B-DF83-9DA0D093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C9B3-80F1-D695-306C-93804FA8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2A3C-4BBC-C45F-676C-82D2F3AB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476C6-9BAF-37F8-A24D-4DCDEB76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31A1-DECA-BB36-BACF-9ACD389F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03E-C1D5-4ACA-992E-5254C0F3940B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4992-71B5-05B0-C66D-829234A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4D73-E8AD-4C51-3000-3561981D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DAC83-9044-B45F-F713-A8272C769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B714-54CE-1267-8ACC-BA616EFE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9B4FA-6E37-E536-2473-3F9096A5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2FD-CDD5-4096-8D81-6DD821318A0D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74A8-8957-A5E4-52CE-B99B2072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7D5D-C300-55D9-D4D8-9A01100F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AAC8-2F3D-D36C-9DFB-12FE7A80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0A8C-C127-73BE-AE34-9C7197CA1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30524-3B0E-6117-65DC-9CF8EE32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2CFA-9B4B-44DC-8AF6-1379087727DB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4157D-B5E7-58A6-AF3F-B53AA2F7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28E5-56D6-D8F2-7A52-D6617A35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D585-83CC-CFE8-45D4-1D87E399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65EA-74A2-C4EF-22AD-9A57DBF90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8020-6482-1E8A-5052-2033509C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BD9F1-F8D9-47A2-B839-CCA5A400F969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2DCC-BBE0-5F86-0855-4720A386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6251-EEFA-47DF-A6C1-0DF30E61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44B2-34C3-1243-46E6-847F5CB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356E-757E-28A4-614C-3614A351A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CF620-ED8E-AFB4-5772-E7F6E04B3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40C41-7D8F-90FC-5AFC-E662F3A4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4DA1-4ADB-4DDB-A01D-BA978FB4ADA6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D23C-2FB8-744A-E3A8-D5A17BC2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6798-C198-3DCA-9625-E0E8704D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91D5-D7B2-15D3-CEBD-43725E48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BED6F-0E1F-9E8F-1272-691965617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56503-C43B-C029-FAD5-9CAD917D3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67C1C-2345-EEC7-B58D-3F79503BA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69E15-5D84-F804-E9C9-988697E68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4B2F-490F-7176-12DE-F9E1156E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4DA1-4ADB-4DDB-A01D-BA978FB4ADA6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4BBF3-8E89-C260-4FB0-50DC4665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4A821-C43F-D5F9-DFEA-E30B5D15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6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9803-2C82-00BC-66DB-248DBF10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53069-D0E2-B507-5CFA-146C3B69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0EB0-D4A8-4E58-BD47-F65EF6CF2E55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1D025-EA41-D2AA-02D7-A2663120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AFD6B-5172-2467-1011-B3E20E37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FF21B-ABDE-ADDC-A6EE-57733CD2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1F05-9777-4D04-84D2-967AE3C12B35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E3278-FD5C-6B00-DA8D-A37D2996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ED0F8-158C-75AF-124B-D678E909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F500-6A64-6D80-5D79-95D9B341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CD4C-275A-82A7-CA39-781F28DA5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29D1E-5400-4CE6-7F0B-437B7795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3AF6-1F27-F89E-F994-9EDC0795A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739E-ED93-4C7B-83CA-1E5ADAA512E1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48CB-8E2B-83E6-9A5E-0B94A0C4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CE59-E4C9-7D54-5F94-F0403F4F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4AE1-DF82-3732-93A3-EB43AAF4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77D62-B32F-874F-21DD-0B935A5AF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E22E5-A7EA-68B4-D27A-5A6507A2C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3EA2B-8D48-2B43-B49F-D418C080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C88D9-4349-4978-9981-8242118BF1DF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E6B0A-BC1E-034A-7E90-6E7517E7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A2F0E-2429-5048-1623-EED4C328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E8E94-2F23-788B-C316-01E69233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FB108-77BB-5E9D-62C5-0C734EB7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20300-96B7-49E8-0C2A-BA81AC418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04DA1-4ADB-4DDB-A01D-BA978FB4ADA6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1769-1D0C-7548-B4F3-D5669E639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93DEE-07B5-8DBB-6BDC-0B4CC7DB3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E29B3-C78D-45E9-91D0-4247133FD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1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adgets on a desk">
            <a:extLst>
              <a:ext uri="{FF2B5EF4-FFF2-40B4-BE49-F238E27FC236}">
                <a16:creationId xmlns:a16="http://schemas.microsoft.com/office/drawing/2014/main" id="{448F986C-8367-F593-8546-82EE32355C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15" y="1029157"/>
            <a:ext cx="588645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ln>
                  <a:solidFill>
                    <a:schemeClr val="bg1">
                      <a:lumMod val="95000"/>
                    </a:schemeClr>
                  </a:solidFill>
                </a:ln>
                <a:noFill/>
                <a:latin typeface="+mn-lt"/>
              </a:rPr>
              <a:t>Memory Game Based On Keypad &amp; LCD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341863"/>
            <a:ext cx="4533900" cy="1540091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Made by :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Ahmed Mahmoud          231773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Mohamed Salah             238547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Abdullah Nasser              236985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8F6DEB78-23B1-1F7C-D9B9-792328D4B1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763" y="2516137"/>
            <a:ext cx="3984451" cy="254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2900" b="1" dirty="0"/>
              <a:t>Results &amp; Observations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9949E-D485-E082-DBE4-891BA420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A6CE97-107D-0704-D834-E614FECD7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40558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C234BD-DE71-46CC-A6A2-B75DDE4D70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D2C234BD-DE71-46CC-A6A2-B75DDE4D70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258234-FAA7-4235-903D-199B8E48C4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04258234-FAA7-4235-903D-199B8E48C4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68A10F-A4FF-4F10-80D9-20C0F518F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8568A10F-A4FF-4F10-80D9-20C0F518F6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1D8ABC-96D8-4BF9-B032-A0C509382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F01D8ABC-96D8-4BF9-B032-A0C509382D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C693B3B-44C5-43E5-BC65-F06F58E4BD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7C693B3B-44C5-43E5-BC65-F06F58E4BD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0809A2-8F75-4BE5-BD36-A38482B752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8E0809A2-8F75-4BE5-BD36-A38482B752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AEEF4D-B4ED-499D-A32B-68C228544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dgm id="{B7AEEF4D-B4ED-499D-A32B-68C228544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F5D2A11-4FD9-49E2-9850-AEBA404CD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2F5D2A11-4FD9-49E2-9850-AEBA404CD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66A086A-AA9F-4426-850D-6FB87505A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dgm id="{266A086A-AA9F-4426-850D-6FB87505A5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A817D3-25C1-45B8-B8E2-F2081A06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graphicEl>
                                              <a:dgm id="{BCA817D3-25C1-45B8-B8E2-F2081A0664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89B496-EE15-40F0-B58D-5C36AD610C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graphicEl>
                                              <a:dgm id="{5889B496-EE15-40F0-B58D-5C36AD610C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843AAE3-B0E3-4AC5-9712-3A908592E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graphicEl>
                                              <a:dgm id="{E843AAE3-B0E3-4AC5-9712-3A908592E7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C8F53D-FBA6-4D6D-84B2-C15B826AA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graphicEl>
                                              <a:dgm id="{FDC8F53D-FBA6-4D6D-84B2-C15B826AAA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CE93B6C-5D65-4807-9335-42AF02CF4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graphicEl>
                                              <a:dgm id="{4CE93B6C-5D65-4807-9335-42AF02CF46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 dirty="0"/>
              <a:t>Conclusion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B9832F3-281B-4E50-82B8-B16FD4749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494453"/>
              </p:ext>
            </p:extLst>
          </p:nvPr>
        </p:nvGraphicFramePr>
        <p:xfrm>
          <a:off x="628650" y="1929384"/>
          <a:ext cx="78867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1828C-7470-3EB1-263A-F68217F0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FA163EA-939E-4221-8318-6E0A064BF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graphicEl>
                                              <a:dgm id="{8FA163EA-939E-4221-8318-6E0A064BF9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8CDDA99-85C2-49FC-BD1E-6CD09D7DC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graphicEl>
                                              <a:dgm id="{A8CDDA99-85C2-49FC-BD1E-6CD09D7DC9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6EAB59DD-5C7E-42E8-A105-9181211C20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graphicEl>
                                              <a:dgm id="{6EAB59DD-5C7E-42E8-A105-9181211C20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8B31E57-07B7-4DE1-B65F-4DF008DE1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graphicEl>
                                              <a:dgm id="{B8B31E57-07B7-4DE1-B65F-4DF008DE19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DA6C76D-3ED2-4DF7-B1D1-6DAF8C2144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graphicEl>
                                              <a:dgm id="{BDA6C76D-3ED2-4DF7-B1D1-6DAF8C2144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5BC3056-53C4-4D1A-B40C-F1205E0646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graphicEl>
                                              <a:dgm id="{F5BC3056-53C4-4D1A-B40C-F1205E0646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E8D98662-013F-4D83-99BD-2395E05506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graphicEl>
                                              <a:dgm id="{E8D98662-013F-4D83-99BD-2395E05506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30541F02-023B-4D00-90EA-DD64848EA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graphicEl>
                                              <a:dgm id="{30541F02-023B-4D00-90EA-DD64848EA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9F2C84EA-FA11-44B5-B11F-3AC8886D97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graphicEl>
                                              <a:dgm id="{9F2C84EA-FA11-44B5-B11F-3AC8886D97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CD6E9DC-3BF3-404A-B932-5BE0ABFCD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graphicEl>
                                              <a:dgm id="{ACD6E9DC-3BF3-404A-B932-5BE0ABFCD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5F7DD0A-A847-4FE1-A869-BAC42DDD1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graphicEl>
                                              <a:dgm id="{C5F7DD0A-A847-4FE1-A869-BAC42DDD18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5E35606E-75BE-4F4A-8114-C76E9B9DA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graphicEl>
                                              <a:dgm id="{5E35606E-75BE-4F4A-8114-C76E9B9DAA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BED5ADB-689E-417C-84A0-01B713373D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graphicEl>
                                              <a:dgm id="{CBED5ADB-689E-417C-84A0-01B713373D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D6FE4E0-8391-41F1-8901-7B98BA2E1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>
                                            <p:graphicEl>
                                              <a:dgm id="{8D6FE4E0-8391-41F1-8901-7B98BA2E16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41929A3F-CEA4-4296-8E96-787973C52A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>
                                            <p:graphicEl>
                                              <a:dgm id="{41929A3F-CEA4-4296-8E96-787973C52A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FCAE9FC3-1270-48E7-AB86-0643CCDE8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graphicEl>
                                              <a:dgm id="{FCAE9FC3-1270-48E7-AB86-0643CCDE8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0C285485-8D77-44C8-9BDD-F9D046246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>
                                            <p:graphicEl>
                                              <a:dgm id="{0C285485-8D77-44C8-9BDD-F9D046246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BE033249-E909-44D8-8D47-03570B686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>
                                            <p:graphicEl>
                                              <a:dgm id="{BE033249-E909-44D8-8D47-03570B6865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DF1D-702B-B5B0-0DE7-D1CE0531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691961"/>
            <a:ext cx="8170299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tx2"/>
                </a:solidFill>
              </a:rPr>
              <a:t>Thanks for Listening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DB9F8-CED4-0F13-F26F-95F4A3DE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9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dirty="0"/>
              <a:t>Agenda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2D2B8-73FD-F530-CD1B-8627C549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C8396BD-02F6-4832-04C3-649A2DA9F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128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801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303795-C93B-457C-B3E8-01FDE09A0A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D4303795-C93B-457C-B3E8-01FDE09A0A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DBD2F3C-AE2B-439A-85DD-6E2A50121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dgm id="{DDBD2F3C-AE2B-439A-85DD-6E2A50121D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A04545-7C90-4A85-BAF3-0EE754A47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graphicEl>
                                              <a:dgm id="{44A04545-7C90-4A85-BAF3-0EE754A47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0D7A9B7-5896-4CA4-BB07-14517A927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B0D7A9B7-5896-4CA4-BB07-14517A927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8DAD87-EB69-43E7-ABDA-9F8EACCDC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B48DAD87-EB69-43E7-ABDA-9F8EACCDC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9E51C6C-238C-47F9-B404-0A857D6931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89E51C6C-238C-47F9-B404-0A857D6931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AD9079-97DD-4CEE-87BB-7A01D747AC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graphicEl>
                                              <a:dgm id="{ADAD9079-97DD-4CEE-87BB-7A01D747AC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r>
              <a:rPr lang="en-US" sz="5400" dirty="0"/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B6C1-3B25-EEC3-E7C4-6CC43A28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32040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mtClean="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3B506DC-7022-DDAF-06EC-3566E3F6B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12150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66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677252A-6938-4369-8214-93B4A7E316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1677252A-6938-4369-8214-93B4A7E316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30B1E29-2281-454E-BF11-9141CF53C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graphicEl>
                                              <a:dgm id="{530B1E29-2281-454E-BF11-9141CF53C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DA4DB6-7A36-4F9F-BE43-4F12531A60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B3DA4DB6-7A36-4F9F-BE43-4F12531A60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F828B1-DD6A-44A4-8817-CD9FBE3C4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E6F828B1-DD6A-44A4-8817-CD9FBE3C40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1BD1630-33AB-47C3-8030-791A20231D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61BD1630-33AB-47C3-8030-791A20231D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A12452B-D145-4851-B5EE-3E77DB0330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3A12452B-D145-4851-B5EE-3E77DB0330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199F242-E44A-45EF-AB71-1296AC416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E199F242-E44A-45EF-AB71-1296AC416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F29075-B42D-4FD6-8A35-3125CF666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C5F29075-B42D-4FD6-8A35-3125CF666E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8CC658-2390-423E-8A48-9C573E1684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graphicEl>
                                              <a:dgm id="{1E8CC658-2390-423E-8A48-9C573E1684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519470-68C9-4743-895B-86F45DAF3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dgm id="{3C519470-68C9-4743-895B-86F45DAF36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8DE0C9D-A3C0-4367-A804-A84D2D59FE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E8DE0C9D-A3C0-4367-A804-A84D2D59FE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3E2EA77-01F5-430A-BEB5-0E2B78D2A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dgm id="{63E2EA77-01F5-430A-BEB5-0E2B78D2A8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9B8DF6-4B6E-4782-93AB-49082BB5ED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4C9B8DF6-4B6E-4782-93AB-49082BB5ED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928F2D6-4BB3-43AE-9CBC-BAF137910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9928F2D6-4BB3-43AE-9CBC-BAF137910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F0D62CE-DE32-4798-B277-2D02795B09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graphicEl>
                                              <a:dgm id="{7F0D62CE-DE32-4798-B277-2D02795B09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5EDF1-E943-759A-AC8E-12F18BBD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40DB488-DA69-DFF3-1131-DE9653AE2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87506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674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D81EE34-C27F-40FC-B86F-6C82945855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graphicEl>
                                              <a:dgm id="{5D81EE34-C27F-40FC-B86F-6C82945855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012947C-0017-431E-9F51-687B16493D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graphicEl>
                                              <a:dgm id="{B012947C-0017-431E-9F51-687B16493D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328AD391-9984-4B80-A3A2-CE3104A928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graphicEl>
                                              <a:dgm id="{328AD391-9984-4B80-A3A2-CE3104A928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2A9C32B6-09B7-4623-BB49-2706CE59E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graphicEl>
                                              <a:dgm id="{2A9C32B6-09B7-4623-BB49-2706CE59ED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A627A69-F829-48F1-8C28-C92709E09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graphicEl>
                                              <a:dgm id="{EA627A69-F829-48F1-8C28-C92709E098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0D5CE690-6EB0-426D-98C9-77B4EE000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graphicEl>
                                              <a:dgm id="{0D5CE690-6EB0-426D-98C9-77B4EE000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7A33B45-889B-44BB-AEF8-C3E8B5B28C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graphicEl>
                                              <a:dgm id="{E7A33B45-889B-44BB-AEF8-C3E8B5B28C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08B2355-DB88-496F-8B3F-0518C3BCD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graphicEl>
                                              <a:dgm id="{908B2355-DB88-496F-8B3F-0518C3BCD5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E9DD046-0A48-424F-AF63-C022026C6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>
                                            <p:graphicEl>
                                              <a:dgm id="{BE9DD046-0A48-424F-AF63-C022026C6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151D163-5B3C-43FA-94F3-5137D6362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>
                                            <p:graphicEl>
                                              <a:dgm id="{E151D163-5B3C-43FA-94F3-5137D63626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A6A5047-25B3-4E8F-989A-67D31550A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graphicEl>
                                              <a:dgm id="{EA6A5047-25B3-4E8F-989A-67D31550A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E615A596-2F48-4EF2-B3C1-6FAC5C9E7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>
                                            <p:graphicEl>
                                              <a:dgm id="{E615A596-2F48-4EF2-B3C1-6FAC5C9E7C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9B2AEDB0-AC41-42A0-8E06-CB089A6331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graphicEl>
                                              <a:dgm id="{9B2AEDB0-AC41-42A0-8E06-CB089A6331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559B640A-0E2A-4588-BA45-D0570F5A4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>
                                            <p:graphicEl>
                                              <a:dgm id="{559B640A-0E2A-4588-BA45-D0570F5A4D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dgm id="{B12E9D0F-1116-4466-B1A9-3BAB6519B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graphicEl>
                                              <a:dgm id="{B12E9D0F-1116-4466-B1A9-3BAB6519BC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Project objective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4A9E4CA-9185-C2C6-DC9F-2761D5086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28398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92820-1A7F-B365-B75A-81271934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010401E-C886-44BC-ACFF-C286FCF21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graphicEl>
                                              <a:dgm id="{8010401E-C886-44BC-ACFF-C286FCF21F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987B699-2FD8-44EB-A7FD-8D8BB44AA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graphicEl>
                                              <a:dgm id="{E987B699-2FD8-44EB-A7FD-8D8BB44AA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8376A6-F2F0-4C42-919F-4E098DAC7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dgm id="{A28376A6-F2F0-4C42-919F-4E098DAC7A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07B9DDB-0975-4DA6-BB70-1E5180C248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graphicEl>
                                              <a:dgm id="{407B9DDB-0975-4DA6-BB70-1E5180C248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0D71E1E-E313-4A06-B016-BC276165C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graphicEl>
                                              <a:dgm id="{D0D71E1E-E313-4A06-B016-BC276165C2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11715F7-82A4-41E2-B07A-DEB7BE4B6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graphicEl>
                                              <a:dgm id="{311715F7-82A4-41E2-B07A-DEB7BE4B6F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3E5B826-46E5-4582-8442-4A879A48D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graphicEl>
                                              <a:dgm id="{63E5B826-46E5-4582-8442-4A879A48DA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65ADB01-E940-4817-81C8-3EFA73641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graphicEl>
                                              <a:dgm id="{B65ADB01-E940-4817-81C8-3EFA73641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A5FCB90-C079-4B25-B065-A9F493ACA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graphicEl>
                                              <a:dgm id="{2A5FCB90-C079-4B25-B065-A9F493ACA5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4017754-B891-4254-BAEF-F2B69B5A2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graphicEl>
                                              <a:dgm id="{74017754-B891-4254-BAEF-F2B69B5A2F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ABA8BC4-BDF4-4719-9245-FF1197373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graphicEl>
                                              <a:dgm id="{9ABA8BC4-BDF4-4719-9245-FF11973731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A3D09A4-FD75-4DF1-BDD3-DBBBD6C08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graphicEl>
                                              <a:dgm id="{8A3D09A4-FD75-4DF1-BDD3-DBBBD6C081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CF84C5B-BB68-4617-9B50-E408F3034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graphicEl>
                                              <a:dgm id="{8CF84C5B-BB68-4617-9B50-E408F30340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408CFC5-F262-4E88-A515-6B38FB569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graphicEl>
                                              <a:dgm id="{3408CFC5-F262-4E88-A515-6B38FB569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0B1447F-21FD-4ACB-A873-1D70A8FC4A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graphicEl>
                                              <a:dgm id="{20B1447F-21FD-4ACB-A873-1D70A8FC4A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36390"/>
            <a:ext cx="4616991" cy="11829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 &amp; Components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5927792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35994D-7BD4-AF31-BAFF-17D7DC66CC56}"/>
              </a:ext>
            </a:extLst>
          </p:cNvPr>
          <p:cNvSpPr txBox="1"/>
          <p:nvPr/>
        </p:nvSpPr>
        <p:spPr>
          <a:xfrm>
            <a:off x="602832" y="2829330"/>
            <a:ext cx="4642809" cy="3571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3.1 Hardware Components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Microcontroller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: ATmega32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Display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: 16x2 LCD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Input Device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: 4x4 Matrix Keypad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Power Supply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: 12V DC Battery connected to MOSFIT Regulator out 5V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3.2 Software Tools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IDE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: Atmel Studio (Microchip Studio)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Simulator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 : Proteus 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Burner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 : </a:t>
            </a:r>
            <a:r>
              <a:rPr lang="en-US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eXtreme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 Burner - AVR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b="1" i="0" dirty="0">
                <a:solidFill>
                  <a:schemeClr val="tx1">
                    <a:alpha val="80000"/>
                  </a:schemeClr>
                </a:solidFill>
                <a:effectLst/>
              </a:rPr>
              <a:t>AVR Programmer</a:t>
            </a:r>
            <a:r>
              <a:rPr lang="en-US" b="0" i="0" dirty="0">
                <a:solidFill>
                  <a:schemeClr val="tx1">
                    <a:alpha val="80000"/>
                  </a:schemeClr>
                </a:solidFill>
                <a:effectLst/>
              </a:rPr>
              <a:t>: </a:t>
            </a:r>
            <a:r>
              <a:rPr lang="en-US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USBasp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pic>
        <p:nvPicPr>
          <p:cNvPr id="9" name="Graphic 8" descr="Processor">
            <a:extLst>
              <a:ext uri="{FF2B5EF4-FFF2-40B4-BE49-F238E27FC236}">
                <a16:creationId xmlns:a16="http://schemas.microsoft.com/office/drawing/2014/main" id="{04B3B162-2969-FF09-EAD5-B2F5C5CF3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489" y="2424435"/>
            <a:ext cx="2661303" cy="2661303"/>
          </a:xfrm>
          <a:prstGeom prst="rect">
            <a:avLst/>
          </a:prstGeom>
        </p:spPr>
      </p:pic>
      <p:sp>
        <p:nvSpPr>
          <p:cNvPr id="2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414" y="1899284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646" y="218992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5558A-ED15-474C-29BC-A69BC303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z="1200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45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71642-EAA9-8383-857F-0296DAF1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Project Layout 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66F7C4-C4E7-404C-4CF0-B675DBA3C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56" y="1866511"/>
            <a:ext cx="7623356" cy="48408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1D540-E8B5-EFB6-49CD-7B9430B9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 dirty="0"/>
              <a:t>Game Logic&amp; Flow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3ED9D6-63CC-44CD-13A7-916E1785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3E29B3-C78D-45E9-91D0-4247133FDA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55C3FC7-5DBA-06DC-87B3-99F493D91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53458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348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93B24A6-D260-4A21-B633-F059FBAEC3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graphicEl>
                                              <a:dgm id="{F93B24A6-D260-4A21-B633-F059FBAEC3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810F4B1-30EC-495B-A4EB-30985E07B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dgm id="{8810F4B1-30EC-495B-A4EB-30985E07B2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D7DA3A2-0781-4FE4-9DC6-5D6ED7ACE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graphicEl>
                                              <a:dgm id="{1D7DA3A2-0781-4FE4-9DC6-5D6ED7ACE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D023C70-DC1F-441E-AA13-B4B1AB55B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graphicEl>
                                              <a:dgm id="{4D023C70-DC1F-441E-AA13-B4B1AB55B4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8F6BEA4-5567-47FB-954A-EA46D3CF8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graphicEl>
                                              <a:dgm id="{18F6BEA4-5567-47FB-954A-EA46D3CF8B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AC89D54-FA4C-491F-B164-419109402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graphicEl>
                                              <a:dgm id="{7AC89D54-FA4C-491F-B164-419109402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C40E364-AC7C-4238-9096-708BDB90F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graphicEl>
                                              <a:dgm id="{AC40E364-AC7C-4238-9096-708BDB90FA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749D18B-9D77-451E-99B7-45249B0A3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graphicEl>
                                              <a:dgm id="{5749D18B-9D77-451E-99B7-45249B0A3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30799D6-029A-41AF-B153-AD90C03F8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graphicEl>
                                              <a:dgm id="{A30799D6-029A-41AF-B153-AD90C03F87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7771208A-EC77-41C6-872B-76EC7969A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graphicEl>
                                              <a:dgm id="{7771208A-EC77-41C6-872B-76EC7969A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378A990-74F3-4857-8264-0887DF961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graphicEl>
                                              <a:dgm id="{C378A990-74F3-4857-8264-0887DF961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6A3B144-74F8-4C15-9F5C-F9A3D7E39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graphicEl>
                                              <a:dgm id="{C6A3B144-74F8-4C15-9F5C-F9A3D7E390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FD5AA1F-1284-493F-99A2-390572039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graphicEl>
                                              <a:dgm id="{0FD5AA1F-1284-493F-99A2-390572039E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9FB0C95-59EE-4246-AF03-327438715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graphicEl>
                                              <a:dgm id="{E9FB0C95-59EE-4246-AF03-327438715F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2E7843C-9B93-4C84-9CD6-9641AF31B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graphicEl>
                                              <a:dgm id="{52E7843C-9B93-4C84-9CD6-9641AF31B2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BBAA42F-DC68-433A-9375-8FF45DA9A5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graphicEl>
                                              <a:dgm id="{8BBAA42F-DC68-433A-9375-8FF45DA9A5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DFA9BA0-D197-4D8F-B021-6445BA6878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>
                                            <p:graphicEl>
                                              <a:dgm id="{1DFA9BA0-D197-4D8F-B021-6445BA6878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819B54A-053C-4FA9-96DF-E5C9A09D5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graphicEl>
                                              <a:dgm id="{4819B54A-053C-4FA9-96DF-E5C9A09D5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E86FCEF-707B-4454-894C-61F3E60B51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graphicEl>
                                              <a:dgm id="{3E86FCEF-707B-4454-894C-61F3E60B51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0EED570-344C-43D5-AA47-F0D4094C5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>
                                            <p:graphicEl>
                                              <a:dgm id="{50EED570-344C-43D5-AA47-F0D4094C5C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8D07000-ADC1-4488-8D79-172D61C946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>
                                            <p:graphicEl>
                                              <a:dgm id="{48D07000-ADC1-4488-8D79-172D61C946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5D631A2-BF76-4529-8D6B-8A17A0D969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>
                                            <p:graphicEl>
                                              <a:dgm id="{15D631A2-BF76-4529-8D6B-8A17A0D969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F017E43-B3BD-4523-AD0C-082AD0B7C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>
                                            <p:graphicEl>
                                              <a:dgm id="{8F017E43-B3BD-4523-AD0C-082AD0B7C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Random Generation &amp; Interfaces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88F438-BDE6-9EA3-935D-7006DBF96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6353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A0DBF-1853-1DBC-7D0B-1F46CF59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E29B3-C78D-45E9-91D0-4247133FDA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08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5B5B50-4400-415C-B82E-A9BF20B740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895B5B50-4400-415C-B82E-A9BF20B740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FF7378-F5A0-49C4-9944-056BBA3BB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dgm id="{8DFF7378-F5A0-49C4-9944-056BBA3BB2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FB2D9E-5F8E-4DAD-BC3A-D08C01FB7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51FB2D9E-5F8E-4DAD-BC3A-D08C01FB7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54FE30-B80C-490F-8202-088DB1DDD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F554FE30-B80C-490F-8202-088DB1DDD5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145C67-9174-42DF-A89B-473CD3A2D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A4145C67-9174-42DF-A89B-473CD3A2DE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C594EA-50F0-47E2-AB1A-62F6FEACA2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0C594EA-50F0-47E2-AB1A-62F6FEACA2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F92940-D8DB-44A7-BC6D-8B670D3C92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60F92940-D8DB-44A7-BC6D-8B670D3C92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5EEF57-F4D5-4744-8F84-8CFB5D437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F35EEF57-F4D5-4744-8F84-8CFB5D437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6AB706-F989-4A83-A2F6-3D278C94E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C16AB706-F989-4A83-A2F6-3D278C94E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640</Words>
  <Application>Microsoft Office PowerPoint</Application>
  <PresentationFormat>On-screen Show (4:3)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Memory Game Based On Keypad &amp; LCD</vt:lpstr>
      <vt:lpstr>Agenda</vt:lpstr>
      <vt:lpstr>Abstract</vt:lpstr>
      <vt:lpstr>Introduction</vt:lpstr>
      <vt:lpstr>Project objective</vt:lpstr>
      <vt:lpstr>System Design &amp; Components</vt:lpstr>
      <vt:lpstr>The Project Layout </vt:lpstr>
      <vt:lpstr>Game Logic&amp; Flow </vt:lpstr>
      <vt:lpstr>Random Generation &amp; Interfaces</vt:lpstr>
      <vt:lpstr>Results &amp; Observations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coding</dc:title>
  <dc:creator>pc</dc:creator>
  <cp:lastModifiedBy>abdullah nasser</cp:lastModifiedBy>
  <cp:revision>40</cp:revision>
  <dcterms:created xsi:type="dcterms:W3CDTF">2025-05-10T09:29:33Z</dcterms:created>
  <dcterms:modified xsi:type="dcterms:W3CDTF">2025-05-16T18:40:44Z</dcterms:modified>
</cp:coreProperties>
</file>