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Conversation is the most important.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Card acts as reminder.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Confirmation – Acceptance criteria to judge when a story is done</a:t>
            </a:r>
            <a:endParaRPr/>
          </a:p>
        </p:txBody>
      </p:sp>
      <p:sp>
        <p:nvSpPr>
          <p:cNvPr id="141" name="Google Shape;141;p10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Different type of users: normal user, vacation traveler (not as business traveler), frequent flyer who wants to book trip including air flight, hotel, transportation etc.</a:t>
            </a:r>
            <a:endParaRPr/>
          </a:p>
        </p:txBody>
      </p:sp>
      <p:sp>
        <p:nvSpPr>
          <p:cNvPr id="152" name="Google Shape;152;p1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conditions of satisfaction are high level test cases</a:t>
            </a:r>
            <a:endParaRPr/>
          </a:p>
        </p:txBody>
      </p:sp>
      <p:sp>
        <p:nvSpPr>
          <p:cNvPr id="170" name="Google Shape;170;p13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New user logging in – as a new user, I can register to the system so that I can logging/access the system</a:t>
            </a:r>
            <a:endParaRPr/>
          </a:p>
        </p:txBody>
      </p:sp>
      <p:sp>
        <p:nvSpPr>
          <p:cNvPr id="187" name="Google Shape;187;p15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6" name="Google Shape;23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2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Card is easy for portable. </a:t>
            </a:r>
            <a:endParaRPr/>
          </a:p>
        </p:txBody>
      </p:sp>
      <p:sp>
        <p:nvSpPr>
          <p:cNvPr id="122" name="Google Shape;122;p7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1751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b="1" i="0" lang="en-US" sz="8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Orie</a:t>
            </a:r>
            <a:r>
              <a:rPr b="1" lang="en-US" sz="8000"/>
              <a:t>nted Analysis and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628650" y="317500"/>
            <a:ext cx="78867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Story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722437"/>
            <a:ext cx="7677150" cy="441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1265237" y="2087562"/>
            <a:ext cx="2811462" cy="13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 rot="180000">
            <a:off x="4148137" y="1597025"/>
            <a:ext cx="4160837" cy="25225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4076700" y="4265612"/>
            <a:ext cx="4108450" cy="1860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628650" y="304800"/>
            <a:ext cx="7886700" cy="68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Story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95425"/>
            <a:ext cx="7848600" cy="4646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 rot="-60000">
            <a:off x="679450" y="3886200"/>
            <a:ext cx="3568700" cy="2165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4419600" y="1600200"/>
            <a:ext cx="3733800" cy="21526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4568825" y="3817937"/>
            <a:ext cx="3584575" cy="20494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628650" y="228600"/>
            <a:ext cx="78867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are the details?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650" y="1371600"/>
            <a:ext cx="837882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628650" y="388937"/>
            <a:ext cx="7886700" cy="601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 as conditions of satisfaction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628650" y="2216150"/>
            <a:ext cx="7886700" cy="3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375" y="1600200"/>
            <a:ext cx="796925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3524250" y="3189287"/>
            <a:ext cx="4905375" cy="3059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460375" y="3470275"/>
            <a:ext cx="3349625" cy="29178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628650" y="304800"/>
            <a:ext cx="7886700" cy="538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 added in smaller sub-stories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19200"/>
            <a:ext cx="8283575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01612"/>
            <a:ext cx="7315200" cy="61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4343400" y="4159250"/>
            <a:ext cx="3733800" cy="2239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1143000" y="2332037"/>
            <a:ext cx="6553200" cy="9445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1143000" y="3276600"/>
            <a:ext cx="65532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2057400" y="2190750"/>
            <a:ext cx="2743200" cy="60007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User Story format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04800" y="1600200"/>
            <a:ext cx="83820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format of the User Story is as follows:</a:t>
            </a:r>
            <a:b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 &lt; role&gt;</a:t>
            </a:r>
            <a:br>
              <a:rPr b="1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 need &lt;requirement or feature&gt;</a:t>
            </a:r>
            <a:br>
              <a:rPr b="1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So that &lt;goal / value&gt;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Story (Logging in)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93700" y="1219200"/>
            <a:ext cx="84582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Confirmation</a:t>
            </a:r>
            <a:endParaRPr b="1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Success – valid user logged in and refer to home page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“Remember me” ticked – store cookie/automatic login next time.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“Remember me” not ticked – force login next time.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2.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Failure – display message: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“Email address in wrong format”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“Incorrect user name, please try again”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“Incorrect password, please try again”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“Service unavailable – please try again later”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“Account has expired – refer to account renewal page”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657225"/>
            <a:ext cx="8299450" cy="55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628650" y="457200"/>
            <a:ext cx="7886700" cy="569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Words are imprecise</a:t>
            </a:r>
            <a:endParaRPr/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833562"/>
            <a:ext cx="7726362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1"/>
          <p:cNvSpPr txBox="1"/>
          <p:nvPr/>
        </p:nvSpPr>
        <p:spPr>
          <a:xfrm>
            <a:off x="3998912" y="2871787"/>
            <a:ext cx="4403725" cy="26606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Requirements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57200" y="1219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requirements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Describe the interactions between the system and its environment independent from implementation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watch system must display the time based on its location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Nonfunctional requirements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User visible aspects of the system not directly related to functional behavior.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response time must be less than 1 second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accuracy must be within a second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watch must be available 24 hours a day except from 2:00am -2:01am and 3:00am - 3:01am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(“Pseudo requirements”): Imposed by the client or the environment in which the system will operate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implementation language must be COBOL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628650" y="381000"/>
            <a:ext cx="78867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Words are imprecise</a:t>
            </a:r>
            <a:endParaRPr/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416050"/>
            <a:ext cx="8074025" cy="471011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2"/>
          <p:cNvSpPr txBox="1"/>
          <p:nvPr/>
        </p:nvSpPr>
        <p:spPr>
          <a:xfrm>
            <a:off x="4214812" y="3352800"/>
            <a:ext cx="4424362" cy="2682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5912" y="3851275"/>
            <a:ext cx="3695700" cy="2459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57800" y="1385887"/>
            <a:ext cx="3257550" cy="2335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Words are imprecise</a:t>
            </a:r>
            <a:endParaRPr/>
          </a:p>
        </p:txBody>
      </p:sp>
      <p:sp>
        <p:nvSpPr>
          <p:cNvPr id="240" name="Google Shape;240;p3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6825" y="1292225"/>
            <a:ext cx="6646862" cy="4297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of Requirements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Clear, unambiguous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Realistic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Traceable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57200" y="274637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Collecting data in the problem domain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57200" y="1219200"/>
            <a:ext cx="8305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understand the problem that we are dealing with, we can adopt the following techniques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Interview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Questionnaire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Experimentation by building a prototype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inspection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Story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57200" y="11430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Story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Users tell the stories, and developers listen, ask questions to understand context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short description of 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behaviour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system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 implementation issues are not discussed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entire system is specified through stories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Each story is short, goal oriented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testable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used for usability testing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is descriptive, but often a diagram or a sample output page helps to explain the concept much better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in user interface snippets, forms or reports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42887"/>
            <a:ext cx="8229600" cy="900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to be collected and analyzed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57200" y="12954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Actors - role and responsibility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Scenarios/User Stories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the data that we have to deal with (reliability and accuracy, etc)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that actors want (output)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interfaces to existing actors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cause events to happen, and what cause work to be created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Workflows and activities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Knowing what type of problem it is (solvable?)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User Story?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457200" y="13414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User Story is </a:t>
            </a:r>
            <a:r>
              <a:rPr b="0" i="0" lang="en-US" sz="24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a requirement expressed from the perspective of an end-user goal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usually written out as a couple of sentences. Most user stories are written in the language of the users, so any user should be able to read a user story and immediately understand what it means.  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User Story is really just a </a:t>
            </a:r>
            <a:r>
              <a:rPr b="0" i="0" lang="en-US" sz="24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well-expressed requirement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Story is only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meant to describe a feature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4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but not describe </a:t>
            </a:r>
            <a:r>
              <a:rPr b="0" i="1" lang="en-US" sz="24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r>
              <a:rPr b="0" i="0" lang="en-US" sz="24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 to implement it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meaning leaving out the technical aspect, it should describe the behavior or flow from user’s perspective.</a:t>
            </a:r>
            <a:endParaRPr/>
          </a:p>
          <a:p>
            <a:pPr indent="-190500" lvl="0" marL="34290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User Story?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Story format has become the most popular way of expressing requirements in Agile for a number of reasons: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focuses on the viewpoint of a role who will use or be impacted by the solution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defines the requirement in language that has meaning for that role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helps to clarify the true reason for the requirement 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helps to define high level requirements without necessarily going into low level detail too early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571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Story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Stories are often deemed to comprise three elements - the 3C’s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onversation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onfirmation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