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7010400" cy="92964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iMPK9EDFXEi4um/ygYWOPrC4u7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2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এর চেয়ে সহজ পড়ালেখা আর কোথায় আছে?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39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" type="body"/>
          </p:nvPr>
        </p:nvSpPr>
        <p:spPr>
          <a:xfrm rot="5400000">
            <a:off x="2655888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image" Target="../media/image14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198437" y="2960687"/>
            <a:ext cx="8610600" cy="201612"/>
            <a:chOff x="125" y="1865"/>
            <a:chExt cx="5424" cy="127"/>
          </a:xfrm>
        </p:grpSpPr>
        <p:sp>
          <p:nvSpPr>
            <p:cNvPr id="11" name="Google Shape;11;p28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28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28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28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28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28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2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0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0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0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0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0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0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0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71475" y="1831975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3:  Processes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1041400" y="136525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987425" y="1093787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far, process has a single thread of execution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having multiple program counters per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locations can execute at once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threads of control -&gt;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then have storage for thread details, multiple program counters in PCB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next chapter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960437" y="1444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Representation in Linux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Represented by the C structure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 t_pid; /* process identifier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state; /* state of the process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time_slice /* scheduling information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task_struct *parent; /* this process’s parent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list_head children; /* this process’s children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files_struct *files; /* list of open files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mm_struct *mm; /* address space of this process */</a:t>
            </a:r>
            <a:endParaRPr/>
          </a:p>
        </p:txBody>
      </p:sp>
      <p:pic>
        <p:nvPicPr>
          <p:cNvPr descr="C:\Users\as668\Desktop\in-3_1.jpg"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187" y="4111625"/>
            <a:ext cx="5865812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1041400" y="136525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Scheduling</a:t>
            </a:r>
            <a:endParaRPr/>
          </a:p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887412" y="1168400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Maximize CPU use, quickly switch processes onto CPU for time sharing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scheduler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selects among available processes for next execution on CPU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queues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 queue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set of all processes in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queue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set of all processes residing in main memory, ready and waiting to execute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queues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set of processes waiting for an I/O device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migrate among the various queues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974725" y="236537"/>
            <a:ext cx="798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Ready Queue and Various I/O Device Queues</a:t>
            </a:r>
            <a:endParaRPr/>
          </a:p>
        </p:txBody>
      </p:sp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475" y="1214437"/>
            <a:ext cx="5822950" cy="502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97155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Representation of Process Scheduling</a:t>
            </a:r>
            <a:endParaRPr/>
          </a:p>
        </p:txBody>
      </p:sp>
      <p:pic>
        <p:nvPicPr>
          <p:cNvPr descr="3"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7" y="1966912"/>
            <a:ext cx="65468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 txBox="1"/>
          <p:nvPr/>
        </p:nvSpPr>
        <p:spPr>
          <a:xfrm>
            <a:off x="808037" y="1303337"/>
            <a:ext cx="6975475" cy="398145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Queueing diagram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represents queues, resources, flows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Schedulers</a:t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887412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Short-term scheduler 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scheduler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selects which process should be executed next and allocates CPU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the only scheduler in a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Short-term scheduler is invoked frequently (milliseconds) ⇒ (must be fast)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scheduler 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 scheduler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selects which processes should be brought into the ready queue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scheduler is invoked  infrequently (seconds, minutes) ⇒ (may be slow)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long-term scheduler controls the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degree of multiprogramming</a:t>
            </a:r>
            <a:endParaRPr b="0" i="1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can be described as either: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I/O-bound process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spends more time doing I/O than computations, many short CPU bursts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CPU-bound process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spends more time doing computations; few very long CPU bursts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scheduler strives for good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mix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0858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Addition of Medium Term Scheduling</a:t>
            </a:r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75" y="2827337"/>
            <a:ext cx="73279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806450" y="1160462"/>
            <a:ext cx="72009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Medium-term scheduler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added if degree of multiple programming needs to decrease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process from memory, store on disk, bring back in from disk to continue execution: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</a:t>
            </a:r>
            <a:endParaRPr/>
          </a:p>
          <a:p>
            <a:pPr indent="-38608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 Switch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854075" y="1108075"/>
            <a:ext cx="69977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CPU switches to another process, the system must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the state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old process and load the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saved state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the new process via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 process represented in the PCB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Context-switch time is overhead; the system does no useful work while switching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more complex the OS and the PCB 🡺 the longer the context 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dependent on hardware support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hardware provides multiple sets of registers per CPU 🡺 multiple contexts loaded at once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Operations on Processes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806450" y="1233487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must provide mechanisms for: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creation,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termination,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so on as detailed next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Creation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854075" y="1169987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create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children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processes, which, in turn create other processes, forming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processes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Generally, process identified and managed via a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identifier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sharing options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and children share all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Children share subset of parent’s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and child share no resources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options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and children execute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waits until children terminate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1644650" y="182562"/>
            <a:ext cx="6380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3:  Processes</a:t>
            </a:r>
            <a:endParaRPr/>
          </a:p>
        </p:txBody>
      </p:sp>
      <p:sp>
        <p:nvSpPr>
          <p:cNvPr id="78" name="Google Shape;78;p2"/>
          <p:cNvSpPr txBox="1"/>
          <p:nvPr>
            <p:ph idx="1" type="body"/>
          </p:nvPr>
        </p:nvSpPr>
        <p:spPr>
          <a:xfrm>
            <a:off x="806450" y="1565275"/>
            <a:ext cx="7370762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Concept</a:t>
            </a:r>
            <a:endParaRPr/>
          </a:p>
          <a:p>
            <a:pPr indent="-342900" lvl="0" marL="3429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Scheduling</a:t>
            </a:r>
            <a:endParaRPr/>
          </a:p>
          <a:p>
            <a:pPr indent="-342900" lvl="0" marL="3429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on Processes</a:t>
            </a:r>
            <a:endParaRPr/>
          </a:p>
          <a:p>
            <a:pPr indent="-342900" lvl="0" marL="3429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Interprocess Communication</a:t>
            </a:r>
            <a:endParaRPr/>
          </a:p>
          <a:p>
            <a:pPr indent="-342900" lvl="0" marL="3429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 of IPC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069975" y="152400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Creation (Cont.)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69950" y="1060450"/>
            <a:ext cx="71548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 duplicate of parent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 has a program loaded into 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examples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creates new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 used after a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replace the process’ memory space with a new program</a:t>
            </a:r>
            <a:endParaRPr/>
          </a:p>
        </p:txBody>
      </p:sp>
      <p:pic>
        <p:nvPicPr>
          <p:cNvPr descr="3"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12" y="3798887"/>
            <a:ext cx="641985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806450" y="1233487"/>
            <a:ext cx="7170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executes last statement and then asks the operating system to delete it using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 status data from child to parent (via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Process’ resources are deallocated by operating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may terminate the execution of children processes  using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abort()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call.  Some reasons for doing so: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 has exceeded allocated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assigned to child is no longer required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parent is exiting and the operating systems does not allow  a child to continue if its parent terminates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957262" y="1042987"/>
            <a:ext cx="73691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operating systems do not allow child to exists if its parent has terminated.  If a process terminates, then all its children must also be terminated.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termination.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children, grandchildren, etc.  are  terminated.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termination is initiated by the operating system.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parent process may wait for termination of a child process by using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call returns status information and the pid of the terminated process</a:t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pid = wait(&amp;status);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parent waiting (did not invoke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process is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zombie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parent terminated without invoking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wait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process is an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orphan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25550" y="150812"/>
            <a:ext cx="7997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Multiprocess Architecture – Chrome Browser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06450" y="1233487"/>
            <a:ext cx="75120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web browsers ran as single process (some still do)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one web site causes trouble, entire browser can hang or crash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Chrome Browser is multiprocess with 3 different types of processes: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manages user interface, disk and network I/O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Renderer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renders web pages, deals with HTML, Javascript. A new renderer created for each website opened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in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sandbox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restricting disk and network I/O, minimizing effect of security exploits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Plug-in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for each type of plug-in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n-3_2.pdf"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00" y="4926012"/>
            <a:ext cx="6292850" cy="114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982662" y="168275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885825" y="1154112"/>
            <a:ext cx="74850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within a system may be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 can affect or be affected by other processes, including sharing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Reasons for cooperating processes: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processes need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interprocess communication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models of IPC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Communications Models </a:t>
            </a:r>
            <a:endParaRPr/>
          </a:p>
        </p:txBody>
      </p:sp>
      <p:pic>
        <p:nvPicPr>
          <p:cNvPr descr="3_12.pdf"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2" y="1725612"/>
            <a:ext cx="6100762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969962" y="1143000"/>
            <a:ext cx="69484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Message passing.        (b) shared memory.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457200" y="168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Synchronization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931862" y="1050925"/>
            <a:ext cx="7267575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412" lvl="0" marL="379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 may be either blocking or non-blocking</a:t>
            </a: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considered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synchronous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 send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sender is blocked until the message is received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 receive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receiver is  blocked until a message is available</a:t>
            </a: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considered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 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the sender sends the message and continue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 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the receiver receives:</a:t>
            </a:r>
            <a:endParaRPr/>
          </a:p>
          <a:p>
            <a:pPr indent="-341312" lvl="2" marL="1141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valid message,  or </a:t>
            </a:r>
            <a:endParaRPr/>
          </a:p>
          <a:p>
            <a:pPr indent="-341312" lvl="2" marL="1141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Null message</a:t>
            </a: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combinations possible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both send and receive are blocking, we have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rendezvous</a:t>
            </a:r>
            <a:endParaRPr/>
          </a:p>
          <a:p>
            <a:pPr indent="-27654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1576387" y="166687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Concept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928687" y="1177925"/>
            <a:ext cx="7370762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2870" lvl="0" marL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 program in execution; process execution must progress in sequential fashion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has multiple parts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program code, also called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section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activity including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processor registers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containing temporary data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parameters, return addresses, local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section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containing global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containing memory dynamically allocated during run 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1576387" y="155575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Concept (Cont.)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933450" y="1041400"/>
            <a:ext cx="7164387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is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entity stored on disk 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executable file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process is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becomes process when executable file loaded into memory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of program started via GUI mouse clicks, command line entry of its name, etc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program can be several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multiple users executing the same program</a:t>
            </a:r>
            <a:endParaRPr/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in Memory</a:t>
            </a:r>
            <a:endParaRPr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025" y="1254125"/>
            <a:ext cx="2911475" cy="459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1360487" y="182562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State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806450" y="1246187"/>
            <a:ext cx="7370762" cy="325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process executes, it changes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The process is being created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Instructions are being executed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The process is waiting for some event to occur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The process is waiting to be assigned to a processor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The process has finished execution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739775" y="182562"/>
            <a:ext cx="7947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Diagram of Process State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0" y="1817687"/>
            <a:ext cx="6635750" cy="264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1166812" y="136525"/>
            <a:ext cx="7519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Control Block (PCB)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806450" y="1041400"/>
            <a:ext cx="457993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associated with each process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(also called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control block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state – running, waiting, etc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counter – location of instruction to next execute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registers – contents of all process-centric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scheduling information- priorities, scheduling queue pointers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Memory-management information – memory allocated to the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Accounting information – CPU used, clock time elapsed since start, time limits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status information – I/O devices allocated to process, list of open files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0400" y="1393825"/>
            <a:ext cx="2795587" cy="4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982662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Switch from Process to Process</a:t>
            </a:r>
            <a:endParaRPr/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