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7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BB73D-E3F0-4647-A12E-EEF6C0DCC4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DCA8-0A68-49F1-920E-B11C5A4E9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3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D45B9-9B66-49FE-946F-93F012211BF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6662-0CD7-4DB1-B398-51D8E1B1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9A53-F597-460B-8F49-F4D1A3473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A18A-C604-4BE5-A167-1207E3FB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2291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Fields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User Centered Design 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Human Computer Interaction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2" y="3588044"/>
            <a:ext cx="3185436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Centered Design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85" y="1985794"/>
            <a:ext cx="9245295" cy="37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Centered Design Process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04" y="1794296"/>
            <a:ext cx="9209061" cy="36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566" y="2115180"/>
            <a:ext cx="769686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UCD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81" y="1993250"/>
            <a:ext cx="8211587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Fields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4" y="1968385"/>
            <a:ext cx="775021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 Contribute to HCI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162" y="1924663"/>
            <a:ext cx="8029427" cy="43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 Contribute to HCI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294" y="1859888"/>
            <a:ext cx="804844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9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 Contribute to HCI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74" y="1911801"/>
            <a:ext cx="733107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Centered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572" y="1690688"/>
            <a:ext cx="8422247" cy="39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1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User Centered Design?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676" y="1619009"/>
            <a:ext cx="5741709" cy="3668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47" y="1690688"/>
            <a:ext cx="5676237" cy="647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84" y="1619009"/>
            <a:ext cx="4694327" cy="39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Centered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Process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788" y="1761072"/>
            <a:ext cx="803969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Centered Design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06" y="1993135"/>
            <a:ext cx="9178505" cy="40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Multidisciplinary Fields and User Centered Design in  Human Computer Interaction</vt:lpstr>
      <vt:lpstr>Multidisciplinary Fields  in HCI</vt:lpstr>
      <vt:lpstr>Disciplines Contribute to HCI</vt:lpstr>
      <vt:lpstr>Disciplines Contribute to HCI</vt:lpstr>
      <vt:lpstr>Disciplines Contribute to HCI</vt:lpstr>
      <vt:lpstr>User Centered Design</vt:lpstr>
      <vt:lpstr>Why User Centered Design?</vt:lpstr>
      <vt:lpstr>User Centered Design Process 1</vt:lpstr>
      <vt:lpstr>User Centered Design Process 2</vt:lpstr>
      <vt:lpstr>User Centered Design Process 3</vt:lpstr>
      <vt:lpstr>User Centered Design Process 3</vt:lpstr>
      <vt:lpstr>Example of User Centered Design</vt:lpstr>
      <vt:lpstr>Advantages and Disadvantages of UCD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Interaction</dc:title>
  <dc:creator>CSEJU</dc:creator>
  <cp:lastModifiedBy>Microsoft account</cp:lastModifiedBy>
  <cp:revision>22</cp:revision>
  <dcterms:created xsi:type="dcterms:W3CDTF">2023-11-21T06:00:35Z</dcterms:created>
  <dcterms:modified xsi:type="dcterms:W3CDTF">2025-01-13T17:13:19Z</dcterms:modified>
</cp:coreProperties>
</file>