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117975" y="9159875"/>
            <a:ext cx="3165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00" spcFirstLastPara="1" rIns="95300" wrap="square" tIns="4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165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00" spcFirstLastPara="1" rIns="95300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117975" y="0"/>
            <a:ext cx="3165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00" spcFirstLastPara="1" rIns="95300" wrap="square" tIns="476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252537" y="717550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49325" y="4540250"/>
            <a:ext cx="5384800" cy="437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7650" lIns="95300" spcFirstLastPara="1" rIns="95300" wrap="square" tIns="47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9159875"/>
            <a:ext cx="3165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00" spcFirstLastPara="1" rIns="95300" wrap="square" tIns="476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117975" y="9159875"/>
            <a:ext cx="3165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7650" lIns="95300" spcFirstLastPara="1" rIns="95300" wrap="square" tIns="47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949325" y="4540250"/>
            <a:ext cx="5384800" cy="4379912"/>
          </a:xfrm>
          <a:prstGeom prst="rect">
            <a:avLst/>
          </a:prstGeom>
        </p:spPr>
        <p:txBody>
          <a:bodyPr anchorCtr="0" anchor="t" bIns="47650" lIns="95300" spcFirstLastPara="1" rIns="95300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252537" y="717550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949325" y="4540250"/>
            <a:ext cx="5384800" cy="4379912"/>
          </a:xfrm>
          <a:prstGeom prst="rect">
            <a:avLst/>
          </a:prstGeom>
        </p:spPr>
        <p:txBody>
          <a:bodyPr anchorCtr="0" anchor="t" bIns="47650" lIns="95300" spcFirstLastPara="1" rIns="95300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252537" y="717550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949325" y="4540250"/>
            <a:ext cx="5384800" cy="4379912"/>
          </a:xfrm>
          <a:prstGeom prst="rect">
            <a:avLst/>
          </a:prstGeom>
        </p:spPr>
        <p:txBody>
          <a:bodyPr anchorCtr="0" anchor="t" bIns="47650" lIns="95300" spcFirstLastPara="1" rIns="95300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1252537" y="717550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949325" y="4540250"/>
            <a:ext cx="5384800" cy="4379912"/>
          </a:xfrm>
          <a:prstGeom prst="rect">
            <a:avLst/>
          </a:prstGeom>
        </p:spPr>
        <p:txBody>
          <a:bodyPr anchorCtr="0" anchor="t" bIns="47650" lIns="95300" spcFirstLastPara="1" rIns="95300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1252537" y="717550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949325" y="4540250"/>
            <a:ext cx="5384800" cy="4379912"/>
          </a:xfrm>
          <a:prstGeom prst="rect">
            <a:avLst/>
          </a:prstGeom>
        </p:spPr>
        <p:txBody>
          <a:bodyPr anchorCtr="0" anchor="t" bIns="47650" lIns="95300" spcFirstLastPara="1" rIns="95300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252537" y="717550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49325" y="4540250"/>
            <a:ext cx="5384800" cy="4379912"/>
          </a:xfrm>
          <a:prstGeom prst="rect">
            <a:avLst/>
          </a:prstGeom>
        </p:spPr>
        <p:txBody>
          <a:bodyPr anchorCtr="0" anchor="t" bIns="47650" lIns="95300" spcFirstLastPara="1" rIns="95300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252537" y="717550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949325" y="4540250"/>
            <a:ext cx="5384800" cy="4379912"/>
          </a:xfrm>
          <a:prstGeom prst="rect">
            <a:avLst/>
          </a:prstGeom>
        </p:spPr>
        <p:txBody>
          <a:bodyPr anchorCtr="0" anchor="t" bIns="47650" lIns="95300" spcFirstLastPara="1" rIns="95300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252537" y="717550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949325" y="4540250"/>
            <a:ext cx="5384800" cy="4379912"/>
          </a:xfrm>
          <a:prstGeom prst="rect">
            <a:avLst/>
          </a:prstGeom>
        </p:spPr>
        <p:txBody>
          <a:bodyPr anchorCtr="0" anchor="t" bIns="47650" lIns="95300" spcFirstLastPara="1" rIns="95300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252537" y="717550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949325" y="4540250"/>
            <a:ext cx="5384800" cy="4379912"/>
          </a:xfrm>
          <a:prstGeom prst="rect">
            <a:avLst/>
          </a:prstGeom>
        </p:spPr>
        <p:txBody>
          <a:bodyPr anchorCtr="0" anchor="t" bIns="47650" lIns="95300" spcFirstLastPara="1" rIns="95300" wrap="square" tIns="47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252537" y="717550"/>
            <a:ext cx="4781550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685800" y="9144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5800" y="9144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685800" y="838200"/>
            <a:ext cx="777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://www.dis.uniroma1.it/~iocchi/slides/icra2001/java/hough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markschulze.net/java/houg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Hough Transform</a:t>
            </a:r>
            <a:endParaRPr/>
          </a:p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5800" y="4876800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Watt, 10.3-10.4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edge is not a line...</a:t>
            </a: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219200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196975"/>
            <a:ext cx="3687762" cy="368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1751012" y="4397375"/>
            <a:ext cx="2819400" cy="45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5943600" y="4419600"/>
            <a:ext cx="2819400" cy="457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685800" y="5562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we detect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lines in an image</a:t>
            </a:r>
            <a:endParaRPr/>
          </a:p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85800" y="914400"/>
            <a:ext cx="7772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1: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the line at every possible position/orientation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cost of this operation?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2: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voting scheme:  Hough transform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lines in an image</a:t>
            </a:r>
            <a:endParaRPr/>
          </a:p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685800" y="4114800"/>
            <a:ext cx="8153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between image (x,y) and Hough (m,b) spaces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line in the image corresponds to a point in Hough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go from image space to Hough space: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set of points (x,y), find all (m,b) such that y = mx + b</a:t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 rot="10800000">
            <a:off x="1295400" y="1219200"/>
            <a:ext cx="0" cy="1828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" name="Google Shape;52;p6"/>
          <p:cNvCxnSpPr/>
          <p:nvPr/>
        </p:nvCxnSpPr>
        <p:spPr>
          <a:xfrm>
            <a:off x="1295400" y="3048000"/>
            <a:ext cx="2057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" name="Google Shape;53;p6"/>
          <p:cNvSpPr txBox="1"/>
          <p:nvPr/>
        </p:nvSpPr>
        <p:spPr>
          <a:xfrm>
            <a:off x="3124200" y="3048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4" name="Google Shape;54;p6"/>
          <p:cNvSpPr txBox="1"/>
          <p:nvPr/>
        </p:nvSpPr>
        <p:spPr>
          <a:xfrm>
            <a:off x="958850" y="111442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55" name="Google Shape;55;p6"/>
          <p:cNvCxnSpPr/>
          <p:nvPr/>
        </p:nvCxnSpPr>
        <p:spPr>
          <a:xfrm flipH="1" rot="10800000">
            <a:off x="1676400" y="1981200"/>
            <a:ext cx="1447800" cy="53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37" y="1755775"/>
            <a:ext cx="1554162" cy="22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6"/>
          <p:cNvCxnSpPr/>
          <p:nvPr/>
        </p:nvCxnSpPr>
        <p:spPr>
          <a:xfrm rot="10800000">
            <a:off x="5454650" y="1219200"/>
            <a:ext cx="0" cy="1828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" name="Google Shape;58;p6"/>
          <p:cNvCxnSpPr/>
          <p:nvPr/>
        </p:nvCxnSpPr>
        <p:spPr>
          <a:xfrm>
            <a:off x="5454650" y="3048000"/>
            <a:ext cx="2057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" name="Google Shape;59;p6"/>
          <p:cNvSpPr txBox="1"/>
          <p:nvPr/>
        </p:nvSpPr>
        <p:spPr>
          <a:xfrm>
            <a:off x="7283450" y="3048000"/>
            <a:ext cx="395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5105400" y="1114425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5715000" y="2590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6096000" y="3032125"/>
            <a:ext cx="4873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5019675" y="2409825"/>
            <a:ext cx="4175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1447800" y="3352800"/>
            <a:ext cx="1914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space</a:t>
            </a:r>
            <a:endParaRPr/>
          </a:p>
        </p:txBody>
      </p:sp>
      <p:sp>
        <p:nvSpPr>
          <p:cNvPr id="65" name="Google Shape;65;p6"/>
          <p:cNvSpPr txBox="1"/>
          <p:nvPr/>
        </p:nvSpPr>
        <p:spPr>
          <a:xfrm>
            <a:off x="5484812" y="3352800"/>
            <a:ext cx="1982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Hough space</a:t>
            </a:r>
            <a:endParaRPr/>
          </a:p>
        </p:txBody>
      </p:sp>
      <p:cxnSp>
        <p:nvCxnSpPr>
          <p:cNvPr id="66" name="Google Shape;66;p6"/>
          <p:cNvCxnSpPr/>
          <p:nvPr/>
        </p:nvCxnSpPr>
        <p:spPr>
          <a:xfrm>
            <a:off x="3810000" y="2209800"/>
            <a:ext cx="914400" cy="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lines in an image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685800" y="4114800"/>
            <a:ext cx="8153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between image (x,y) and Hough (m,b) spaces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line in the image corresponds to a point in Hough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go from image space to Hough space: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set of points (x,y), find all (m,b) such that y = mx + 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a point (x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 the image space map to?</a:t>
            </a:r>
            <a:endParaRPr/>
          </a:p>
        </p:txBody>
      </p:sp>
      <p:cxnSp>
        <p:nvCxnSpPr>
          <p:cNvPr id="73" name="Google Shape;73;p7"/>
          <p:cNvCxnSpPr/>
          <p:nvPr/>
        </p:nvCxnSpPr>
        <p:spPr>
          <a:xfrm rot="10800000">
            <a:off x="1295400" y="1219200"/>
            <a:ext cx="0" cy="1828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" name="Google Shape;74;p7"/>
          <p:cNvCxnSpPr/>
          <p:nvPr/>
        </p:nvCxnSpPr>
        <p:spPr>
          <a:xfrm>
            <a:off x="1295400" y="3048000"/>
            <a:ext cx="2057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" name="Google Shape;75;p7"/>
          <p:cNvSpPr txBox="1"/>
          <p:nvPr/>
        </p:nvSpPr>
        <p:spPr>
          <a:xfrm>
            <a:off x="3124200" y="30480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6" name="Google Shape;76;p7"/>
          <p:cNvSpPr txBox="1"/>
          <p:nvPr/>
        </p:nvSpPr>
        <p:spPr>
          <a:xfrm>
            <a:off x="958850" y="1114425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77" name="Google Shape;77;p7"/>
          <p:cNvCxnSpPr/>
          <p:nvPr/>
        </p:nvCxnSpPr>
        <p:spPr>
          <a:xfrm rot="10800000">
            <a:off x="5454650" y="1219200"/>
            <a:ext cx="0" cy="1828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" name="Google Shape;78;p7"/>
          <p:cNvCxnSpPr/>
          <p:nvPr/>
        </p:nvCxnSpPr>
        <p:spPr>
          <a:xfrm>
            <a:off x="5454650" y="3048000"/>
            <a:ext cx="2057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" name="Google Shape;79;p7"/>
          <p:cNvSpPr txBox="1"/>
          <p:nvPr/>
        </p:nvSpPr>
        <p:spPr>
          <a:xfrm>
            <a:off x="7283450" y="3048000"/>
            <a:ext cx="395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5105400" y="1114425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1828800" y="1828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1447800" y="3352800"/>
            <a:ext cx="1914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space</a:t>
            </a:r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5484812" y="3352800"/>
            <a:ext cx="1982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Hough space</a:t>
            </a:r>
            <a:endParaRPr/>
          </a:p>
        </p:txBody>
      </p:sp>
      <p:cxnSp>
        <p:nvCxnSpPr>
          <p:cNvPr id="84" name="Google Shape;84;p7"/>
          <p:cNvCxnSpPr/>
          <p:nvPr/>
        </p:nvCxnSpPr>
        <p:spPr>
          <a:xfrm>
            <a:off x="3810000" y="2209800"/>
            <a:ext cx="914400" cy="0"/>
          </a:xfrm>
          <a:prstGeom prst="straightConnector1">
            <a:avLst/>
          </a:prstGeom>
          <a:noFill/>
          <a:ln cap="flat" cmpd="sng" w="57150">
            <a:solidFill>
              <a:schemeClr val="fol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85" name="Google Shape;85;p7"/>
          <p:cNvGrpSpPr/>
          <p:nvPr/>
        </p:nvGrpSpPr>
        <p:grpSpPr>
          <a:xfrm>
            <a:off x="685800" y="1757362"/>
            <a:ext cx="8153400" cy="4948237"/>
            <a:chOff x="432" y="1107"/>
            <a:chExt cx="5136" cy="3117"/>
          </a:xfrm>
        </p:grpSpPr>
        <p:grpSp>
          <p:nvGrpSpPr>
            <p:cNvPr id="86" name="Google Shape;86;p7"/>
            <p:cNvGrpSpPr/>
            <p:nvPr/>
          </p:nvGrpSpPr>
          <p:grpSpPr>
            <a:xfrm>
              <a:off x="432" y="1248"/>
              <a:ext cx="5136" cy="2976"/>
              <a:chOff x="432" y="1248"/>
              <a:chExt cx="5136" cy="2976"/>
            </a:xfrm>
          </p:grpSpPr>
          <p:cxnSp>
            <p:nvCxnSpPr>
              <p:cNvPr id="87" name="Google Shape;87;p7"/>
              <p:cNvCxnSpPr/>
              <p:nvPr/>
            </p:nvCxnSpPr>
            <p:spPr>
              <a:xfrm>
                <a:off x="3648" y="1248"/>
                <a:ext cx="912" cy="336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8" name="Google Shape;88;p7"/>
              <p:cNvSpPr txBox="1"/>
              <p:nvPr/>
            </p:nvSpPr>
            <p:spPr>
              <a:xfrm>
                <a:off x="432" y="3792"/>
                <a:ext cx="5136" cy="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-228600" lvl="2" marL="11430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–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A:  the solutions of b = -x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 + y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-228600" lvl="2" marL="1143000" marR="0" rtl="0" algn="l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–"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this is a line in Hough space</a:t>
                </a:r>
                <a:endParaRPr/>
              </a:p>
            </p:txBody>
          </p:sp>
        </p:grpSp>
        <p:pic>
          <p:nvPicPr>
            <p:cNvPr id="89" name="Google Shape;8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15" y="1107"/>
              <a:ext cx="1092" cy="1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7"/>
          <p:cNvSpPr txBox="1"/>
          <p:nvPr/>
        </p:nvSpPr>
        <p:spPr>
          <a:xfrm>
            <a:off x="1646237" y="3032125"/>
            <a:ext cx="403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877887" y="1600200"/>
            <a:ext cx="403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Hough transform algorithm</a:t>
            </a:r>
            <a:endParaRPr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685800" y="914400"/>
            <a:ext cx="7772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use a different parameterization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is the perpendicular distance from the line to the origin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 is the angle this perpendicular makes with the x axis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162" y="1447800"/>
            <a:ext cx="2687637" cy="29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Hough transform algorithm</a:t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685800" y="914400"/>
            <a:ext cx="7772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use a different parameterization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is the perpendicular distance from the line to the origin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 is the angle this perpendicular makes with the x axis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Hough transform algorithm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H[d, θ]=0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edge point I[x,y] in the image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θ = 0 to 180 </a:t>
            </a:r>
            <a:endParaRPr/>
          </a:p>
          <a:p>
            <a: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H[d,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+=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value(s) of (d, θ) where H[d, θ] is maximum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detected line in the image is given by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running time (measured in # votes)? </a:t>
            </a:r>
            <a:endParaRPr/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162" y="1447800"/>
            <a:ext cx="2687637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4912" y="4495800"/>
            <a:ext cx="2020887" cy="22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5638800"/>
            <a:ext cx="2020887" cy="22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/>
          <p:nvPr/>
        </p:nvSpPr>
        <p:spPr>
          <a:xfrm>
            <a:off x="6764337" y="6308725"/>
            <a:ext cx="2105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Hough line 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Extensions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685800" y="9144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1:  Use the image gradient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edge point I[x,y] in the image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compute unique (d,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θ) based on image gradient at (x,y)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H[d,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+=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running time measured in votes?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 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 more votes for stronger edges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 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 the sampling of (d, θ) to give more/less resolution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 4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same procedure can be used with circles, squares, or any other shape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685800" y="76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Arial"/>
              <a:buNone/>
            </a:pPr>
            <a:r>
              <a:rPr b="0" i="0" lang="en-US" sz="3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Extensions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685800" y="9144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1:  Use the image gradient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edge point I[x,y] in the image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compute unique (d,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θ) based on image gradient at (x,y)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H[d,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+=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the running time measured in votes?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more votes for stronger edges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the sampling of (d, θ) to give more/less resolution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4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procedure can be used with circles, squares, or any other shape</a:t>
            </a:r>
            <a:endParaRPr/>
          </a:p>
        </p:txBody>
      </p:sp>
      <p:sp>
        <p:nvSpPr>
          <p:cNvPr id="121" name="Google Shape;121;p11"/>
          <p:cNvSpPr txBox="1"/>
          <p:nvPr/>
        </p:nvSpPr>
        <p:spPr>
          <a:xfrm>
            <a:off x="6764337" y="6308725"/>
            <a:ext cx="2301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Hough circle demo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