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9144000"/>
  <p:notesSz cx="6746875" cy="9913925"/>
  <p:embeddedFontLst>
    <p:embeddedFont>
      <p:font typeface="Tahoma"/>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122">
          <p15:clr>
            <a:srgbClr val="A4A3A4"/>
          </p15:clr>
        </p15:guide>
        <p15:guide id="2" pos="212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122" orient="horz"/>
        <p:guide pos="2125"/>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Tahoma-bold.fntdata"/><Relationship Id="rId6" Type="http://schemas.openxmlformats.org/officeDocument/2006/relationships/slide" Target="slides/slide1.xml"/><Relationship Id="rId18" Type="http://schemas.openxmlformats.org/officeDocument/2006/relationships/font" Target="fonts/Tahom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900113" y="4713288"/>
            <a:ext cx="4946650" cy="4173537"/>
          </a:xfrm>
          <a:prstGeom prst="rect">
            <a:avLst/>
          </a:prstGeom>
          <a:noFill/>
          <a:ln>
            <a:noFill/>
          </a:ln>
        </p:spPr>
        <p:txBody>
          <a:bodyPr anchorCtr="0" anchor="t" bIns="44450" lIns="90475" spcFirstLastPara="1" rIns="90475" wrap="square" tIns="4445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4" name="Google Shape;4;n"/>
          <p:cNvSpPr/>
          <p:nvPr>
            <p:ph idx="2" type="sldImg"/>
          </p:nvPr>
        </p:nvSpPr>
        <p:spPr>
          <a:xfrm>
            <a:off x="1065213" y="869950"/>
            <a:ext cx="4618037"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900113" y="4713288"/>
            <a:ext cx="4946650" cy="4173537"/>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None/>
            </a:pPr>
            <a:r>
              <a:t/>
            </a:r>
            <a:endParaRPr/>
          </a:p>
        </p:txBody>
      </p:sp>
      <p:sp>
        <p:nvSpPr>
          <p:cNvPr id="85" name="Google Shape;85;p1:notes"/>
          <p:cNvSpPr/>
          <p:nvPr>
            <p:ph idx="2" type="sldImg"/>
          </p:nvPr>
        </p:nvSpPr>
        <p:spPr>
          <a:xfrm>
            <a:off x="1065213"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900113" y="4713288"/>
            <a:ext cx="4946650" cy="4173537"/>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None/>
            </a:pPr>
            <a:r>
              <a:t/>
            </a:r>
            <a:endParaRPr/>
          </a:p>
        </p:txBody>
      </p:sp>
      <p:sp>
        <p:nvSpPr>
          <p:cNvPr id="204" name="Google Shape;204;p10:notes"/>
          <p:cNvSpPr/>
          <p:nvPr>
            <p:ph idx="2" type="sldImg"/>
          </p:nvPr>
        </p:nvSpPr>
        <p:spPr>
          <a:xfrm>
            <a:off x="1065213"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txBox="1"/>
          <p:nvPr>
            <p:ph idx="1" type="body"/>
          </p:nvPr>
        </p:nvSpPr>
        <p:spPr>
          <a:xfrm>
            <a:off x="900113" y="4713288"/>
            <a:ext cx="4946650" cy="4173537"/>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None/>
            </a:pPr>
            <a:r>
              <a:t/>
            </a:r>
            <a:endParaRPr/>
          </a:p>
        </p:txBody>
      </p:sp>
      <p:sp>
        <p:nvSpPr>
          <p:cNvPr id="213" name="Google Shape;213;p11:notes"/>
          <p:cNvSpPr/>
          <p:nvPr>
            <p:ph idx="2" type="sldImg"/>
          </p:nvPr>
        </p:nvSpPr>
        <p:spPr>
          <a:xfrm>
            <a:off x="1065213"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txBox="1"/>
          <p:nvPr>
            <p:ph idx="1" type="body"/>
          </p:nvPr>
        </p:nvSpPr>
        <p:spPr>
          <a:xfrm>
            <a:off x="900113" y="4713288"/>
            <a:ext cx="4946650" cy="4173537"/>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None/>
            </a:pPr>
            <a:r>
              <a:t/>
            </a:r>
            <a:endParaRPr/>
          </a:p>
        </p:txBody>
      </p:sp>
      <p:sp>
        <p:nvSpPr>
          <p:cNvPr id="222" name="Google Shape;222;p12:notes"/>
          <p:cNvSpPr/>
          <p:nvPr>
            <p:ph idx="2" type="sldImg"/>
          </p:nvPr>
        </p:nvSpPr>
        <p:spPr>
          <a:xfrm>
            <a:off x="1065213"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900113" y="4713288"/>
            <a:ext cx="4946650" cy="4173537"/>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None/>
            </a:pPr>
            <a:r>
              <a:t/>
            </a:r>
            <a:endParaRPr/>
          </a:p>
        </p:txBody>
      </p:sp>
      <p:sp>
        <p:nvSpPr>
          <p:cNvPr id="99" name="Google Shape;99;p2:notes"/>
          <p:cNvSpPr/>
          <p:nvPr>
            <p:ph idx="2" type="sldImg"/>
          </p:nvPr>
        </p:nvSpPr>
        <p:spPr>
          <a:xfrm>
            <a:off x="1065213"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notes"/>
          <p:cNvSpPr txBox="1"/>
          <p:nvPr>
            <p:ph idx="1" type="body"/>
          </p:nvPr>
        </p:nvSpPr>
        <p:spPr>
          <a:xfrm>
            <a:off x="900113" y="4713288"/>
            <a:ext cx="4946650" cy="4173537"/>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None/>
            </a:pPr>
            <a:r>
              <a:t/>
            </a:r>
            <a:endParaRPr/>
          </a:p>
        </p:txBody>
      </p:sp>
      <p:sp>
        <p:nvSpPr>
          <p:cNvPr id="119" name="Google Shape;119;p3:notes"/>
          <p:cNvSpPr/>
          <p:nvPr>
            <p:ph idx="2" type="sldImg"/>
          </p:nvPr>
        </p:nvSpPr>
        <p:spPr>
          <a:xfrm>
            <a:off x="1065213"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1" type="body"/>
          </p:nvPr>
        </p:nvSpPr>
        <p:spPr>
          <a:xfrm>
            <a:off x="900113" y="4713288"/>
            <a:ext cx="4946650" cy="4173537"/>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None/>
            </a:pPr>
            <a:r>
              <a:t/>
            </a:r>
            <a:endParaRPr/>
          </a:p>
        </p:txBody>
      </p:sp>
      <p:sp>
        <p:nvSpPr>
          <p:cNvPr id="134" name="Google Shape;134;p4:notes"/>
          <p:cNvSpPr/>
          <p:nvPr>
            <p:ph idx="2" type="sldImg"/>
          </p:nvPr>
        </p:nvSpPr>
        <p:spPr>
          <a:xfrm>
            <a:off x="1065213"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txBox="1"/>
          <p:nvPr>
            <p:ph idx="1" type="body"/>
          </p:nvPr>
        </p:nvSpPr>
        <p:spPr>
          <a:xfrm>
            <a:off x="900113" y="4713288"/>
            <a:ext cx="4946650" cy="4173537"/>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None/>
            </a:pPr>
            <a:r>
              <a:t/>
            </a:r>
            <a:endParaRPr/>
          </a:p>
        </p:txBody>
      </p:sp>
      <p:sp>
        <p:nvSpPr>
          <p:cNvPr id="153" name="Google Shape;153;p5:notes"/>
          <p:cNvSpPr/>
          <p:nvPr>
            <p:ph idx="2" type="sldImg"/>
          </p:nvPr>
        </p:nvSpPr>
        <p:spPr>
          <a:xfrm>
            <a:off x="1065213"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6:notes"/>
          <p:cNvSpPr txBox="1"/>
          <p:nvPr>
            <p:ph idx="1" type="body"/>
          </p:nvPr>
        </p:nvSpPr>
        <p:spPr>
          <a:xfrm>
            <a:off x="900113" y="4713288"/>
            <a:ext cx="4946650" cy="4173537"/>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None/>
            </a:pPr>
            <a:r>
              <a:t/>
            </a:r>
            <a:endParaRPr/>
          </a:p>
        </p:txBody>
      </p:sp>
      <p:sp>
        <p:nvSpPr>
          <p:cNvPr id="165" name="Google Shape;165;p6:notes"/>
          <p:cNvSpPr/>
          <p:nvPr>
            <p:ph idx="2" type="sldImg"/>
          </p:nvPr>
        </p:nvSpPr>
        <p:spPr>
          <a:xfrm>
            <a:off x="1065213"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7:notes"/>
          <p:cNvSpPr txBox="1"/>
          <p:nvPr>
            <p:ph idx="1" type="body"/>
          </p:nvPr>
        </p:nvSpPr>
        <p:spPr>
          <a:xfrm>
            <a:off x="900113" y="4713288"/>
            <a:ext cx="4946650" cy="4173537"/>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None/>
            </a:pPr>
            <a:r>
              <a:t/>
            </a:r>
            <a:endParaRPr/>
          </a:p>
        </p:txBody>
      </p:sp>
      <p:sp>
        <p:nvSpPr>
          <p:cNvPr id="176" name="Google Shape;176;p7:notes"/>
          <p:cNvSpPr/>
          <p:nvPr>
            <p:ph idx="2" type="sldImg"/>
          </p:nvPr>
        </p:nvSpPr>
        <p:spPr>
          <a:xfrm>
            <a:off x="1065213"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900113" y="4713288"/>
            <a:ext cx="4946650" cy="4173537"/>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None/>
            </a:pPr>
            <a:r>
              <a:t/>
            </a:r>
            <a:endParaRPr/>
          </a:p>
        </p:txBody>
      </p:sp>
      <p:sp>
        <p:nvSpPr>
          <p:cNvPr id="184" name="Google Shape;184;p8:notes"/>
          <p:cNvSpPr/>
          <p:nvPr>
            <p:ph idx="2" type="sldImg"/>
          </p:nvPr>
        </p:nvSpPr>
        <p:spPr>
          <a:xfrm>
            <a:off x="1065213"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900113" y="4713288"/>
            <a:ext cx="4946650" cy="4173537"/>
          </a:xfrm>
          <a:prstGeom prst="rect">
            <a:avLst/>
          </a:prstGeom>
        </p:spPr>
        <p:txBody>
          <a:bodyPr anchorCtr="0" anchor="t" bIns="44450" lIns="90475" spcFirstLastPara="1" rIns="90475" wrap="square" tIns="44450">
            <a:noAutofit/>
          </a:bodyPr>
          <a:lstStyle/>
          <a:p>
            <a:pPr indent="0" lvl="0" marL="0" rtl="0" algn="l">
              <a:spcBef>
                <a:spcPts val="360"/>
              </a:spcBef>
              <a:spcAft>
                <a:spcPts val="0"/>
              </a:spcAft>
              <a:buNone/>
            </a:pPr>
            <a:r>
              <a:t/>
            </a:r>
            <a:endParaRPr/>
          </a:p>
        </p:txBody>
      </p:sp>
      <p:sp>
        <p:nvSpPr>
          <p:cNvPr id="194" name="Google Shape;194;p9:notes"/>
          <p:cNvSpPr/>
          <p:nvPr>
            <p:ph idx="2" type="sldImg"/>
          </p:nvPr>
        </p:nvSpPr>
        <p:spPr>
          <a:xfrm>
            <a:off x="1065213"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2"/>
          <p:cNvSpPr txBox="1"/>
          <p:nvPr>
            <p:ph idx="1" type="body"/>
          </p:nvPr>
        </p:nvSpPr>
        <p:spPr>
          <a:xfrm>
            <a:off x="228600" y="1981200"/>
            <a:ext cx="86106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228600" y="6248400"/>
            <a:ext cx="18288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2500313" y="6581775"/>
            <a:ext cx="30480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7543800" y="6581775"/>
            <a:ext cx="1524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1" i="0" sz="1400" u="none" cap="none" strike="noStrike">
                <a:solidFill>
                  <a:srgbClr val="FF0000"/>
                </a:solidFill>
                <a:latin typeface="Tahoma"/>
                <a:ea typeface="Tahoma"/>
                <a:cs typeface="Tahoma"/>
                <a:sym typeface="Tahoma"/>
              </a:defRPr>
            </a:lvl1pPr>
            <a:lvl2pPr indent="0" lvl="1" marL="0" marR="0" algn="r">
              <a:spcBef>
                <a:spcPts val="0"/>
              </a:spcBef>
              <a:spcAft>
                <a:spcPts val="0"/>
              </a:spcAft>
              <a:buNone/>
              <a:defRPr b="1" i="0" sz="1400" u="none" cap="none" strike="noStrike">
                <a:solidFill>
                  <a:srgbClr val="FF0000"/>
                </a:solidFill>
                <a:latin typeface="Tahoma"/>
                <a:ea typeface="Tahoma"/>
                <a:cs typeface="Tahoma"/>
                <a:sym typeface="Tahoma"/>
              </a:defRPr>
            </a:lvl2pPr>
            <a:lvl3pPr indent="0" lvl="2" marL="0" marR="0" algn="r">
              <a:spcBef>
                <a:spcPts val="0"/>
              </a:spcBef>
              <a:spcAft>
                <a:spcPts val="0"/>
              </a:spcAft>
              <a:buNone/>
              <a:defRPr b="1" i="0" sz="1400" u="none" cap="none" strike="noStrike">
                <a:solidFill>
                  <a:srgbClr val="FF0000"/>
                </a:solidFill>
                <a:latin typeface="Tahoma"/>
                <a:ea typeface="Tahoma"/>
                <a:cs typeface="Tahoma"/>
                <a:sym typeface="Tahoma"/>
              </a:defRPr>
            </a:lvl3pPr>
            <a:lvl4pPr indent="0" lvl="3" marL="0" marR="0" algn="r">
              <a:spcBef>
                <a:spcPts val="0"/>
              </a:spcBef>
              <a:spcAft>
                <a:spcPts val="0"/>
              </a:spcAft>
              <a:buNone/>
              <a:defRPr b="1" i="0" sz="1400" u="none" cap="none" strike="noStrike">
                <a:solidFill>
                  <a:srgbClr val="FF0000"/>
                </a:solidFill>
                <a:latin typeface="Tahoma"/>
                <a:ea typeface="Tahoma"/>
                <a:cs typeface="Tahoma"/>
                <a:sym typeface="Tahoma"/>
              </a:defRPr>
            </a:lvl4pPr>
            <a:lvl5pPr indent="0" lvl="4" marL="0" marR="0" algn="r">
              <a:spcBef>
                <a:spcPts val="0"/>
              </a:spcBef>
              <a:spcAft>
                <a:spcPts val="0"/>
              </a:spcAft>
              <a:buNone/>
              <a:defRPr b="1" i="0" sz="1400" u="none" cap="none" strike="noStrike">
                <a:solidFill>
                  <a:srgbClr val="FF0000"/>
                </a:solidFill>
                <a:latin typeface="Tahoma"/>
                <a:ea typeface="Tahoma"/>
                <a:cs typeface="Tahoma"/>
                <a:sym typeface="Tahoma"/>
              </a:defRPr>
            </a:lvl5pPr>
            <a:lvl6pPr indent="0" lvl="5" marL="0" marR="0" algn="r">
              <a:spcBef>
                <a:spcPts val="0"/>
              </a:spcBef>
              <a:spcAft>
                <a:spcPts val="0"/>
              </a:spcAft>
              <a:buNone/>
              <a:defRPr b="1" i="0" sz="1400" u="none" cap="none" strike="noStrike">
                <a:solidFill>
                  <a:srgbClr val="FF0000"/>
                </a:solidFill>
                <a:latin typeface="Tahoma"/>
                <a:ea typeface="Tahoma"/>
                <a:cs typeface="Tahoma"/>
                <a:sym typeface="Tahoma"/>
              </a:defRPr>
            </a:lvl6pPr>
            <a:lvl7pPr indent="0" lvl="6" marL="0" marR="0" algn="r">
              <a:spcBef>
                <a:spcPts val="0"/>
              </a:spcBef>
              <a:spcAft>
                <a:spcPts val="0"/>
              </a:spcAft>
              <a:buNone/>
              <a:defRPr b="1" i="0" sz="1400" u="none" cap="none" strike="noStrike">
                <a:solidFill>
                  <a:srgbClr val="FF0000"/>
                </a:solidFill>
                <a:latin typeface="Tahoma"/>
                <a:ea typeface="Tahoma"/>
                <a:cs typeface="Tahoma"/>
                <a:sym typeface="Tahoma"/>
              </a:defRPr>
            </a:lvl7pPr>
            <a:lvl8pPr indent="0" lvl="7" marL="0" marR="0" algn="r">
              <a:spcBef>
                <a:spcPts val="0"/>
              </a:spcBef>
              <a:spcAft>
                <a:spcPts val="0"/>
              </a:spcAft>
              <a:buNone/>
              <a:defRPr b="1" i="0" sz="1400" u="none" cap="none" strike="noStrike">
                <a:solidFill>
                  <a:srgbClr val="FF0000"/>
                </a:solidFill>
                <a:latin typeface="Tahoma"/>
                <a:ea typeface="Tahoma"/>
                <a:cs typeface="Tahoma"/>
                <a:sym typeface="Tahoma"/>
              </a:defRPr>
            </a:lvl8pPr>
            <a:lvl9pPr indent="0" lvl="8" marL="0" marR="0" algn="r">
              <a:spcBef>
                <a:spcPts val="0"/>
              </a:spcBef>
              <a:spcAft>
                <a:spcPts val="0"/>
              </a:spcAft>
              <a:buNone/>
              <a:defRPr b="1" i="0" sz="1400" u="none" cap="none" strike="noStrike">
                <a:solidFill>
                  <a:srgbClr val="FF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11"/>
          <p:cNvSpPr txBox="1"/>
          <p:nvPr>
            <p:ph idx="1" type="body"/>
          </p:nvPr>
        </p:nvSpPr>
        <p:spPr>
          <a:xfrm rot="5400000">
            <a:off x="2476500" y="-266700"/>
            <a:ext cx="4114800" cy="8610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1"/>
          <p:cNvSpPr txBox="1"/>
          <p:nvPr>
            <p:ph idx="10" type="dt"/>
          </p:nvPr>
        </p:nvSpPr>
        <p:spPr>
          <a:xfrm>
            <a:off x="228600" y="6248400"/>
            <a:ext cx="18288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2500313" y="6581775"/>
            <a:ext cx="30480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7543800" y="6581775"/>
            <a:ext cx="1524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1" i="0" sz="1400" u="none" cap="none" strike="noStrike">
                <a:solidFill>
                  <a:srgbClr val="FF0000"/>
                </a:solidFill>
                <a:latin typeface="Tahoma"/>
                <a:ea typeface="Tahoma"/>
                <a:cs typeface="Tahoma"/>
                <a:sym typeface="Tahoma"/>
              </a:defRPr>
            </a:lvl1pPr>
            <a:lvl2pPr indent="0" lvl="1" marL="0" marR="0" algn="r">
              <a:spcBef>
                <a:spcPts val="0"/>
              </a:spcBef>
              <a:spcAft>
                <a:spcPts val="0"/>
              </a:spcAft>
              <a:buNone/>
              <a:defRPr b="1" i="0" sz="1400" u="none" cap="none" strike="noStrike">
                <a:solidFill>
                  <a:srgbClr val="FF0000"/>
                </a:solidFill>
                <a:latin typeface="Tahoma"/>
                <a:ea typeface="Tahoma"/>
                <a:cs typeface="Tahoma"/>
                <a:sym typeface="Tahoma"/>
              </a:defRPr>
            </a:lvl2pPr>
            <a:lvl3pPr indent="0" lvl="2" marL="0" marR="0" algn="r">
              <a:spcBef>
                <a:spcPts val="0"/>
              </a:spcBef>
              <a:spcAft>
                <a:spcPts val="0"/>
              </a:spcAft>
              <a:buNone/>
              <a:defRPr b="1" i="0" sz="1400" u="none" cap="none" strike="noStrike">
                <a:solidFill>
                  <a:srgbClr val="FF0000"/>
                </a:solidFill>
                <a:latin typeface="Tahoma"/>
                <a:ea typeface="Tahoma"/>
                <a:cs typeface="Tahoma"/>
                <a:sym typeface="Tahoma"/>
              </a:defRPr>
            </a:lvl3pPr>
            <a:lvl4pPr indent="0" lvl="3" marL="0" marR="0" algn="r">
              <a:spcBef>
                <a:spcPts val="0"/>
              </a:spcBef>
              <a:spcAft>
                <a:spcPts val="0"/>
              </a:spcAft>
              <a:buNone/>
              <a:defRPr b="1" i="0" sz="1400" u="none" cap="none" strike="noStrike">
                <a:solidFill>
                  <a:srgbClr val="FF0000"/>
                </a:solidFill>
                <a:latin typeface="Tahoma"/>
                <a:ea typeface="Tahoma"/>
                <a:cs typeface="Tahoma"/>
                <a:sym typeface="Tahoma"/>
              </a:defRPr>
            </a:lvl4pPr>
            <a:lvl5pPr indent="0" lvl="4" marL="0" marR="0" algn="r">
              <a:spcBef>
                <a:spcPts val="0"/>
              </a:spcBef>
              <a:spcAft>
                <a:spcPts val="0"/>
              </a:spcAft>
              <a:buNone/>
              <a:defRPr b="1" i="0" sz="1400" u="none" cap="none" strike="noStrike">
                <a:solidFill>
                  <a:srgbClr val="FF0000"/>
                </a:solidFill>
                <a:latin typeface="Tahoma"/>
                <a:ea typeface="Tahoma"/>
                <a:cs typeface="Tahoma"/>
                <a:sym typeface="Tahoma"/>
              </a:defRPr>
            </a:lvl5pPr>
            <a:lvl6pPr indent="0" lvl="5" marL="0" marR="0" algn="r">
              <a:spcBef>
                <a:spcPts val="0"/>
              </a:spcBef>
              <a:spcAft>
                <a:spcPts val="0"/>
              </a:spcAft>
              <a:buNone/>
              <a:defRPr b="1" i="0" sz="1400" u="none" cap="none" strike="noStrike">
                <a:solidFill>
                  <a:srgbClr val="FF0000"/>
                </a:solidFill>
                <a:latin typeface="Tahoma"/>
                <a:ea typeface="Tahoma"/>
                <a:cs typeface="Tahoma"/>
                <a:sym typeface="Tahoma"/>
              </a:defRPr>
            </a:lvl6pPr>
            <a:lvl7pPr indent="0" lvl="6" marL="0" marR="0" algn="r">
              <a:spcBef>
                <a:spcPts val="0"/>
              </a:spcBef>
              <a:spcAft>
                <a:spcPts val="0"/>
              </a:spcAft>
              <a:buNone/>
              <a:defRPr b="1" i="0" sz="1400" u="none" cap="none" strike="noStrike">
                <a:solidFill>
                  <a:srgbClr val="FF0000"/>
                </a:solidFill>
                <a:latin typeface="Tahoma"/>
                <a:ea typeface="Tahoma"/>
                <a:cs typeface="Tahoma"/>
                <a:sym typeface="Tahoma"/>
              </a:defRPr>
            </a:lvl7pPr>
            <a:lvl8pPr indent="0" lvl="7" marL="0" marR="0" algn="r">
              <a:spcBef>
                <a:spcPts val="0"/>
              </a:spcBef>
              <a:spcAft>
                <a:spcPts val="0"/>
              </a:spcAft>
              <a:buNone/>
              <a:defRPr b="1" i="0" sz="1400" u="none" cap="none" strike="noStrike">
                <a:solidFill>
                  <a:srgbClr val="FF0000"/>
                </a:solidFill>
                <a:latin typeface="Tahoma"/>
                <a:ea typeface="Tahoma"/>
                <a:cs typeface="Tahoma"/>
                <a:sym typeface="Tahoma"/>
              </a:defRPr>
            </a:lvl8pPr>
            <a:lvl9pPr indent="0" lvl="8" marL="0" marR="0" algn="r">
              <a:spcBef>
                <a:spcPts val="0"/>
              </a:spcBef>
              <a:spcAft>
                <a:spcPts val="0"/>
              </a:spcAft>
              <a:buNone/>
              <a:defRPr b="1" i="0" sz="1400" u="none" cap="none" strike="noStrike">
                <a:solidFill>
                  <a:srgbClr val="FF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5019675" y="2276475"/>
            <a:ext cx="5486400" cy="21526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 name="Google Shape;79;p12"/>
          <p:cNvSpPr txBox="1"/>
          <p:nvPr>
            <p:ph idx="1" type="body"/>
          </p:nvPr>
        </p:nvSpPr>
        <p:spPr>
          <a:xfrm rot="5400000">
            <a:off x="638175" y="200025"/>
            <a:ext cx="5486400" cy="63055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2"/>
          <p:cNvSpPr txBox="1"/>
          <p:nvPr>
            <p:ph idx="10" type="dt"/>
          </p:nvPr>
        </p:nvSpPr>
        <p:spPr>
          <a:xfrm>
            <a:off x="228600" y="6248400"/>
            <a:ext cx="18288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2500313" y="6581775"/>
            <a:ext cx="30480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7543800" y="6581775"/>
            <a:ext cx="1524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1" i="0" sz="1400" u="none" cap="none" strike="noStrike">
                <a:solidFill>
                  <a:srgbClr val="FF0000"/>
                </a:solidFill>
                <a:latin typeface="Tahoma"/>
                <a:ea typeface="Tahoma"/>
                <a:cs typeface="Tahoma"/>
                <a:sym typeface="Tahoma"/>
              </a:defRPr>
            </a:lvl1pPr>
            <a:lvl2pPr indent="0" lvl="1" marL="0" marR="0" algn="r">
              <a:spcBef>
                <a:spcPts val="0"/>
              </a:spcBef>
              <a:spcAft>
                <a:spcPts val="0"/>
              </a:spcAft>
              <a:buNone/>
              <a:defRPr b="1" i="0" sz="1400" u="none" cap="none" strike="noStrike">
                <a:solidFill>
                  <a:srgbClr val="FF0000"/>
                </a:solidFill>
                <a:latin typeface="Tahoma"/>
                <a:ea typeface="Tahoma"/>
                <a:cs typeface="Tahoma"/>
                <a:sym typeface="Tahoma"/>
              </a:defRPr>
            </a:lvl2pPr>
            <a:lvl3pPr indent="0" lvl="2" marL="0" marR="0" algn="r">
              <a:spcBef>
                <a:spcPts val="0"/>
              </a:spcBef>
              <a:spcAft>
                <a:spcPts val="0"/>
              </a:spcAft>
              <a:buNone/>
              <a:defRPr b="1" i="0" sz="1400" u="none" cap="none" strike="noStrike">
                <a:solidFill>
                  <a:srgbClr val="FF0000"/>
                </a:solidFill>
                <a:latin typeface="Tahoma"/>
                <a:ea typeface="Tahoma"/>
                <a:cs typeface="Tahoma"/>
                <a:sym typeface="Tahoma"/>
              </a:defRPr>
            </a:lvl3pPr>
            <a:lvl4pPr indent="0" lvl="3" marL="0" marR="0" algn="r">
              <a:spcBef>
                <a:spcPts val="0"/>
              </a:spcBef>
              <a:spcAft>
                <a:spcPts val="0"/>
              </a:spcAft>
              <a:buNone/>
              <a:defRPr b="1" i="0" sz="1400" u="none" cap="none" strike="noStrike">
                <a:solidFill>
                  <a:srgbClr val="FF0000"/>
                </a:solidFill>
                <a:latin typeface="Tahoma"/>
                <a:ea typeface="Tahoma"/>
                <a:cs typeface="Tahoma"/>
                <a:sym typeface="Tahoma"/>
              </a:defRPr>
            </a:lvl4pPr>
            <a:lvl5pPr indent="0" lvl="4" marL="0" marR="0" algn="r">
              <a:spcBef>
                <a:spcPts val="0"/>
              </a:spcBef>
              <a:spcAft>
                <a:spcPts val="0"/>
              </a:spcAft>
              <a:buNone/>
              <a:defRPr b="1" i="0" sz="1400" u="none" cap="none" strike="noStrike">
                <a:solidFill>
                  <a:srgbClr val="FF0000"/>
                </a:solidFill>
                <a:latin typeface="Tahoma"/>
                <a:ea typeface="Tahoma"/>
                <a:cs typeface="Tahoma"/>
                <a:sym typeface="Tahoma"/>
              </a:defRPr>
            </a:lvl5pPr>
            <a:lvl6pPr indent="0" lvl="5" marL="0" marR="0" algn="r">
              <a:spcBef>
                <a:spcPts val="0"/>
              </a:spcBef>
              <a:spcAft>
                <a:spcPts val="0"/>
              </a:spcAft>
              <a:buNone/>
              <a:defRPr b="1" i="0" sz="1400" u="none" cap="none" strike="noStrike">
                <a:solidFill>
                  <a:srgbClr val="FF0000"/>
                </a:solidFill>
                <a:latin typeface="Tahoma"/>
                <a:ea typeface="Tahoma"/>
                <a:cs typeface="Tahoma"/>
                <a:sym typeface="Tahoma"/>
              </a:defRPr>
            </a:lvl6pPr>
            <a:lvl7pPr indent="0" lvl="6" marL="0" marR="0" algn="r">
              <a:spcBef>
                <a:spcPts val="0"/>
              </a:spcBef>
              <a:spcAft>
                <a:spcPts val="0"/>
              </a:spcAft>
              <a:buNone/>
              <a:defRPr b="1" i="0" sz="1400" u="none" cap="none" strike="noStrike">
                <a:solidFill>
                  <a:srgbClr val="FF0000"/>
                </a:solidFill>
                <a:latin typeface="Tahoma"/>
                <a:ea typeface="Tahoma"/>
                <a:cs typeface="Tahoma"/>
                <a:sym typeface="Tahoma"/>
              </a:defRPr>
            </a:lvl7pPr>
            <a:lvl8pPr indent="0" lvl="7" marL="0" marR="0" algn="r">
              <a:spcBef>
                <a:spcPts val="0"/>
              </a:spcBef>
              <a:spcAft>
                <a:spcPts val="0"/>
              </a:spcAft>
              <a:buNone/>
              <a:defRPr b="1" i="0" sz="1400" u="none" cap="none" strike="noStrike">
                <a:solidFill>
                  <a:srgbClr val="FF0000"/>
                </a:solidFill>
                <a:latin typeface="Tahoma"/>
                <a:ea typeface="Tahoma"/>
                <a:cs typeface="Tahoma"/>
                <a:sym typeface="Tahoma"/>
              </a:defRPr>
            </a:lvl8pPr>
            <a:lvl9pPr indent="0" lvl="8" marL="0" marR="0" algn="r">
              <a:spcBef>
                <a:spcPts val="0"/>
              </a:spcBef>
              <a:spcAft>
                <a:spcPts val="0"/>
              </a:spcAft>
              <a:buNone/>
              <a:defRPr b="1" i="0" sz="1400" u="none" cap="none" strike="noStrike">
                <a:solidFill>
                  <a:srgbClr val="FF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228600" y="6248400"/>
            <a:ext cx="18288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2500313" y="6581775"/>
            <a:ext cx="30480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7543800" y="6581775"/>
            <a:ext cx="1524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1" i="0" sz="1400" u="none" cap="none" strike="noStrike">
                <a:solidFill>
                  <a:srgbClr val="FF0000"/>
                </a:solidFill>
                <a:latin typeface="Tahoma"/>
                <a:ea typeface="Tahoma"/>
                <a:cs typeface="Tahoma"/>
                <a:sym typeface="Tahoma"/>
              </a:defRPr>
            </a:lvl1pPr>
            <a:lvl2pPr indent="0" lvl="1" marL="0" marR="0" algn="r">
              <a:spcBef>
                <a:spcPts val="0"/>
              </a:spcBef>
              <a:spcAft>
                <a:spcPts val="0"/>
              </a:spcAft>
              <a:buNone/>
              <a:defRPr b="1" i="0" sz="1400" u="none" cap="none" strike="noStrike">
                <a:solidFill>
                  <a:srgbClr val="FF0000"/>
                </a:solidFill>
                <a:latin typeface="Tahoma"/>
                <a:ea typeface="Tahoma"/>
                <a:cs typeface="Tahoma"/>
                <a:sym typeface="Tahoma"/>
              </a:defRPr>
            </a:lvl2pPr>
            <a:lvl3pPr indent="0" lvl="2" marL="0" marR="0" algn="r">
              <a:spcBef>
                <a:spcPts val="0"/>
              </a:spcBef>
              <a:spcAft>
                <a:spcPts val="0"/>
              </a:spcAft>
              <a:buNone/>
              <a:defRPr b="1" i="0" sz="1400" u="none" cap="none" strike="noStrike">
                <a:solidFill>
                  <a:srgbClr val="FF0000"/>
                </a:solidFill>
                <a:latin typeface="Tahoma"/>
                <a:ea typeface="Tahoma"/>
                <a:cs typeface="Tahoma"/>
                <a:sym typeface="Tahoma"/>
              </a:defRPr>
            </a:lvl3pPr>
            <a:lvl4pPr indent="0" lvl="3" marL="0" marR="0" algn="r">
              <a:spcBef>
                <a:spcPts val="0"/>
              </a:spcBef>
              <a:spcAft>
                <a:spcPts val="0"/>
              </a:spcAft>
              <a:buNone/>
              <a:defRPr b="1" i="0" sz="1400" u="none" cap="none" strike="noStrike">
                <a:solidFill>
                  <a:srgbClr val="FF0000"/>
                </a:solidFill>
                <a:latin typeface="Tahoma"/>
                <a:ea typeface="Tahoma"/>
                <a:cs typeface="Tahoma"/>
                <a:sym typeface="Tahoma"/>
              </a:defRPr>
            </a:lvl4pPr>
            <a:lvl5pPr indent="0" lvl="4" marL="0" marR="0" algn="r">
              <a:spcBef>
                <a:spcPts val="0"/>
              </a:spcBef>
              <a:spcAft>
                <a:spcPts val="0"/>
              </a:spcAft>
              <a:buNone/>
              <a:defRPr b="1" i="0" sz="1400" u="none" cap="none" strike="noStrike">
                <a:solidFill>
                  <a:srgbClr val="FF0000"/>
                </a:solidFill>
                <a:latin typeface="Tahoma"/>
                <a:ea typeface="Tahoma"/>
                <a:cs typeface="Tahoma"/>
                <a:sym typeface="Tahoma"/>
              </a:defRPr>
            </a:lvl5pPr>
            <a:lvl6pPr indent="0" lvl="5" marL="0" marR="0" algn="r">
              <a:spcBef>
                <a:spcPts val="0"/>
              </a:spcBef>
              <a:spcAft>
                <a:spcPts val="0"/>
              </a:spcAft>
              <a:buNone/>
              <a:defRPr b="1" i="0" sz="1400" u="none" cap="none" strike="noStrike">
                <a:solidFill>
                  <a:srgbClr val="FF0000"/>
                </a:solidFill>
                <a:latin typeface="Tahoma"/>
                <a:ea typeface="Tahoma"/>
                <a:cs typeface="Tahoma"/>
                <a:sym typeface="Tahoma"/>
              </a:defRPr>
            </a:lvl6pPr>
            <a:lvl7pPr indent="0" lvl="6" marL="0" marR="0" algn="r">
              <a:spcBef>
                <a:spcPts val="0"/>
              </a:spcBef>
              <a:spcAft>
                <a:spcPts val="0"/>
              </a:spcAft>
              <a:buNone/>
              <a:defRPr b="1" i="0" sz="1400" u="none" cap="none" strike="noStrike">
                <a:solidFill>
                  <a:srgbClr val="FF0000"/>
                </a:solidFill>
                <a:latin typeface="Tahoma"/>
                <a:ea typeface="Tahoma"/>
                <a:cs typeface="Tahoma"/>
                <a:sym typeface="Tahoma"/>
              </a:defRPr>
            </a:lvl7pPr>
            <a:lvl8pPr indent="0" lvl="7" marL="0" marR="0" algn="r">
              <a:spcBef>
                <a:spcPts val="0"/>
              </a:spcBef>
              <a:spcAft>
                <a:spcPts val="0"/>
              </a:spcAft>
              <a:buNone/>
              <a:defRPr b="1" i="0" sz="1400" u="none" cap="none" strike="noStrike">
                <a:solidFill>
                  <a:srgbClr val="FF0000"/>
                </a:solidFill>
                <a:latin typeface="Tahoma"/>
                <a:ea typeface="Tahoma"/>
                <a:cs typeface="Tahoma"/>
                <a:sym typeface="Tahoma"/>
              </a:defRPr>
            </a:lvl8pPr>
            <a:lvl9pPr indent="0" lvl="8" marL="0" marR="0" algn="r">
              <a:spcBef>
                <a:spcPts val="0"/>
              </a:spcBef>
              <a:spcAft>
                <a:spcPts val="0"/>
              </a:spcAft>
              <a:buNone/>
              <a:defRPr b="1" i="0" sz="1400" u="none" cap="none" strike="noStrike">
                <a:solidFill>
                  <a:srgbClr val="FF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1" name="Shape 21"/>
        <p:cNvGrpSpPr/>
        <p:nvPr/>
      </p:nvGrpSpPr>
      <p:grpSpPr>
        <a:xfrm>
          <a:off x="0" y="0"/>
          <a:ext cx="0" cy="0"/>
          <a:chOff x="0" y="0"/>
          <a:chExt cx="0" cy="0"/>
        </a:xfrm>
      </p:grpSpPr>
      <p:grpSp>
        <p:nvGrpSpPr>
          <p:cNvPr id="22" name="Google Shape;22;p4"/>
          <p:cNvGrpSpPr/>
          <p:nvPr/>
        </p:nvGrpSpPr>
        <p:grpSpPr>
          <a:xfrm>
            <a:off x="7419975" y="0"/>
            <a:ext cx="1730375" cy="6858000"/>
            <a:chOff x="4667" y="0"/>
            <a:chExt cx="1090" cy="4320"/>
          </a:xfrm>
        </p:grpSpPr>
        <p:sp>
          <p:nvSpPr>
            <p:cNvPr id="23" name="Google Shape;23;p4"/>
            <p:cNvSpPr/>
            <p:nvPr/>
          </p:nvSpPr>
          <p:spPr>
            <a:xfrm>
              <a:off x="4973" y="0"/>
              <a:ext cx="783" cy="2089"/>
            </a:xfrm>
            <a:prstGeom prst="rect">
              <a:avLst/>
            </a:prstGeom>
            <a:gradFill>
              <a:gsLst>
                <a:gs pos="0">
                  <a:schemeClr val="accent1"/>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24" name="Google Shape;24;p4"/>
            <p:cNvPicPr preferRelativeResize="0"/>
            <p:nvPr/>
          </p:nvPicPr>
          <p:blipFill rotWithShape="1">
            <a:blip r:embed="rId2">
              <a:alphaModFix/>
            </a:blip>
            <a:srcRect b="31861" l="0" r="13902" t="0"/>
            <a:stretch/>
          </p:blipFill>
          <p:spPr>
            <a:xfrm>
              <a:off x="4667" y="293"/>
              <a:ext cx="1090" cy="4027"/>
            </a:xfrm>
            <a:prstGeom prst="rect">
              <a:avLst/>
            </a:prstGeom>
            <a:noFill/>
            <a:ln>
              <a:noFill/>
            </a:ln>
          </p:spPr>
        </p:pic>
      </p:grpSp>
      <p:sp>
        <p:nvSpPr>
          <p:cNvPr id="25" name="Google Shape;25;p4"/>
          <p:cNvSpPr txBox="1"/>
          <p:nvPr>
            <p:ph type="ctrTitle"/>
          </p:nvPr>
        </p:nvSpPr>
        <p:spPr>
          <a:xfrm>
            <a:off x="152400" y="990600"/>
            <a:ext cx="7543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3200"/>
              <a:buFont typeface="Noto Sans Symbols"/>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7" name="Google Shape;27;p4"/>
          <p:cNvSpPr txBox="1"/>
          <p:nvPr>
            <p:ph idx="10" type="dt"/>
          </p:nvPr>
        </p:nvSpPr>
        <p:spPr>
          <a:xfrm>
            <a:off x="304800" y="6248400"/>
            <a:ext cx="1752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2438400" y="6248400"/>
            <a:ext cx="32004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b="0">
                <a:solidFill>
                  <a:schemeClr val="dk1"/>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019800" y="6248400"/>
            <a:ext cx="16002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1pPr>
            <a:lvl2pPr indent="0" lvl="1"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2pPr>
            <a:lvl3pPr indent="0" lvl="2"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3pPr>
            <a:lvl4pPr indent="0" lvl="3"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4pPr>
            <a:lvl5pPr indent="0" lvl="4"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5pPr>
            <a:lvl6pPr indent="0" lvl="5"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6pPr>
            <a:lvl7pPr indent="0" lvl="6"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7pPr>
            <a:lvl8pPr indent="0" lvl="7"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8pPr>
            <a:lvl9pPr indent="0" lvl="8" marL="0" marR="0" algn="r">
              <a:spcBef>
                <a:spcPts val="0"/>
              </a:spcBef>
              <a:spcAft>
                <a:spcPts val="0"/>
              </a:spcAft>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5"/>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2400"/>
              <a:buNone/>
              <a:defRPr sz="2400"/>
            </a:lvl1pPr>
            <a:lvl2pPr indent="-228600" lvl="1" marL="914400" algn="l">
              <a:spcBef>
                <a:spcPts val="400"/>
              </a:spcBef>
              <a:spcAft>
                <a:spcPts val="0"/>
              </a:spcAft>
              <a:buSzPts val="2000"/>
              <a:buNone/>
              <a:defRPr sz="2000"/>
            </a:lvl2pPr>
            <a:lvl3pPr indent="-228600" lvl="2" marL="1371600" algn="l">
              <a:spcBef>
                <a:spcPts val="360"/>
              </a:spcBef>
              <a:spcAft>
                <a:spcPts val="0"/>
              </a:spcAft>
              <a:buSzPts val="1800"/>
              <a:buNone/>
              <a:defRPr sz="1800"/>
            </a:lvl3pPr>
            <a:lvl4pPr indent="-228600" lvl="3" marL="1828800" algn="l">
              <a:spcBef>
                <a:spcPts val="320"/>
              </a:spcBef>
              <a:spcAft>
                <a:spcPts val="0"/>
              </a:spcAft>
              <a:buSzPts val="1600"/>
              <a:buNone/>
              <a:defRPr sz="1600"/>
            </a:lvl4pPr>
            <a:lvl5pPr indent="-228600" lvl="4" marL="2286000" algn="l">
              <a:spcBef>
                <a:spcPts val="320"/>
              </a:spcBef>
              <a:spcAft>
                <a:spcPts val="0"/>
              </a:spcAft>
              <a:buClr>
                <a:schemeClr val="dk1"/>
              </a:buClr>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33" name="Google Shape;33;p5"/>
          <p:cNvSpPr txBox="1"/>
          <p:nvPr>
            <p:ph idx="10" type="dt"/>
          </p:nvPr>
        </p:nvSpPr>
        <p:spPr>
          <a:xfrm>
            <a:off x="228600" y="6248400"/>
            <a:ext cx="18288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2500313" y="6581775"/>
            <a:ext cx="30480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7543800" y="6581775"/>
            <a:ext cx="1524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1" i="0" sz="1400" u="none" cap="none" strike="noStrike">
                <a:solidFill>
                  <a:srgbClr val="FF0000"/>
                </a:solidFill>
                <a:latin typeface="Tahoma"/>
                <a:ea typeface="Tahoma"/>
                <a:cs typeface="Tahoma"/>
                <a:sym typeface="Tahoma"/>
              </a:defRPr>
            </a:lvl1pPr>
            <a:lvl2pPr indent="0" lvl="1" marL="0" marR="0" algn="r">
              <a:spcBef>
                <a:spcPts val="0"/>
              </a:spcBef>
              <a:spcAft>
                <a:spcPts val="0"/>
              </a:spcAft>
              <a:buNone/>
              <a:defRPr b="1" i="0" sz="1400" u="none" cap="none" strike="noStrike">
                <a:solidFill>
                  <a:srgbClr val="FF0000"/>
                </a:solidFill>
                <a:latin typeface="Tahoma"/>
                <a:ea typeface="Tahoma"/>
                <a:cs typeface="Tahoma"/>
                <a:sym typeface="Tahoma"/>
              </a:defRPr>
            </a:lvl2pPr>
            <a:lvl3pPr indent="0" lvl="2" marL="0" marR="0" algn="r">
              <a:spcBef>
                <a:spcPts val="0"/>
              </a:spcBef>
              <a:spcAft>
                <a:spcPts val="0"/>
              </a:spcAft>
              <a:buNone/>
              <a:defRPr b="1" i="0" sz="1400" u="none" cap="none" strike="noStrike">
                <a:solidFill>
                  <a:srgbClr val="FF0000"/>
                </a:solidFill>
                <a:latin typeface="Tahoma"/>
                <a:ea typeface="Tahoma"/>
                <a:cs typeface="Tahoma"/>
                <a:sym typeface="Tahoma"/>
              </a:defRPr>
            </a:lvl3pPr>
            <a:lvl4pPr indent="0" lvl="3" marL="0" marR="0" algn="r">
              <a:spcBef>
                <a:spcPts val="0"/>
              </a:spcBef>
              <a:spcAft>
                <a:spcPts val="0"/>
              </a:spcAft>
              <a:buNone/>
              <a:defRPr b="1" i="0" sz="1400" u="none" cap="none" strike="noStrike">
                <a:solidFill>
                  <a:srgbClr val="FF0000"/>
                </a:solidFill>
                <a:latin typeface="Tahoma"/>
                <a:ea typeface="Tahoma"/>
                <a:cs typeface="Tahoma"/>
                <a:sym typeface="Tahoma"/>
              </a:defRPr>
            </a:lvl4pPr>
            <a:lvl5pPr indent="0" lvl="4" marL="0" marR="0" algn="r">
              <a:spcBef>
                <a:spcPts val="0"/>
              </a:spcBef>
              <a:spcAft>
                <a:spcPts val="0"/>
              </a:spcAft>
              <a:buNone/>
              <a:defRPr b="1" i="0" sz="1400" u="none" cap="none" strike="noStrike">
                <a:solidFill>
                  <a:srgbClr val="FF0000"/>
                </a:solidFill>
                <a:latin typeface="Tahoma"/>
                <a:ea typeface="Tahoma"/>
                <a:cs typeface="Tahoma"/>
                <a:sym typeface="Tahoma"/>
              </a:defRPr>
            </a:lvl5pPr>
            <a:lvl6pPr indent="0" lvl="5" marL="0" marR="0" algn="r">
              <a:spcBef>
                <a:spcPts val="0"/>
              </a:spcBef>
              <a:spcAft>
                <a:spcPts val="0"/>
              </a:spcAft>
              <a:buNone/>
              <a:defRPr b="1" i="0" sz="1400" u="none" cap="none" strike="noStrike">
                <a:solidFill>
                  <a:srgbClr val="FF0000"/>
                </a:solidFill>
                <a:latin typeface="Tahoma"/>
                <a:ea typeface="Tahoma"/>
                <a:cs typeface="Tahoma"/>
                <a:sym typeface="Tahoma"/>
              </a:defRPr>
            </a:lvl6pPr>
            <a:lvl7pPr indent="0" lvl="6" marL="0" marR="0" algn="r">
              <a:spcBef>
                <a:spcPts val="0"/>
              </a:spcBef>
              <a:spcAft>
                <a:spcPts val="0"/>
              </a:spcAft>
              <a:buNone/>
              <a:defRPr b="1" i="0" sz="1400" u="none" cap="none" strike="noStrike">
                <a:solidFill>
                  <a:srgbClr val="FF0000"/>
                </a:solidFill>
                <a:latin typeface="Tahoma"/>
                <a:ea typeface="Tahoma"/>
                <a:cs typeface="Tahoma"/>
                <a:sym typeface="Tahoma"/>
              </a:defRPr>
            </a:lvl7pPr>
            <a:lvl8pPr indent="0" lvl="7" marL="0" marR="0" algn="r">
              <a:spcBef>
                <a:spcPts val="0"/>
              </a:spcBef>
              <a:spcAft>
                <a:spcPts val="0"/>
              </a:spcAft>
              <a:buNone/>
              <a:defRPr b="1" i="0" sz="1400" u="none" cap="none" strike="noStrike">
                <a:solidFill>
                  <a:srgbClr val="FF0000"/>
                </a:solidFill>
                <a:latin typeface="Tahoma"/>
                <a:ea typeface="Tahoma"/>
                <a:cs typeface="Tahoma"/>
                <a:sym typeface="Tahoma"/>
              </a:defRPr>
            </a:lvl8pPr>
            <a:lvl9pPr indent="0" lvl="8" marL="0" marR="0" algn="r">
              <a:spcBef>
                <a:spcPts val="0"/>
              </a:spcBef>
              <a:spcAft>
                <a:spcPts val="0"/>
              </a:spcAft>
              <a:buNone/>
              <a:defRPr b="1" i="0" sz="1400" u="none" cap="none" strike="noStrike">
                <a:solidFill>
                  <a:srgbClr val="FF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6"/>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6"/>
          <p:cNvSpPr txBox="1"/>
          <p:nvPr>
            <p:ph idx="1" type="body"/>
          </p:nvPr>
        </p:nvSpPr>
        <p:spPr>
          <a:xfrm>
            <a:off x="228600" y="1981200"/>
            <a:ext cx="42291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6"/>
          <p:cNvSpPr txBox="1"/>
          <p:nvPr>
            <p:ph idx="2" type="body"/>
          </p:nvPr>
        </p:nvSpPr>
        <p:spPr>
          <a:xfrm>
            <a:off x="4610100" y="1981200"/>
            <a:ext cx="42291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10" type="dt"/>
          </p:nvPr>
        </p:nvSpPr>
        <p:spPr>
          <a:xfrm>
            <a:off x="228600" y="6248400"/>
            <a:ext cx="18288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2500313" y="6581775"/>
            <a:ext cx="30480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2" type="sldNum"/>
          </p:nvPr>
        </p:nvSpPr>
        <p:spPr>
          <a:xfrm>
            <a:off x="7543800" y="6581775"/>
            <a:ext cx="1524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1" i="0" sz="1400" u="none" cap="none" strike="noStrike">
                <a:solidFill>
                  <a:srgbClr val="FF0000"/>
                </a:solidFill>
                <a:latin typeface="Tahoma"/>
                <a:ea typeface="Tahoma"/>
                <a:cs typeface="Tahoma"/>
                <a:sym typeface="Tahoma"/>
              </a:defRPr>
            </a:lvl1pPr>
            <a:lvl2pPr indent="0" lvl="1" marL="0" marR="0" algn="r">
              <a:spcBef>
                <a:spcPts val="0"/>
              </a:spcBef>
              <a:spcAft>
                <a:spcPts val="0"/>
              </a:spcAft>
              <a:buNone/>
              <a:defRPr b="1" i="0" sz="1400" u="none" cap="none" strike="noStrike">
                <a:solidFill>
                  <a:srgbClr val="FF0000"/>
                </a:solidFill>
                <a:latin typeface="Tahoma"/>
                <a:ea typeface="Tahoma"/>
                <a:cs typeface="Tahoma"/>
                <a:sym typeface="Tahoma"/>
              </a:defRPr>
            </a:lvl2pPr>
            <a:lvl3pPr indent="0" lvl="2" marL="0" marR="0" algn="r">
              <a:spcBef>
                <a:spcPts val="0"/>
              </a:spcBef>
              <a:spcAft>
                <a:spcPts val="0"/>
              </a:spcAft>
              <a:buNone/>
              <a:defRPr b="1" i="0" sz="1400" u="none" cap="none" strike="noStrike">
                <a:solidFill>
                  <a:srgbClr val="FF0000"/>
                </a:solidFill>
                <a:latin typeface="Tahoma"/>
                <a:ea typeface="Tahoma"/>
                <a:cs typeface="Tahoma"/>
                <a:sym typeface="Tahoma"/>
              </a:defRPr>
            </a:lvl3pPr>
            <a:lvl4pPr indent="0" lvl="3" marL="0" marR="0" algn="r">
              <a:spcBef>
                <a:spcPts val="0"/>
              </a:spcBef>
              <a:spcAft>
                <a:spcPts val="0"/>
              </a:spcAft>
              <a:buNone/>
              <a:defRPr b="1" i="0" sz="1400" u="none" cap="none" strike="noStrike">
                <a:solidFill>
                  <a:srgbClr val="FF0000"/>
                </a:solidFill>
                <a:latin typeface="Tahoma"/>
                <a:ea typeface="Tahoma"/>
                <a:cs typeface="Tahoma"/>
                <a:sym typeface="Tahoma"/>
              </a:defRPr>
            </a:lvl4pPr>
            <a:lvl5pPr indent="0" lvl="4" marL="0" marR="0" algn="r">
              <a:spcBef>
                <a:spcPts val="0"/>
              </a:spcBef>
              <a:spcAft>
                <a:spcPts val="0"/>
              </a:spcAft>
              <a:buNone/>
              <a:defRPr b="1" i="0" sz="1400" u="none" cap="none" strike="noStrike">
                <a:solidFill>
                  <a:srgbClr val="FF0000"/>
                </a:solidFill>
                <a:latin typeface="Tahoma"/>
                <a:ea typeface="Tahoma"/>
                <a:cs typeface="Tahoma"/>
                <a:sym typeface="Tahoma"/>
              </a:defRPr>
            </a:lvl5pPr>
            <a:lvl6pPr indent="0" lvl="5" marL="0" marR="0" algn="r">
              <a:spcBef>
                <a:spcPts val="0"/>
              </a:spcBef>
              <a:spcAft>
                <a:spcPts val="0"/>
              </a:spcAft>
              <a:buNone/>
              <a:defRPr b="1" i="0" sz="1400" u="none" cap="none" strike="noStrike">
                <a:solidFill>
                  <a:srgbClr val="FF0000"/>
                </a:solidFill>
                <a:latin typeface="Tahoma"/>
                <a:ea typeface="Tahoma"/>
                <a:cs typeface="Tahoma"/>
                <a:sym typeface="Tahoma"/>
              </a:defRPr>
            </a:lvl6pPr>
            <a:lvl7pPr indent="0" lvl="6" marL="0" marR="0" algn="r">
              <a:spcBef>
                <a:spcPts val="0"/>
              </a:spcBef>
              <a:spcAft>
                <a:spcPts val="0"/>
              </a:spcAft>
              <a:buNone/>
              <a:defRPr b="1" i="0" sz="1400" u="none" cap="none" strike="noStrike">
                <a:solidFill>
                  <a:srgbClr val="FF0000"/>
                </a:solidFill>
                <a:latin typeface="Tahoma"/>
                <a:ea typeface="Tahoma"/>
                <a:cs typeface="Tahoma"/>
                <a:sym typeface="Tahoma"/>
              </a:defRPr>
            </a:lvl7pPr>
            <a:lvl8pPr indent="0" lvl="7" marL="0" marR="0" algn="r">
              <a:spcBef>
                <a:spcPts val="0"/>
              </a:spcBef>
              <a:spcAft>
                <a:spcPts val="0"/>
              </a:spcAft>
              <a:buNone/>
              <a:defRPr b="1" i="0" sz="1400" u="none" cap="none" strike="noStrike">
                <a:solidFill>
                  <a:srgbClr val="FF0000"/>
                </a:solidFill>
                <a:latin typeface="Tahoma"/>
                <a:ea typeface="Tahoma"/>
                <a:cs typeface="Tahoma"/>
                <a:sym typeface="Tahoma"/>
              </a:defRPr>
            </a:lvl8pPr>
            <a:lvl9pPr indent="0" lvl="8" marL="0" marR="0" algn="r">
              <a:spcBef>
                <a:spcPts val="0"/>
              </a:spcBef>
              <a:spcAft>
                <a:spcPts val="0"/>
              </a:spcAft>
              <a:buNone/>
              <a:defRPr b="1" i="0" sz="1400" u="none" cap="none" strike="noStrike">
                <a:solidFill>
                  <a:srgbClr val="FF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7"/>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7"/>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7"/>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7"/>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7"/>
          <p:cNvSpPr txBox="1"/>
          <p:nvPr>
            <p:ph idx="10" type="dt"/>
          </p:nvPr>
        </p:nvSpPr>
        <p:spPr>
          <a:xfrm>
            <a:off x="228600" y="6248400"/>
            <a:ext cx="18288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1" type="ftr"/>
          </p:nvPr>
        </p:nvSpPr>
        <p:spPr>
          <a:xfrm>
            <a:off x="2500313" y="6581775"/>
            <a:ext cx="30480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2" type="sldNum"/>
          </p:nvPr>
        </p:nvSpPr>
        <p:spPr>
          <a:xfrm>
            <a:off x="7543800" y="6581775"/>
            <a:ext cx="1524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1" i="0" sz="1400" u="none" cap="none" strike="noStrike">
                <a:solidFill>
                  <a:srgbClr val="FF0000"/>
                </a:solidFill>
                <a:latin typeface="Tahoma"/>
                <a:ea typeface="Tahoma"/>
                <a:cs typeface="Tahoma"/>
                <a:sym typeface="Tahoma"/>
              </a:defRPr>
            </a:lvl1pPr>
            <a:lvl2pPr indent="0" lvl="1" marL="0" marR="0" algn="r">
              <a:spcBef>
                <a:spcPts val="0"/>
              </a:spcBef>
              <a:spcAft>
                <a:spcPts val="0"/>
              </a:spcAft>
              <a:buNone/>
              <a:defRPr b="1" i="0" sz="1400" u="none" cap="none" strike="noStrike">
                <a:solidFill>
                  <a:srgbClr val="FF0000"/>
                </a:solidFill>
                <a:latin typeface="Tahoma"/>
                <a:ea typeface="Tahoma"/>
                <a:cs typeface="Tahoma"/>
                <a:sym typeface="Tahoma"/>
              </a:defRPr>
            </a:lvl2pPr>
            <a:lvl3pPr indent="0" lvl="2" marL="0" marR="0" algn="r">
              <a:spcBef>
                <a:spcPts val="0"/>
              </a:spcBef>
              <a:spcAft>
                <a:spcPts val="0"/>
              </a:spcAft>
              <a:buNone/>
              <a:defRPr b="1" i="0" sz="1400" u="none" cap="none" strike="noStrike">
                <a:solidFill>
                  <a:srgbClr val="FF0000"/>
                </a:solidFill>
                <a:latin typeface="Tahoma"/>
                <a:ea typeface="Tahoma"/>
                <a:cs typeface="Tahoma"/>
                <a:sym typeface="Tahoma"/>
              </a:defRPr>
            </a:lvl3pPr>
            <a:lvl4pPr indent="0" lvl="3" marL="0" marR="0" algn="r">
              <a:spcBef>
                <a:spcPts val="0"/>
              </a:spcBef>
              <a:spcAft>
                <a:spcPts val="0"/>
              </a:spcAft>
              <a:buNone/>
              <a:defRPr b="1" i="0" sz="1400" u="none" cap="none" strike="noStrike">
                <a:solidFill>
                  <a:srgbClr val="FF0000"/>
                </a:solidFill>
                <a:latin typeface="Tahoma"/>
                <a:ea typeface="Tahoma"/>
                <a:cs typeface="Tahoma"/>
                <a:sym typeface="Tahoma"/>
              </a:defRPr>
            </a:lvl4pPr>
            <a:lvl5pPr indent="0" lvl="4" marL="0" marR="0" algn="r">
              <a:spcBef>
                <a:spcPts val="0"/>
              </a:spcBef>
              <a:spcAft>
                <a:spcPts val="0"/>
              </a:spcAft>
              <a:buNone/>
              <a:defRPr b="1" i="0" sz="1400" u="none" cap="none" strike="noStrike">
                <a:solidFill>
                  <a:srgbClr val="FF0000"/>
                </a:solidFill>
                <a:latin typeface="Tahoma"/>
                <a:ea typeface="Tahoma"/>
                <a:cs typeface="Tahoma"/>
                <a:sym typeface="Tahoma"/>
              </a:defRPr>
            </a:lvl5pPr>
            <a:lvl6pPr indent="0" lvl="5" marL="0" marR="0" algn="r">
              <a:spcBef>
                <a:spcPts val="0"/>
              </a:spcBef>
              <a:spcAft>
                <a:spcPts val="0"/>
              </a:spcAft>
              <a:buNone/>
              <a:defRPr b="1" i="0" sz="1400" u="none" cap="none" strike="noStrike">
                <a:solidFill>
                  <a:srgbClr val="FF0000"/>
                </a:solidFill>
                <a:latin typeface="Tahoma"/>
                <a:ea typeface="Tahoma"/>
                <a:cs typeface="Tahoma"/>
                <a:sym typeface="Tahoma"/>
              </a:defRPr>
            </a:lvl6pPr>
            <a:lvl7pPr indent="0" lvl="6" marL="0" marR="0" algn="r">
              <a:spcBef>
                <a:spcPts val="0"/>
              </a:spcBef>
              <a:spcAft>
                <a:spcPts val="0"/>
              </a:spcAft>
              <a:buNone/>
              <a:defRPr b="1" i="0" sz="1400" u="none" cap="none" strike="noStrike">
                <a:solidFill>
                  <a:srgbClr val="FF0000"/>
                </a:solidFill>
                <a:latin typeface="Tahoma"/>
                <a:ea typeface="Tahoma"/>
                <a:cs typeface="Tahoma"/>
                <a:sym typeface="Tahoma"/>
              </a:defRPr>
            </a:lvl7pPr>
            <a:lvl8pPr indent="0" lvl="7" marL="0" marR="0" algn="r">
              <a:spcBef>
                <a:spcPts val="0"/>
              </a:spcBef>
              <a:spcAft>
                <a:spcPts val="0"/>
              </a:spcAft>
              <a:buNone/>
              <a:defRPr b="1" i="0" sz="1400" u="none" cap="none" strike="noStrike">
                <a:solidFill>
                  <a:srgbClr val="FF0000"/>
                </a:solidFill>
                <a:latin typeface="Tahoma"/>
                <a:ea typeface="Tahoma"/>
                <a:cs typeface="Tahoma"/>
                <a:sym typeface="Tahoma"/>
              </a:defRPr>
            </a:lvl8pPr>
            <a:lvl9pPr indent="0" lvl="8" marL="0" marR="0" algn="r">
              <a:spcBef>
                <a:spcPts val="0"/>
              </a:spcBef>
              <a:spcAft>
                <a:spcPts val="0"/>
              </a:spcAft>
              <a:buNone/>
              <a:defRPr b="1" i="0" sz="1400" u="none" cap="none" strike="noStrike">
                <a:solidFill>
                  <a:srgbClr val="FF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8"/>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 name="Google Shape;54;p8"/>
          <p:cNvSpPr txBox="1"/>
          <p:nvPr>
            <p:ph idx="10" type="dt"/>
          </p:nvPr>
        </p:nvSpPr>
        <p:spPr>
          <a:xfrm>
            <a:off x="228600" y="6248400"/>
            <a:ext cx="18288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2500313" y="6581775"/>
            <a:ext cx="30480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7543800" y="6581775"/>
            <a:ext cx="1524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1" i="0" sz="1400" u="none" cap="none" strike="noStrike">
                <a:solidFill>
                  <a:srgbClr val="FF0000"/>
                </a:solidFill>
                <a:latin typeface="Tahoma"/>
                <a:ea typeface="Tahoma"/>
                <a:cs typeface="Tahoma"/>
                <a:sym typeface="Tahoma"/>
              </a:defRPr>
            </a:lvl1pPr>
            <a:lvl2pPr indent="0" lvl="1" marL="0" marR="0" algn="r">
              <a:spcBef>
                <a:spcPts val="0"/>
              </a:spcBef>
              <a:spcAft>
                <a:spcPts val="0"/>
              </a:spcAft>
              <a:buNone/>
              <a:defRPr b="1" i="0" sz="1400" u="none" cap="none" strike="noStrike">
                <a:solidFill>
                  <a:srgbClr val="FF0000"/>
                </a:solidFill>
                <a:latin typeface="Tahoma"/>
                <a:ea typeface="Tahoma"/>
                <a:cs typeface="Tahoma"/>
                <a:sym typeface="Tahoma"/>
              </a:defRPr>
            </a:lvl2pPr>
            <a:lvl3pPr indent="0" lvl="2" marL="0" marR="0" algn="r">
              <a:spcBef>
                <a:spcPts val="0"/>
              </a:spcBef>
              <a:spcAft>
                <a:spcPts val="0"/>
              </a:spcAft>
              <a:buNone/>
              <a:defRPr b="1" i="0" sz="1400" u="none" cap="none" strike="noStrike">
                <a:solidFill>
                  <a:srgbClr val="FF0000"/>
                </a:solidFill>
                <a:latin typeface="Tahoma"/>
                <a:ea typeface="Tahoma"/>
                <a:cs typeface="Tahoma"/>
                <a:sym typeface="Tahoma"/>
              </a:defRPr>
            </a:lvl3pPr>
            <a:lvl4pPr indent="0" lvl="3" marL="0" marR="0" algn="r">
              <a:spcBef>
                <a:spcPts val="0"/>
              </a:spcBef>
              <a:spcAft>
                <a:spcPts val="0"/>
              </a:spcAft>
              <a:buNone/>
              <a:defRPr b="1" i="0" sz="1400" u="none" cap="none" strike="noStrike">
                <a:solidFill>
                  <a:srgbClr val="FF0000"/>
                </a:solidFill>
                <a:latin typeface="Tahoma"/>
                <a:ea typeface="Tahoma"/>
                <a:cs typeface="Tahoma"/>
                <a:sym typeface="Tahoma"/>
              </a:defRPr>
            </a:lvl4pPr>
            <a:lvl5pPr indent="0" lvl="4" marL="0" marR="0" algn="r">
              <a:spcBef>
                <a:spcPts val="0"/>
              </a:spcBef>
              <a:spcAft>
                <a:spcPts val="0"/>
              </a:spcAft>
              <a:buNone/>
              <a:defRPr b="1" i="0" sz="1400" u="none" cap="none" strike="noStrike">
                <a:solidFill>
                  <a:srgbClr val="FF0000"/>
                </a:solidFill>
                <a:latin typeface="Tahoma"/>
                <a:ea typeface="Tahoma"/>
                <a:cs typeface="Tahoma"/>
                <a:sym typeface="Tahoma"/>
              </a:defRPr>
            </a:lvl5pPr>
            <a:lvl6pPr indent="0" lvl="5" marL="0" marR="0" algn="r">
              <a:spcBef>
                <a:spcPts val="0"/>
              </a:spcBef>
              <a:spcAft>
                <a:spcPts val="0"/>
              </a:spcAft>
              <a:buNone/>
              <a:defRPr b="1" i="0" sz="1400" u="none" cap="none" strike="noStrike">
                <a:solidFill>
                  <a:srgbClr val="FF0000"/>
                </a:solidFill>
                <a:latin typeface="Tahoma"/>
                <a:ea typeface="Tahoma"/>
                <a:cs typeface="Tahoma"/>
                <a:sym typeface="Tahoma"/>
              </a:defRPr>
            </a:lvl6pPr>
            <a:lvl7pPr indent="0" lvl="6" marL="0" marR="0" algn="r">
              <a:spcBef>
                <a:spcPts val="0"/>
              </a:spcBef>
              <a:spcAft>
                <a:spcPts val="0"/>
              </a:spcAft>
              <a:buNone/>
              <a:defRPr b="1" i="0" sz="1400" u="none" cap="none" strike="noStrike">
                <a:solidFill>
                  <a:srgbClr val="FF0000"/>
                </a:solidFill>
                <a:latin typeface="Tahoma"/>
                <a:ea typeface="Tahoma"/>
                <a:cs typeface="Tahoma"/>
                <a:sym typeface="Tahoma"/>
              </a:defRPr>
            </a:lvl7pPr>
            <a:lvl8pPr indent="0" lvl="7" marL="0" marR="0" algn="r">
              <a:spcBef>
                <a:spcPts val="0"/>
              </a:spcBef>
              <a:spcAft>
                <a:spcPts val="0"/>
              </a:spcAft>
              <a:buNone/>
              <a:defRPr b="1" i="0" sz="1400" u="none" cap="none" strike="noStrike">
                <a:solidFill>
                  <a:srgbClr val="FF0000"/>
                </a:solidFill>
                <a:latin typeface="Tahoma"/>
                <a:ea typeface="Tahoma"/>
                <a:cs typeface="Tahoma"/>
                <a:sym typeface="Tahoma"/>
              </a:defRPr>
            </a:lvl8pPr>
            <a:lvl9pPr indent="0" lvl="8" marL="0" marR="0" algn="r">
              <a:spcBef>
                <a:spcPts val="0"/>
              </a:spcBef>
              <a:spcAft>
                <a:spcPts val="0"/>
              </a:spcAft>
              <a:buNone/>
              <a:defRPr b="1" i="0" sz="1400" u="none" cap="none" strike="noStrike">
                <a:solidFill>
                  <a:srgbClr val="FF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9" name="Google Shape;59;p9"/>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9"/>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600"/>
              <a:buNone/>
              <a:defRPr sz="1600"/>
            </a:lvl1pPr>
            <a:lvl2pPr indent="-228600" lvl="1" marL="914400" algn="l">
              <a:spcBef>
                <a:spcPts val="280"/>
              </a:spcBef>
              <a:spcAft>
                <a:spcPts val="0"/>
              </a:spcAft>
              <a:buSzPts val="1400"/>
              <a:buNone/>
              <a:defRPr sz="1400"/>
            </a:lvl2pPr>
            <a:lvl3pPr indent="-228600" lvl="2" marL="1371600" algn="l">
              <a:spcBef>
                <a:spcPts val="240"/>
              </a:spcBef>
              <a:spcAft>
                <a:spcPts val="0"/>
              </a:spcAft>
              <a:buSzPts val="1200"/>
              <a:buNone/>
              <a:defRPr sz="1200"/>
            </a:lvl3pPr>
            <a:lvl4pPr indent="-228600" lvl="3" marL="1828800" algn="l">
              <a:spcBef>
                <a:spcPts val="200"/>
              </a:spcBef>
              <a:spcAft>
                <a:spcPts val="0"/>
              </a:spcAft>
              <a:buSzPts val="1000"/>
              <a:buNone/>
              <a:defRPr sz="1000"/>
            </a:lvl4pPr>
            <a:lvl5pPr indent="-228600" lvl="4" marL="2286000" algn="l">
              <a:spcBef>
                <a:spcPts val="2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9"/>
          <p:cNvSpPr txBox="1"/>
          <p:nvPr>
            <p:ph idx="10" type="dt"/>
          </p:nvPr>
        </p:nvSpPr>
        <p:spPr>
          <a:xfrm>
            <a:off x="228600" y="6248400"/>
            <a:ext cx="18288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2500313" y="6581775"/>
            <a:ext cx="30480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7543800" y="6581775"/>
            <a:ext cx="1524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1" i="0" sz="1400" u="none" cap="none" strike="noStrike">
                <a:solidFill>
                  <a:srgbClr val="FF0000"/>
                </a:solidFill>
                <a:latin typeface="Tahoma"/>
                <a:ea typeface="Tahoma"/>
                <a:cs typeface="Tahoma"/>
                <a:sym typeface="Tahoma"/>
              </a:defRPr>
            </a:lvl1pPr>
            <a:lvl2pPr indent="0" lvl="1" marL="0" marR="0" algn="r">
              <a:spcBef>
                <a:spcPts val="0"/>
              </a:spcBef>
              <a:spcAft>
                <a:spcPts val="0"/>
              </a:spcAft>
              <a:buNone/>
              <a:defRPr b="1" i="0" sz="1400" u="none" cap="none" strike="noStrike">
                <a:solidFill>
                  <a:srgbClr val="FF0000"/>
                </a:solidFill>
                <a:latin typeface="Tahoma"/>
                <a:ea typeface="Tahoma"/>
                <a:cs typeface="Tahoma"/>
                <a:sym typeface="Tahoma"/>
              </a:defRPr>
            </a:lvl2pPr>
            <a:lvl3pPr indent="0" lvl="2" marL="0" marR="0" algn="r">
              <a:spcBef>
                <a:spcPts val="0"/>
              </a:spcBef>
              <a:spcAft>
                <a:spcPts val="0"/>
              </a:spcAft>
              <a:buNone/>
              <a:defRPr b="1" i="0" sz="1400" u="none" cap="none" strike="noStrike">
                <a:solidFill>
                  <a:srgbClr val="FF0000"/>
                </a:solidFill>
                <a:latin typeface="Tahoma"/>
                <a:ea typeface="Tahoma"/>
                <a:cs typeface="Tahoma"/>
                <a:sym typeface="Tahoma"/>
              </a:defRPr>
            </a:lvl3pPr>
            <a:lvl4pPr indent="0" lvl="3" marL="0" marR="0" algn="r">
              <a:spcBef>
                <a:spcPts val="0"/>
              </a:spcBef>
              <a:spcAft>
                <a:spcPts val="0"/>
              </a:spcAft>
              <a:buNone/>
              <a:defRPr b="1" i="0" sz="1400" u="none" cap="none" strike="noStrike">
                <a:solidFill>
                  <a:srgbClr val="FF0000"/>
                </a:solidFill>
                <a:latin typeface="Tahoma"/>
                <a:ea typeface="Tahoma"/>
                <a:cs typeface="Tahoma"/>
                <a:sym typeface="Tahoma"/>
              </a:defRPr>
            </a:lvl4pPr>
            <a:lvl5pPr indent="0" lvl="4" marL="0" marR="0" algn="r">
              <a:spcBef>
                <a:spcPts val="0"/>
              </a:spcBef>
              <a:spcAft>
                <a:spcPts val="0"/>
              </a:spcAft>
              <a:buNone/>
              <a:defRPr b="1" i="0" sz="1400" u="none" cap="none" strike="noStrike">
                <a:solidFill>
                  <a:srgbClr val="FF0000"/>
                </a:solidFill>
                <a:latin typeface="Tahoma"/>
                <a:ea typeface="Tahoma"/>
                <a:cs typeface="Tahoma"/>
                <a:sym typeface="Tahoma"/>
              </a:defRPr>
            </a:lvl5pPr>
            <a:lvl6pPr indent="0" lvl="5" marL="0" marR="0" algn="r">
              <a:spcBef>
                <a:spcPts val="0"/>
              </a:spcBef>
              <a:spcAft>
                <a:spcPts val="0"/>
              </a:spcAft>
              <a:buNone/>
              <a:defRPr b="1" i="0" sz="1400" u="none" cap="none" strike="noStrike">
                <a:solidFill>
                  <a:srgbClr val="FF0000"/>
                </a:solidFill>
                <a:latin typeface="Tahoma"/>
                <a:ea typeface="Tahoma"/>
                <a:cs typeface="Tahoma"/>
                <a:sym typeface="Tahoma"/>
              </a:defRPr>
            </a:lvl6pPr>
            <a:lvl7pPr indent="0" lvl="6" marL="0" marR="0" algn="r">
              <a:spcBef>
                <a:spcPts val="0"/>
              </a:spcBef>
              <a:spcAft>
                <a:spcPts val="0"/>
              </a:spcAft>
              <a:buNone/>
              <a:defRPr b="1" i="0" sz="1400" u="none" cap="none" strike="noStrike">
                <a:solidFill>
                  <a:srgbClr val="FF0000"/>
                </a:solidFill>
                <a:latin typeface="Tahoma"/>
                <a:ea typeface="Tahoma"/>
                <a:cs typeface="Tahoma"/>
                <a:sym typeface="Tahoma"/>
              </a:defRPr>
            </a:lvl7pPr>
            <a:lvl8pPr indent="0" lvl="7" marL="0" marR="0" algn="r">
              <a:spcBef>
                <a:spcPts val="0"/>
              </a:spcBef>
              <a:spcAft>
                <a:spcPts val="0"/>
              </a:spcAft>
              <a:buNone/>
              <a:defRPr b="1" i="0" sz="1400" u="none" cap="none" strike="noStrike">
                <a:solidFill>
                  <a:srgbClr val="FF0000"/>
                </a:solidFill>
                <a:latin typeface="Tahoma"/>
                <a:ea typeface="Tahoma"/>
                <a:cs typeface="Tahoma"/>
                <a:sym typeface="Tahoma"/>
              </a:defRPr>
            </a:lvl8pPr>
            <a:lvl9pPr indent="0" lvl="8" marL="0" marR="0" algn="r">
              <a:spcBef>
                <a:spcPts val="0"/>
              </a:spcBef>
              <a:spcAft>
                <a:spcPts val="0"/>
              </a:spcAft>
              <a:buNone/>
              <a:defRPr b="1" i="0" sz="1400" u="none" cap="none" strike="noStrike">
                <a:solidFill>
                  <a:srgbClr val="FF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10"/>
          <p:cNvSpPr/>
          <p:nvPr>
            <p:ph idx="2" type="pic"/>
          </p:nvPr>
        </p:nvSpPr>
        <p:spPr>
          <a:xfrm>
            <a:off x="3887788" y="987425"/>
            <a:ext cx="4629150" cy="4873625"/>
          </a:xfrm>
          <a:prstGeom prst="rect">
            <a:avLst/>
          </a:prstGeom>
          <a:noFill/>
          <a:ln>
            <a:noFill/>
          </a:ln>
        </p:spPr>
      </p:sp>
      <p:sp>
        <p:nvSpPr>
          <p:cNvPr id="67" name="Google Shape;67;p10"/>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600"/>
              <a:buNone/>
              <a:defRPr sz="1600"/>
            </a:lvl1pPr>
            <a:lvl2pPr indent="-228600" lvl="1" marL="914400" algn="l">
              <a:spcBef>
                <a:spcPts val="280"/>
              </a:spcBef>
              <a:spcAft>
                <a:spcPts val="0"/>
              </a:spcAft>
              <a:buSzPts val="1400"/>
              <a:buNone/>
              <a:defRPr sz="1400"/>
            </a:lvl2pPr>
            <a:lvl3pPr indent="-228600" lvl="2" marL="1371600" algn="l">
              <a:spcBef>
                <a:spcPts val="240"/>
              </a:spcBef>
              <a:spcAft>
                <a:spcPts val="0"/>
              </a:spcAft>
              <a:buSzPts val="1200"/>
              <a:buNone/>
              <a:defRPr sz="1200"/>
            </a:lvl3pPr>
            <a:lvl4pPr indent="-228600" lvl="3" marL="1828800" algn="l">
              <a:spcBef>
                <a:spcPts val="200"/>
              </a:spcBef>
              <a:spcAft>
                <a:spcPts val="0"/>
              </a:spcAft>
              <a:buSzPts val="1000"/>
              <a:buNone/>
              <a:defRPr sz="1000"/>
            </a:lvl4pPr>
            <a:lvl5pPr indent="-228600" lvl="4" marL="2286000" algn="l">
              <a:spcBef>
                <a:spcPts val="2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0"/>
          <p:cNvSpPr txBox="1"/>
          <p:nvPr>
            <p:ph idx="10" type="dt"/>
          </p:nvPr>
        </p:nvSpPr>
        <p:spPr>
          <a:xfrm>
            <a:off x="228600" y="6248400"/>
            <a:ext cx="18288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2500313" y="6581775"/>
            <a:ext cx="30480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7543800" y="6581775"/>
            <a:ext cx="1524000" cy="45720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1" i="0" sz="1400" u="none" cap="none" strike="noStrike">
                <a:solidFill>
                  <a:srgbClr val="FF0000"/>
                </a:solidFill>
                <a:latin typeface="Tahoma"/>
                <a:ea typeface="Tahoma"/>
                <a:cs typeface="Tahoma"/>
                <a:sym typeface="Tahoma"/>
              </a:defRPr>
            </a:lvl1pPr>
            <a:lvl2pPr indent="0" lvl="1" marL="0" marR="0" algn="r">
              <a:spcBef>
                <a:spcPts val="0"/>
              </a:spcBef>
              <a:spcAft>
                <a:spcPts val="0"/>
              </a:spcAft>
              <a:buNone/>
              <a:defRPr b="1" i="0" sz="1400" u="none" cap="none" strike="noStrike">
                <a:solidFill>
                  <a:srgbClr val="FF0000"/>
                </a:solidFill>
                <a:latin typeface="Tahoma"/>
                <a:ea typeface="Tahoma"/>
                <a:cs typeface="Tahoma"/>
                <a:sym typeface="Tahoma"/>
              </a:defRPr>
            </a:lvl2pPr>
            <a:lvl3pPr indent="0" lvl="2" marL="0" marR="0" algn="r">
              <a:spcBef>
                <a:spcPts val="0"/>
              </a:spcBef>
              <a:spcAft>
                <a:spcPts val="0"/>
              </a:spcAft>
              <a:buNone/>
              <a:defRPr b="1" i="0" sz="1400" u="none" cap="none" strike="noStrike">
                <a:solidFill>
                  <a:srgbClr val="FF0000"/>
                </a:solidFill>
                <a:latin typeface="Tahoma"/>
                <a:ea typeface="Tahoma"/>
                <a:cs typeface="Tahoma"/>
                <a:sym typeface="Tahoma"/>
              </a:defRPr>
            </a:lvl3pPr>
            <a:lvl4pPr indent="0" lvl="3" marL="0" marR="0" algn="r">
              <a:spcBef>
                <a:spcPts val="0"/>
              </a:spcBef>
              <a:spcAft>
                <a:spcPts val="0"/>
              </a:spcAft>
              <a:buNone/>
              <a:defRPr b="1" i="0" sz="1400" u="none" cap="none" strike="noStrike">
                <a:solidFill>
                  <a:srgbClr val="FF0000"/>
                </a:solidFill>
                <a:latin typeface="Tahoma"/>
                <a:ea typeface="Tahoma"/>
                <a:cs typeface="Tahoma"/>
                <a:sym typeface="Tahoma"/>
              </a:defRPr>
            </a:lvl4pPr>
            <a:lvl5pPr indent="0" lvl="4" marL="0" marR="0" algn="r">
              <a:spcBef>
                <a:spcPts val="0"/>
              </a:spcBef>
              <a:spcAft>
                <a:spcPts val="0"/>
              </a:spcAft>
              <a:buNone/>
              <a:defRPr b="1" i="0" sz="1400" u="none" cap="none" strike="noStrike">
                <a:solidFill>
                  <a:srgbClr val="FF0000"/>
                </a:solidFill>
                <a:latin typeface="Tahoma"/>
                <a:ea typeface="Tahoma"/>
                <a:cs typeface="Tahoma"/>
                <a:sym typeface="Tahoma"/>
              </a:defRPr>
            </a:lvl5pPr>
            <a:lvl6pPr indent="0" lvl="5" marL="0" marR="0" algn="r">
              <a:spcBef>
                <a:spcPts val="0"/>
              </a:spcBef>
              <a:spcAft>
                <a:spcPts val="0"/>
              </a:spcAft>
              <a:buNone/>
              <a:defRPr b="1" i="0" sz="1400" u="none" cap="none" strike="noStrike">
                <a:solidFill>
                  <a:srgbClr val="FF0000"/>
                </a:solidFill>
                <a:latin typeface="Tahoma"/>
                <a:ea typeface="Tahoma"/>
                <a:cs typeface="Tahoma"/>
                <a:sym typeface="Tahoma"/>
              </a:defRPr>
            </a:lvl6pPr>
            <a:lvl7pPr indent="0" lvl="6" marL="0" marR="0" algn="r">
              <a:spcBef>
                <a:spcPts val="0"/>
              </a:spcBef>
              <a:spcAft>
                <a:spcPts val="0"/>
              </a:spcAft>
              <a:buNone/>
              <a:defRPr b="1" i="0" sz="1400" u="none" cap="none" strike="noStrike">
                <a:solidFill>
                  <a:srgbClr val="FF0000"/>
                </a:solidFill>
                <a:latin typeface="Tahoma"/>
                <a:ea typeface="Tahoma"/>
                <a:cs typeface="Tahoma"/>
                <a:sym typeface="Tahoma"/>
              </a:defRPr>
            </a:lvl7pPr>
            <a:lvl8pPr indent="0" lvl="7" marL="0" marR="0" algn="r">
              <a:spcBef>
                <a:spcPts val="0"/>
              </a:spcBef>
              <a:spcAft>
                <a:spcPts val="0"/>
              </a:spcAft>
              <a:buNone/>
              <a:defRPr b="1" i="0" sz="1400" u="none" cap="none" strike="noStrike">
                <a:solidFill>
                  <a:srgbClr val="FF0000"/>
                </a:solidFill>
                <a:latin typeface="Tahoma"/>
                <a:ea typeface="Tahoma"/>
                <a:cs typeface="Tahoma"/>
                <a:sym typeface="Tahoma"/>
              </a:defRPr>
            </a:lvl8pPr>
            <a:lvl9pPr indent="0" lvl="8" marL="0" marR="0" algn="r">
              <a:spcBef>
                <a:spcPts val="0"/>
              </a:spcBef>
              <a:spcAft>
                <a:spcPts val="0"/>
              </a:spcAft>
              <a:buNone/>
              <a:defRPr b="1" i="0" sz="1400" u="none" cap="none" strike="noStrike">
                <a:solidFill>
                  <a:srgbClr val="FF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 name="Google Shape;7;p1"/>
          <p:cNvSpPr txBox="1"/>
          <p:nvPr>
            <p:ph idx="1" type="body"/>
          </p:nvPr>
        </p:nvSpPr>
        <p:spPr>
          <a:xfrm>
            <a:off x="228600" y="1981200"/>
            <a:ext cx="86106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0" i="1"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2"/>
              </a:buClr>
              <a:buSzPts val="2800"/>
              <a:buFont typeface="Noto Sans Symbols"/>
              <a:buChar char="🟂"/>
              <a:defRPr b="0" i="1"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2"/>
              </a:buClr>
              <a:buSzPts val="2400"/>
              <a:buFont typeface="Noto Sans Symbols"/>
              <a:buChar char="🟂"/>
              <a:defRPr b="0" i="1"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Noto Sans Symbols"/>
              <a:buChar char="🟂"/>
              <a:defRPr b="0" i="1"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Noto Sans Symbols"/>
              <a:buChar char="🟂"/>
              <a:defRPr b="0" i="1"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8" name="Google Shape;8;p1"/>
          <p:cNvSpPr txBox="1"/>
          <p:nvPr>
            <p:ph idx="10" type="dt"/>
          </p:nvPr>
        </p:nvSpPr>
        <p:spPr>
          <a:xfrm>
            <a:off x="228600" y="6248400"/>
            <a:ext cx="1828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9" name="Google Shape;9;p1"/>
          <p:cNvSpPr txBox="1"/>
          <p:nvPr>
            <p:ph idx="11" type="ftr"/>
          </p:nvPr>
        </p:nvSpPr>
        <p:spPr>
          <a:xfrm>
            <a:off x="2500313" y="6581775"/>
            <a:ext cx="30480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400" u="none" cap="none" strike="noStrike">
                <a:solidFill>
                  <a:srgbClr val="FF0000"/>
                </a:solidFill>
                <a:latin typeface="Tahoma"/>
                <a:ea typeface="Tahoma"/>
                <a:cs typeface="Tahoma"/>
                <a:sym typeface="Tahoma"/>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0" name="Google Shape;10;p1"/>
          <p:cNvSpPr txBox="1"/>
          <p:nvPr>
            <p:ph idx="12" type="sldNum"/>
          </p:nvPr>
        </p:nvSpPr>
        <p:spPr>
          <a:xfrm>
            <a:off x="7543800" y="6581775"/>
            <a:ext cx="1524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1" i="0" sz="1400" u="none" cap="none" strike="noStrike">
                <a:solidFill>
                  <a:srgbClr val="FF0000"/>
                </a:solidFill>
                <a:latin typeface="Tahoma"/>
                <a:ea typeface="Tahoma"/>
                <a:cs typeface="Tahoma"/>
                <a:sym typeface="Tahoma"/>
              </a:defRPr>
            </a:lvl1pPr>
            <a:lvl2pPr indent="0" lvl="1" marL="0" marR="0" rtl="0" algn="r">
              <a:spcBef>
                <a:spcPts val="0"/>
              </a:spcBef>
              <a:spcAft>
                <a:spcPts val="0"/>
              </a:spcAft>
              <a:buNone/>
              <a:defRPr b="1" i="0" sz="1400" u="none" cap="none" strike="noStrike">
                <a:solidFill>
                  <a:srgbClr val="FF0000"/>
                </a:solidFill>
                <a:latin typeface="Tahoma"/>
                <a:ea typeface="Tahoma"/>
                <a:cs typeface="Tahoma"/>
                <a:sym typeface="Tahoma"/>
              </a:defRPr>
            </a:lvl2pPr>
            <a:lvl3pPr indent="0" lvl="2" marL="0" marR="0" rtl="0" algn="r">
              <a:spcBef>
                <a:spcPts val="0"/>
              </a:spcBef>
              <a:spcAft>
                <a:spcPts val="0"/>
              </a:spcAft>
              <a:buNone/>
              <a:defRPr b="1" i="0" sz="1400" u="none" cap="none" strike="noStrike">
                <a:solidFill>
                  <a:srgbClr val="FF0000"/>
                </a:solidFill>
                <a:latin typeface="Tahoma"/>
                <a:ea typeface="Tahoma"/>
                <a:cs typeface="Tahoma"/>
                <a:sym typeface="Tahoma"/>
              </a:defRPr>
            </a:lvl3pPr>
            <a:lvl4pPr indent="0" lvl="3" marL="0" marR="0" rtl="0" algn="r">
              <a:spcBef>
                <a:spcPts val="0"/>
              </a:spcBef>
              <a:spcAft>
                <a:spcPts val="0"/>
              </a:spcAft>
              <a:buNone/>
              <a:defRPr b="1" i="0" sz="1400" u="none" cap="none" strike="noStrike">
                <a:solidFill>
                  <a:srgbClr val="FF0000"/>
                </a:solidFill>
                <a:latin typeface="Tahoma"/>
                <a:ea typeface="Tahoma"/>
                <a:cs typeface="Tahoma"/>
                <a:sym typeface="Tahoma"/>
              </a:defRPr>
            </a:lvl4pPr>
            <a:lvl5pPr indent="0" lvl="4" marL="0" marR="0" rtl="0" algn="r">
              <a:spcBef>
                <a:spcPts val="0"/>
              </a:spcBef>
              <a:spcAft>
                <a:spcPts val="0"/>
              </a:spcAft>
              <a:buNone/>
              <a:defRPr b="1" i="0" sz="1400" u="none" cap="none" strike="noStrike">
                <a:solidFill>
                  <a:srgbClr val="FF0000"/>
                </a:solidFill>
                <a:latin typeface="Tahoma"/>
                <a:ea typeface="Tahoma"/>
                <a:cs typeface="Tahoma"/>
                <a:sym typeface="Tahoma"/>
              </a:defRPr>
            </a:lvl5pPr>
            <a:lvl6pPr indent="0" lvl="5" marL="0" marR="0" rtl="0" algn="r">
              <a:spcBef>
                <a:spcPts val="0"/>
              </a:spcBef>
              <a:spcAft>
                <a:spcPts val="0"/>
              </a:spcAft>
              <a:buNone/>
              <a:defRPr b="1" i="0" sz="1400" u="none" cap="none" strike="noStrike">
                <a:solidFill>
                  <a:srgbClr val="FF0000"/>
                </a:solidFill>
                <a:latin typeface="Tahoma"/>
                <a:ea typeface="Tahoma"/>
                <a:cs typeface="Tahoma"/>
                <a:sym typeface="Tahoma"/>
              </a:defRPr>
            </a:lvl6pPr>
            <a:lvl7pPr indent="0" lvl="6" marL="0" marR="0" rtl="0" algn="r">
              <a:spcBef>
                <a:spcPts val="0"/>
              </a:spcBef>
              <a:spcAft>
                <a:spcPts val="0"/>
              </a:spcAft>
              <a:buNone/>
              <a:defRPr b="1" i="0" sz="1400" u="none" cap="none" strike="noStrike">
                <a:solidFill>
                  <a:srgbClr val="FF0000"/>
                </a:solidFill>
                <a:latin typeface="Tahoma"/>
                <a:ea typeface="Tahoma"/>
                <a:cs typeface="Tahoma"/>
                <a:sym typeface="Tahoma"/>
              </a:defRPr>
            </a:lvl7pPr>
            <a:lvl8pPr indent="0" lvl="7" marL="0" marR="0" rtl="0" algn="r">
              <a:spcBef>
                <a:spcPts val="0"/>
              </a:spcBef>
              <a:spcAft>
                <a:spcPts val="0"/>
              </a:spcAft>
              <a:buNone/>
              <a:defRPr b="1" i="0" sz="1400" u="none" cap="none" strike="noStrike">
                <a:solidFill>
                  <a:srgbClr val="FF0000"/>
                </a:solidFill>
                <a:latin typeface="Tahoma"/>
                <a:ea typeface="Tahoma"/>
                <a:cs typeface="Tahoma"/>
                <a:sym typeface="Tahoma"/>
              </a:defRPr>
            </a:lvl8pPr>
            <a:lvl9pPr indent="0" lvl="8" marL="0" marR="0" rtl="0" algn="r">
              <a:spcBef>
                <a:spcPts val="0"/>
              </a:spcBef>
              <a:spcAft>
                <a:spcPts val="0"/>
              </a:spcAft>
              <a:buNone/>
              <a:defRPr b="1" i="0" sz="1400" u="none" cap="none" strike="noStrike">
                <a:solidFill>
                  <a:srgbClr val="FF0000"/>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
                                            <p:txEl>
                                              <p:pRg end="0" st="0"/>
                                            </p:txEl>
                                          </p:spTgt>
                                        </p:tgtEl>
                                        <p:attrNameLst>
                                          <p:attrName>style.visibility</p:attrName>
                                        </p:attrNameLst>
                                      </p:cBhvr>
                                      <p:to>
                                        <p:strVal val="visible"/>
                                      </p:to>
                                    </p:set>
                                    <p:anim calcmode="lin" valueType="num">
                                      <p:cBhvr additive="base">
                                        <p:cTn dur="500"/>
                                        <p:tgtEl>
                                          <p:spTgt spid="7">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
                                            <p:txEl>
                                              <p:pRg end="1" st="1"/>
                                            </p:txEl>
                                          </p:spTgt>
                                        </p:tgtEl>
                                        <p:attrNameLst>
                                          <p:attrName>style.visibility</p:attrName>
                                        </p:attrNameLst>
                                      </p:cBhvr>
                                      <p:to>
                                        <p:strVal val="visible"/>
                                      </p:to>
                                    </p:set>
                                    <p:anim calcmode="lin" valueType="num">
                                      <p:cBhvr additive="base">
                                        <p:cTn dur="500"/>
                                        <p:tgtEl>
                                          <p:spTgt spid="7">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
                                            <p:txEl>
                                              <p:pRg end="2" st="2"/>
                                            </p:txEl>
                                          </p:spTgt>
                                        </p:tgtEl>
                                        <p:attrNameLst>
                                          <p:attrName>style.visibility</p:attrName>
                                        </p:attrNameLst>
                                      </p:cBhvr>
                                      <p:to>
                                        <p:strVal val="visible"/>
                                      </p:to>
                                    </p:set>
                                    <p:anim calcmode="lin" valueType="num">
                                      <p:cBhvr additive="base">
                                        <p:cTn dur="500"/>
                                        <p:tgtEl>
                                          <p:spTgt spid="7">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
                                            <p:txEl>
                                              <p:pRg end="3" st="3"/>
                                            </p:txEl>
                                          </p:spTgt>
                                        </p:tgtEl>
                                        <p:attrNameLst>
                                          <p:attrName>style.visibility</p:attrName>
                                        </p:attrNameLst>
                                      </p:cBhvr>
                                      <p:to>
                                        <p:strVal val="visible"/>
                                      </p:to>
                                    </p:set>
                                    <p:anim calcmode="lin" valueType="num">
                                      <p:cBhvr additive="base">
                                        <p:cTn dur="500"/>
                                        <p:tgtEl>
                                          <p:spTgt spid="7">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
                                            <p:txEl>
                                              <p:pRg end="4" st="4"/>
                                            </p:txEl>
                                          </p:spTgt>
                                        </p:tgtEl>
                                        <p:attrNameLst>
                                          <p:attrName>style.visibility</p:attrName>
                                        </p:attrNameLst>
                                      </p:cBhvr>
                                      <p:to>
                                        <p:strVal val="visible"/>
                                      </p:to>
                                    </p:set>
                                    <p:anim calcmode="lin" valueType="num">
                                      <p:cBhvr additive="base">
                                        <p:cTn dur="500"/>
                                        <p:tgtEl>
                                          <p:spTgt spid="7">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
                                            <p:txEl>
                                              <p:pRg end="5" st="5"/>
                                            </p:txEl>
                                          </p:spTgt>
                                        </p:tgtEl>
                                        <p:attrNameLst>
                                          <p:attrName>style.visibility</p:attrName>
                                        </p:attrNameLst>
                                      </p:cBhvr>
                                      <p:to>
                                        <p:strVal val="visible"/>
                                      </p:to>
                                    </p:set>
                                    <p:anim calcmode="lin" valueType="num">
                                      <p:cBhvr additive="base">
                                        <p:cTn dur="500"/>
                                        <p:tgtEl>
                                          <p:spTgt spid="7">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
                                            <p:txEl>
                                              <p:pRg end="6" st="6"/>
                                            </p:txEl>
                                          </p:spTgt>
                                        </p:tgtEl>
                                        <p:attrNameLst>
                                          <p:attrName>style.visibility</p:attrName>
                                        </p:attrNameLst>
                                      </p:cBhvr>
                                      <p:to>
                                        <p:strVal val="visible"/>
                                      </p:to>
                                    </p:set>
                                    <p:anim calcmode="lin" valueType="num">
                                      <p:cBhvr additive="base">
                                        <p:cTn dur="500"/>
                                        <p:tgtEl>
                                          <p:spTgt spid="7">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
                                            <p:txEl>
                                              <p:pRg end="7" st="7"/>
                                            </p:txEl>
                                          </p:spTgt>
                                        </p:tgtEl>
                                        <p:attrNameLst>
                                          <p:attrName>style.visibility</p:attrName>
                                        </p:attrNameLst>
                                      </p:cBhvr>
                                      <p:to>
                                        <p:strVal val="visible"/>
                                      </p:to>
                                    </p:set>
                                    <p:anim calcmode="lin" valueType="num">
                                      <p:cBhvr additive="base">
                                        <p:cTn dur="500"/>
                                        <p:tgtEl>
                                          <p:spTgt spid="7">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
                                            <p:txEl>
                                              <p:pRg end="8" st="8"/>
                                            </p:txEl>
                                          </p:spTgt>
                                        </p:tgtEl>
                                        <p:attrNameLst>
                                          <p:attrName>style.visibility</p:attrName>
                                        </p:attrNameLst>
                                      </p:cBhvr>
                                      <p:to>
                                        <p:strVal val="visible"/>
                                      </p:to>
                                    </p:set>
                                    <p:anim calcmode="lin" valueType="num">
                                      <p:cBhvr additive="base">
                                        <p:cTn dur="500"/>
                                        <p:tgtEl>
                                          <p:spTgt spid="7">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27.png"/><Relationship Id="rId7"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4.png"/><Relationship Id="rId8"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3.png"/><Relationship Id="rId5" Type="http://schemas.openxmlformats.org/officeDocument/2006/relationships/image" Target="../media/image12.png"/><Relationship Id="rId6" Type="http://schemas.openxmlformats.org/officeDocument/2006/relationships/image" Target="../media/image28.png"/><Relationship Id="rId7"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7.png"/><Relationship Id="rId5"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idx="11" type="ftr"/>
          </p:nvPr>
        </p:nvSpPr>
        <p:spPr>
          <a:xfrm>
            <a:off x="2500313" y="6581775"/>
            <a:ext cx="3048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0000"/>
              </a:buClr>
              <a:buSzPts val="1400"/>
              <a:buFont typeface="Noto Sans Symbols"/>
              <a:buNone/>
            </a:pPr>
            <a:r>
              <a:rPr b="1" i="0" lang="en-US" sz="1400" u="none" cap="none" strike="noStrike">
                <a:solidFill>
                  <a:srgbClr val="FF0000"/>
                </a:solidFill>
                <a:latin typeface="Tahoma"/>
                <a:ea typeface="Tahoma"/>
                <a:cs typeface="Tahoma"/>
                <a:sym typeface="Tahoma"/>
              </a:rPr>
              <a:t>Dr. M. S. Uddin, CSE Dept., JU</a:t>
            </a:r>
            <a:endParaRPr/>
          </a:p>
        </p:txBody>
      </p:sp>
      <p:sp>
        <p:nvSpPr>
          <p:cNvPr id="88" name="Google Shape;88;p13"/>
          <p:cNvSpPr txBox="1"/>
          <p:nvPr>
            <p:ph idx="12" type="sldNum"/>
          </p:nvPr>
        </p:nvSpPr>
        <p:spPr>
          <a:xfrm>
            <a:off x="7543800" y="6581775"/>
            <a:ext cx="1524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FF0000"/>
              </a:buClr>
              <a:buSzPts val="1400"/>
              <a:buFont typeface="Noto Sans Symbols"/>
              <a:buNone/>
            </a:pPr>
            <a:fld id="{00000000-1234-1234-1234-123412341234}" type="slidenum">
              <a:rPr b="1" i="0" lang="en-US" sz="1400" u="none" cap="none" strike="noStrike">
                <a:solidFill>
                  <a:srgbClr val="FF0000"/>
                </a:solidFill>
                <a:latin typeface="Tahoma"/>
                <a:ea typeface="Tahoma"/>
                <a:cs typeface="Tahoma"/>
                <a:sym typeface="Tahoma"/>
              </a:rPr>
              <a:t>‹#›</a:t>
            </a:fld>
            <a:endParaRPr b="1" i="0" sz="1400" u="none" cap="none" strike="noStrike">
              <a:solidFill>
                <a:srgbClr val="FF0000"/>
              </a:solidFill>
              <a:latin typeface="Tahoma"/>
              <a:ea typeface="Tahoma"/>
              <a:cs typeface="Tahoma"/>
              <a:sym typeface="Tahoma"/>
            </a:endParaRPr>
          </a:p>
        </p:txBody>
      </p:sp>
      <p:sp>
        <p:nvSpPr>
          <p:cNvPr id="89" name="Google Shape;89;p13"/>
          <p:cNvSpPr txBox="1"/>
          <p:nvPr>
            <p:ph type="title"/>
          </p:nvPr>
        </p:nvSpPr>
        <p:spPr>
          <a:xfrm>
            <a:off x="266700" y="-50800"/>
            <a:ext cx="8610600" cy="660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Image Moments</a:t>
            </a:r>
            <a:endParaRPr/>
          </a:p>
        </p:txBody>
      </p:sp>
      <p:sp>
        <p:nvSpPr>
          <p:cNvPr id="90" name="Google Shape;90;p13"/>
          <p:cNvSpPr txBox="1"/>
          <p:nvPr>
            <p:ph idx="1" type="body"/>
          </p:nvPr>
        </p:nvSpPr>
        <p:spPr>
          <a:xfrm>
            <a:off x="381000" y="677863"/>
            <a:ext cx="8610600" cy="1992312"/>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SzPts val="2400"/>
              <a:buChar char="🟂"/>
            </a:pPr>
            <a:r>
              <a:rPr b="1" i="0" lang="en-US" sz="2400">
                <a:latin typeface="Arial"/>
                <a:ea typeface="Arial"/>
                <a:cs typeface="Arial"/>
                <a:sym typeface="Arial"/>
              </a:rPr>
              <a:t>Moment is a shape parameter, and it is used to estimate the length, area, volume, etc. as well as for object recognition.</a:t>
            </a:r>
            <a:endParaRPr/>
          </a:p>
          <a:p>
            <a:pPr indent="-342900" lvl="0" marL="342900" rtl="0" algn="just">
              <a:spcBef>
                <a:spcPts val="480"/>
              </a:spcBef>
              <a:spcAft>
                <a:spcPts val="0"/>
              </a:spcAft>
              <a:buSzPts val="2400"/>
              <a:buChar char="🟂"/>
            </a:pPr>
            <a:r>
              <a:rPr b="1" i="0" lang="en-US" sz="2400">
                <a:latin typeface="Arial"/>
                <a:ea typeface="Arial"/>
                <a:cs typeface="Arial"/>
                <a:sym typeface="Arial"/>
              </a:rPr>
              <a:t>(p+q)th order moments of an image f(x,y) can be defined as</a:t>
            </a:r>
            <a:endParaRPr/>
          </a:p>
        </p:txBody>
      </p:sp>
      <p:sp>
        <p:nvSpPr>
          <p:cNvPr id="91" name="Google Shape;91;p13"/>
          <p:cNvSpPr/>
          <p:nvPr/>
        </p:nvSpPr>
        <p:spPr>
          <a:xfrm>
            <a:off x="2057400" y="3853073"/>
            <a:ext cx="3658374" cy="1029769"/>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latin typeface="Times New Roman"/>
                <a:ea typeface="Times New Roman"/>
                <a:cs typeface="Times New Roman"/>
                <a:sym typeface="Times New Roman"/>
              </a:rPr>
              <a:t> </a:t>
            </a:r>
            <a:endParaRPr/>
          </a:p>
        </p:txBody>
      </p:sp>
      <p:sp>
        <p:nvSpPr>
          <p:cNvPr id="92" name="Google Shape;92;p13"/>
          <p:cNvSpPr/>
          <p:nvPr/>
        </p:nvSpPr>
        <p:spPr>
          <a:xfrm>
            <a:off x="1981200" y="2492216"/>
            <a:ext cx="4499437" cy="996363"/>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latin typeface="Times New Roman"/>
                <a:ea typeface="Times New Roman"/>
                <a:cs typeface="Times New Roman"/>
                <a:sym typeface="Times New Roman"/>
              </a:rPr>
              <a:t> </a:t>
            </a:r>
            <a:endParaRPr/>
          </a:p>
        </p:txBody>
      </p:sp>
      <p:sp>
        <p:nvSpPr>
          <p:cNvPr id="93" name="Google Shape;93;p13"/>
          <p:cNvSpPr txBox="1"/>
          <p:nvPr/>
        </p:nvSpPr>
        <p:spPr>
          <a:xfrm>
            <a:off x="152400" y="3508375"/>
            <a:ext cx="2840038" cy="5365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2"/>
              </a:buClr>
              <a:buSzPts val="2400"/>
              <a:buFont typeface="Noto Sans Symbols"/>
              <a:buNone/>
            </a:pPr>
            <a:r>
              <a:rPr b="1" i="0" lang="en-US" sz="2400" u="none" cap="none" strike="noStrike">
                <a:solidFill>
                  <a:schemeClr val="dk1"/>
                </a:solidFill>
                <a:latin typeface="Arial"/>
                <a:ea typeface="Arial"/>
                <a:cs typeface="Arial"/>
                <a:sym typeface="Arial"/>
              </a:rPr>
              <a:t>In discrete form,</a:t>
            </a:r>
            <a:endParaRPr/>
          </a:p>
        </p:txBody>
      </p:sp>
      <p:sp>
        <p:nvSpPr>
          <p:cNvPr id="94" name="Google Shape;94;p13"/>
          <p:cNvSpPr/>
          <p:nvPr/>
        </p:nvSpPr>
        <p:spPr>
          <a:xfrm>
            <a:off x="-13415" y="4927430"/>
            <a:ext cx="2957926" cy="1029769"/>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latin typeface="Times New Roman"/>
                <a:ea typeface="Times New Roman"/>
                <a:cs typeface="Times New Roman"/>
                <a:sym typeface="Times New Roman"/>
              </a:rPr>
              <a:t> </a:t>
            </a:r>
            <a:endParaRPr/>
          </a:p>
        </p:txBody>
      </p:sp>
      <p:sp>
        <p:nvSpPr>
          <p:cNvPr id="95" name="Google Shape;95;p13"/>
          <p:cNvSpPr/>
          <p:nvPr/>
        </p:nvSpPr>
        <p:spPr>
          <a:xfrm>
            <a:off x="2895600" y="4927430"/>
            <a:ext cx="3174908" cy="1029769"/>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latin typeface="Times New Roman"/>
                <a:ea typeface="Times New Roman"/>
                <a:cs typeface="Times New Roman"/>
                <a:sym typeface="Times New Roman"/>
              </a:rPr>
              <a:t> </a:t>
            </a:r>
            <a:endParaRPr/>
          </a:p>
        </p:txBody>
      </p:sp>
      <p:sp>
        <p:nvSpPr>
          <p:cNvPr id="96" name="Google Shape;96;p13"/>
          <p:cNvSpPr/>
          <p:nvPr/>
        </p:nvSpPr>
        <p:spPr>
          <a:xfrm>
            <a:off x="5979077" y="4927430"/>
            <a:ext cx="3129446" cy="1029769"/>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latin typeface="Times New Roman"/>
                <a:ea typeface="Times New Roman"/>
                <a:cs typeface="Times New Roman"/>
                <a:sym typeface="Times New Roman"/>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idx="11" type="ftr"/>
          </p:nvPr>
        </p:nvSpPr>
        <p:spPr>
          <a:xfrm>
            <a:off x="2500313" y="6581775"/>
            <a:ext cx="3048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0000"/>
              </a:buClr>
              <a:buSzPts val="1400"/>
              <a:buFont typeface="Noto Sans Symbols"/>
              <a:buNone/>
            </a:pPr>
            <a:r>
              <a:rPr b="1" i="0" lang="en-US" sz="1400" u="none" cap="none" strike="noStrike">
                <a:solidFill>
                  <a:srgbClr val="FF0000"/>
                </a:solidFill>
                <a:latin typeface="Tahoma"/>
                <a:ea typeface="Tahoma"/>
                <a:cs typeface="Tahoma"/>
                <a:sym typeface="Tahoma"/>
              </a:rPr>
              <a:t>Dr. M. S. Uddin, CSE Dept., JU</a:t>
            </a:r>
            <a:endParaRPr/>
          </a:p>
        </p:txBody>
      </p:sp>
      <p:sp>
        <p:nvSpPr>
          <p:cNvPr id="207" name="Google Shape;207;p22"/>
          <p:cNvSpPr txBox="1"/>
          <p:nvPr>
            <p:ph idx="12" type="sldNum"/>
          </p:nvPr>
        </p:nvSpPr>
        <p:spPr>
          <a:xfrm>
            <a:off x="7543800" y="6581775"/>
            <a:ext cx="1524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FF0000"/>
              </a:buClr>
              <a:buSzPts val="1400"/>
              <a:buFont typeface="Noto Sans Symbols"/>
              <a:buNone/>
            </a:pPr>
            <a:fld id="{00000000-1234-1234-1234-123412341234}" type="slidenum">
              <a:rPr b="1" i="0" lang="en-US" sz="1400" u="none" cap="none" strike="noStrike">
                <a:solidFill>
                  <a:srgbClr val="FF0000"/>
                </a:solidFill>
                <a:latin typeface="Tahoma"/>
                <a:ea typeface="Tahoma"/>
                <a:cs typeface="Tahoma"/>
                <a:sym typeface="Tahoma"/>
              </a:rPr>
              <a:t>‹#›</a:t>
            </a:fld>
            <a:endParaRPr b="1" i="0" sz="1400" u="none" cap="none" strike="noStrike">
              <a:solidFill>
                <a:srgbClr val="FF0000"/>
              </a:solidFill>
              <a:latin typeface="Tahoma"/>
              <a:ea typeface="Tahoma"/>
              <a:cs typeface="Tahoma"/>
              <a:sym typeface="Tahoma"/>
            </a:endParaRPr>
          </a:p>
        </p:txBody>
      </p:sp>
      <p:sp>
        <p:nvSpPr>
          <p:cNvPr id="208" name="Google Shape;208;p22"/>
          <p:cNvSpPr txBox="1"/>
          <p:nvPr>
            <p:ph type="title"/>
          </p:nvPr>
        </p:nvSpPr>
        <p:spPr>
          <a:xfrm>
            <a:off x="609600" y="304800"/>
            <a:ext cx="8077200" cy="457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Statistical Texture Description</a:t>
            </a:r>
            <a:endParaRPr/>
          </a:p>
        </p:txBody>
      </p:sp>
      <p:sp>
        <p:nvSpPr>
          <p:cNvPr id="209" name="Google Shape;209;p22"/>
          <p:cNvSpPr txBox="1"/>
          <p:nvPr/>
        </p:nvSpPr>
        <p:spPr>
          <a:xfrm>
            <a:off x="228600" y="1143000"/>
            <a:ext cx="8610600" cy="50292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2000"/>
              <a:buFont typeface="Noto Sans Symbols"/>
              <a:buNone/>
            </a:pPr>
            <a:r>
              <a:rPr b="0" i="0" lang="en-US" sz="2000" u="none" cap="none" strike="noStrike">
                <a:solidFill>
                  <a:schemeClr val="dk1"/>
                </a:solidFill>
                <a:latin typeface="Times New Roman"/>
                <a:ea typeface="Times New Roman"/>
                <a:cs typeface="Times New Roman"/>
                <a:sym typeface="Times New Roman"/>
              </a:rPr>
              <a:t>Measuring spatial frequencies is the basis of a large group of texture recognition methods. Textural character is in direct relation to the spatial size of the texture primitives; coarse textures are built from large primitives, fine textures from small primitives. Fine textures are characterized by higher spatial frequencies, coarse textures by lower spatial frequencies.</a:t>
            </a:r>
            <a:endParaRPr/>
          </a:p>
          <a:p>
            <a:pPr indent="0" lvl="0" marL="0" marR="0" rtl="0" algn="just">
              <a:spcBef>
                <a:spcPts val="0"/>
              </a:spcBef>
              <a:spcAft>
                <a:spcPts val="0"/>
              </a:spcAft>
              <a:buClr>
                <a:schemeClr val="dk1"/>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000"/>
              <a:buFont typeface="Noto Sans Symbols"/>
              <a:buNone/>
            </a:pPr>
            <a:r>
              <a:rPr b="0" i="0" lang="en-US" sz="2000" u="none" cap="none" strike="noStrike">
                <a:solidFill>
                  <a:schemeClr val="dk1"/>
                </a:solidFill>
                <a:latin typeface="Times New Roman"/>
                <a:ea typeface="Times New Roman"/>
                <a:cs typeface="Times New Roman"/>
                <a:sym typeface="Times New Roman"/>
              </a:rPr>
              <a:t>Spatial frequency methods evaluate the autocorrelation function of a texture:</a:t>
            </a:r>
            <a:endParaRPr/>
          </a:p>
          <a:p>
            <a:pPr indent="0" lvl="0" marL="0" marR="0" rtl="0" algn="just">
              <a:spcBef>
                <a:spcPts val="0"/>
              </a:spcBef>
              <a:spcAft>
                <a:spcPts val="0"/>
              </a:spcAft>
              <a:buClr>
                <a:schemeClr val="dk1"/>
              </a:buClr>
              <a:buSzPts val="2000"/>
              <a:buFont typeface="Noto Sans Symbols"/>
              <a:buNone/>
            </a:pPr>
            <a:r>
              <a:rPr b="0" i="0" lang="en-US" sz="2000" u="none" cap="none" strike="noStrike">
                <a:solidFill>
                  <a:schemeClr val="dk1"/>
                </a:solidFill>
                <a:latin typeface="Times New Roman"/>
                <a:ea typeface="Times New Roman"/>
                <a:cs typeface="Times New Roman"/>
                <a:sym typeface="Times New Roman"/>
              </a:rPr>
              <a:t>Autocorrelation coefficients  for several different values of parameters </a:t>
            </a:r>
            <a:r>
              <a:rPr b="0" i="1" lang="en-US" sz="2000" u="none" cap="none" strike="noStrike">
                <a:solidFill>
                  <a:schemeClr val="dk1"/>
                </a:solidFill>
                <a:latin typeface="Times New Roman"/>
                <a:ea typeface="Times New Roman"/>
                <a:cs typeface="Times New Roman"/>
                <a:sym typeface="Times New Roman"/>
              </a:rPr>
              <a:t>p</a:t>
            </a:r>
            <a:r>
              <a:rPr b="0" i="0"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q </a:t>
            </a:r>
            <a:r>
              <a:rPr b="0" i="0" lang="en-US" sz="2000" u="none" cap="none" strike="noStrike">
                <a:solidFill>
                  <a:schemeClr val="dk1"/>
                </a:solidFill>
                <a:latin typeface="Times New Roman"/>
                <a:ea typeface="Times New Roman"/>
                <a:cs typeface="Times New Roman"/>
                <a:sym typeface="Times New Roman"/>
              </a:rPr>
              <a:t>are given by:</a:t>
            </a:r>
            <a:endParaRPr/>
          </a:p>
          <a:p>
            <a:pPr indent="0" lvl="0" marL="0" marR="0" rtl="0" algn="just">
              <a:spcBef>
                <a:spcPts val="0"/>
              </a:spcBef>
              <a:spcAft>
                <a:spcPts val="0"/>
              </a:spcAft>
              <a:buClr>
                <a:schemeClr val="dk1"/>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000"/>
              <a:buFont typeface="Noto Sans Symbols"/>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Clr>
                <a:schemeClr val="dk1"/>
              </a:buClr>
              <a:buSzPts val="2000"/>
              <a:buFont typeface="Noto Sans Symbols"/>
              <a:buNone/>
            </a:pPr>
            <a:r>
              <a:rPr b="0" i="0" lang="en-US" sz="2000" u="none" cap="none" strike="noStrike">
                <a:solidFill>
                  <a:schemeClr val="dk1"/>
                </a:solidFill>
                <a:latin typeface="Times New Roman"/>
                <a:ea typeface="Times New Roman"/>
                <a:cs typeface="Times New Roman"/>
                <a:sym typeface="Times New Roman"/>
              </a:rPr>
              <a:t>Where </a:t>
            </a:r>
            <a:r>
              <a:rPr b="0" i="1" lang="en-US" sz="2000" u="none" cap="none" strike="noStrike">
                <a:solidFill>
                  <a:schemeClr val="dk1"/>
                </a:solidFill>
                <a:latin typeface="Times New Roman"/>
                <a:ea typeface="Times New Roman"/>
                <a:cs typeface="Times New Roman"/>
                <a:sym typeface="Times New Roman"/>
              </a:rPr>
              <a:t>p</a:t>
            </a:r>
            <a:r>
              <a:rPr b="0" i="0"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q </a:t>
            </a:r>
            <a:r>
              <a:rPr b="0" i="0" lang="en-US" sz="2000" u="none" cap="none" strike="noStrike">
                <a:solidFill>
                  <a:schemeClr val="dk1"/>
                </a:solidFill>
                <a:latin typeface="Times New Roman"/>
                <a:ea typeface="Times New Roman"/>
                <a:cs typeface="Times New Roman"/>
                <a:sym typeface="Times New Roman"/>
              </a:rPr>
              <a:t>is the position difference in the </a:t>
            </a:r>
            <a:r>
              <a:rPr b="0" i="1" lang="en-US" sz="2000" u="none" cap="none" strike="noStrike">
                <a:solidFill>
                  <a:schemeClr val="dk1"/>
                </a:solidFill>
                <a:latin typeface="Times New Roman"/>
                <a:ea typeface="Times New Roman"/>
                <a:cs typeface="Times New Roman"/>
                <a:sym typeface="Times New Roman"/>
              </a:rPr>
              <a:t>i</a:t>
            </a:r>
            <a:r>
              <a:rPr b="0" i="0"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j</a:t>
            </a:r>
            <a:r>
              <a:rPr b="0" i="0" lang="en-US" sz="2000" u="none" cap="none" strike="noStrike">
                <a:solidFill>
                  <a:schemeClr val="dk1"/>
                </a:solidFill>
                <a:latin typeface="Times New Roman"/>
                <a:ea typeface="Times New Roman"/>
                <a:cs typeface="Times New Roman"/>
                <a:sym typeface="Times New Roman"/>
              </a:rPr>
              <a:t> direction, and </a:t>
            </a:r>
            <a:r>
              <a:rPr b="0" i="1" lang="en-US" sz="2000" u="none" cap="none" strike="noStrike">
                <a:solidFill>
                  <a:schemeClr val="dk1"/>
                </a:solidFill>
                <a:latin typeface="Times New Roman"/>
                <a:ea typeface="Times New Roman"/>
                <a:cs typeface="Times New Roman"/>
                <a:sym typeface="Times New Roman"/>
              </a:rPr>
              <a:t>M</a:t>
            </a:r>
            <a:r>
              <a:rPr b="0" i="0" lang="en-US" sz="2000" u="none" cap="none" strike="noStrike">
                <a:solidFill>
                  <a:schemeClr val="dk1"/>
                </a:solidFill>
                <a:latin typeface="Times New Roman"/>
                <a:ea typeface="Times New Roman"/>
                <a:cs typeface="Times New Roman"/>
                <a:sym typeface="Times New Roman"/>
              </a:rPr>
              <a:t>, </a:t>
            </a:r>
            <a:r>
              <a:rPr b="0" i="1" lang="en-US" sz="2000" u="none" cap="none" strike="noStrike">
                <a:solidFill>
                  <a:schemeClr val="dk1"/>
                </a:solidFill>
                <a:latin typeface="Times New Roman"/>
                <a:ea typeface="Times New Roman"/>
                <a:cs typeface="Times New Roman"/>
                <a:sym typeface="Times New Roman"/>
              </a:rPr>
              <a:t>N</a:t>
            </a:r>
            <a:r>
              <a:rPr b="0" i="0" lang="en-US" sz="2000" u="none" cap="none" strike="noStrike">
                <a:solidFill>
                  <a:schemeClr val="dk1"/>
                </a:solidFill>
                <a:latin typeface="Times New Roman"/>
                <a:ea typeface="Times New Roman"/>
                <a:cs typeface="Times New Roman"/>
                <a:sym typeface="Times New Roman"/>
              </a:rPr>
              <a:t> are the image dimensions.</a:t>
            </a:r>
            <a:endParaRPr/>
          </a:p>
        </p:txBody>
      </p:sp>
      <p:pic>
        <p:nvPicPr>
          <p:cNvPr id="210" name="Google Shape;210;p22"/>
          <p:cNvPicPr preferRelativeResize="0"/>
          <p:nvPr/>
        </p:nvPicPr>
        <p:blipFill rotWithShape="1">
          <a:blip r:embed="rId3">
            <a:alphaModFix/>
          </a:blip>
          <a:srcRect b="0" l="0" r="0" t="0"/>
          <a:stretch/>
        </p:blipFill>
        <p:spPr>
          <a:xfrm>
            <a:off x="1066800" y="3914775"/>
            <a:ext cx="6400800" cy="141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idx="11" type="ftr"/>
          </p:nvPr>
        </p:nvSpPr>
        <p:spPr>
          <a:xfrm>
            <a:off x="2500313" y="6581775"/>
            <a:ext cx="3048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0000"/>
              </a:buClr>
              <a:buSzPts val="1400"/>
              <a:buFont typeface="Noto Sans Symbols"/>
              <a:buNone/>
            </a:pPr>
            <a:r>
              <a:rPr b="1" i="0" lang="en-US" sz="1400" u="none" cap="none" strike="noStrike">
                <a:solidFill>
                  <a:srgbClr val="FF0000"/>
                </a:solidFill>
                <a:latin typeface="Tahoma"/>
                <a:ea typeface="Tahoma"/>
                <a:cs typeface="Tahoma"/>
                <a:sym typeface="Tahoma"/>
              </a:rPr>
              <a:t>Dr. M. S. Uddin, CSE Dept., JU</a:t>
            </a:r>
            <a:endParaRPr/>
          </a:p>
        </p:txBody>
      </p:sp>
      <p:sp>
        <p:nvSpPr>
          <p:cNvPr id="216" name="Google Shape;216;p23"/>
          <p:cNvSpPr txBox="1"/>
          <p:nvPr>
            <p:ph idx="12" type="sldNum"/>
          </p:nvPr>
        </p:nvSpPr>
        <p:spPr>
          <a:xfrm>
            <a:off x="7543800" y="6581775"/>
            <a:ext cx="1524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FF0000"/>
              </a:buClr>
              <a:buSzPts val="1400"/>
              <a:buFont typeface="Noto Sans Symbols"/>
              <a:buNone/>
            </a:pPr>
            <a:fld id="{00000000-1234-1234-1234-123412341234}" type="slidenum">
              <a:rPr b="1" i="0" lang="en-US" sz="1400" u="none" cap="none" strike="noStrike">
                <a:solidFill>
                  <a:srgbClr val="FF0000"/>
                </a:solidFill>
                <a:latin typeface="Tahoma"/>
                <a:ea typeface="Tahoma"/>
                <a:cs typeface="Tahoma"/>
                <a:sym typeface="Tahoma"/>
              </a:rPr>
              <a:t>‹#›</a:t>
            </a:fld>
            <a:endParaRPr b="1" i="0" sz="1400" u="none" cap="none" strike="noStrike">
              <a:solidFill>
                <a:srgbClr val="FF0000"/>
              </a:solidFill>
              <a:latin typeface="Tahoma"/>
              <a:ea typeface="Tahoma"/>
              <a:cs typeface="Tahoma"/>
              <a:sym typeface="Tahoma"/>
            </a:endParaRPr>
          </a:p>
        </p:txBody>
      </p:sp>
      <p:pic>
        <p:nvPicPr>
          <p:cNvPr id="217" name="Google Shape;217;p23"/>
          <p:cNvPicPr preferRelativeResize="0"/>
          <p:nvPr/>
        </p:nvPicPr>
        <p:blipFill rotWithShape="1">
          <a:blip r:embed="rId3">
            <a:alphaModFix/>
          </a:blip>
          <a:srcRect b="0" l="0" r="0" t="0"/>
          <a:stretch/>
        </p:blipFill>
        <p:spPr>
          <a:xfrm>
            <a:off x="1143000" y="990600"/>
            <a:ext cx="6705600" cy="5486400"/>
          </a:xfrm>
          <a:prstGeom prst="rect">
            <a:avLst/>
          </a:prstGeom>
          <a:noFill/>
          <a:ln>
            <a:noFill/>
          </a:ln>
        </p:spPr>
      </p:pic>
      <p:sp>
        <p:nvSpPr>
          <p:cNvPr id="218" name="Google Shape;218;p23"/>
          <p:cNvSpPr/>
          <p:nvPr/>
        </p:nvSpPr>
        <p:spPr>
          <a:xfrm>
            <a:off x="2209800" y="76200"/>
            <a:ext cx="45720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2"/>
              </a:buClr>
              <a:buSzPts val="4400"/>
              <a:buFont typeface="Noto Sans Symbols"/>
              <a:buNone/>
            </a:pPr>
            <a:r>
              <a:rPr b="0" i="0" lang="en-US" sz="4400" u="none" cap="none" strike="noStrike">
                <a:solidFill>
                  <a:schemeClr val="dk2"/>
                </a:solidFill>
                <a:latin typeface="Times New Roman"/>
                <a:ea typeface="Times New Roman"/>
                <a:cs typeface="Times New Roman"/>
                <a:sym typeface="Times New Roman"/>
              </a:rPr>
              <a:t>Texture</a:t>
            </a:r>
            <a:endParaRPr/>
          </a:p>
        </p:txBody>
      </p:sp>
      <p:sp>
        <p:nvSpPr>
          <p:cNvPr id="219" name="Google Shape;219;p23"/>
          <p:cNvSpPr txBox="1"/>
          <p:nvPr/>
        </p:nvSpPr>
        <p:spPr>
          <a:xfrm>
            <a:off x="990600" y="609600"/>
            <a:ext cx="7378700"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1" i="0" lang="en-US" sz="1400" u="none" cap="none" strike="noStrike">
                <a:solidFill>
                  <a:schemeClr val="dk1"/>
                </a:solidFill>
                <a:latin typeface="Tahoma"/>
                <a:ea typeface="Tahoma"/>
                <a:cs typeface="Tahoma"/>
                <a:sym typeface="Tahoma"/>
              </a:rPr>
              <a:t>Courtesy: Gonzalez and Woods, Digital Image Processing,  Chap. 8, 2</a:t>
            </a:r>
            <a:r>
              <a:rPr b="1" baseline="30000" i="0" lang="en-US" sz="1400" u="none" cap="none" strike="noStrike">
                <a:solidFill>
                  <a:schemeClr val="dk1"/>
                </a:solidFill>
                <a:latin typeface="Tahoma"/>
                <a:ea typeface="Tahoma"/>
                <a:cs typeface="Tahoma"/>
                <a:sym typeface="Tahoma"/>
              </a:rPr>
              <a:t>nd</a:t>
            </a:r>
            <a:r>
              <a:rPr b="1" i="0" lang="en-US" sz="1400" u="none" cap="none" strike="noStrike">
                <a:solidFill>
                  <a:schemeClr val="dk1"/>
                </a:solidFill>
                <a:latin typeface="Tahoma"/>
                <a:ea typeface="Tahoma"/>
                <a:cs typeface="Tahoma"/>
                <a:sym typeface="Tahoma"/>
              </a:rPr>
              <a:t> ed., 2002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4"/>
          <p:cNvSpPr txBox="1"/>
          <p:nvPr>
            <p:ph idx="11" type="ftr"/>
          </p:nvPr>
        </p:nvSpPr>
        <p:spPr>
          <a:xfrm>
            <a:off x="2500313" y="6581775"/>
            <a:ext cx="3048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0000"/>
              </a:buClr>
              <a:buSzPts val="1400"/>
              <a:buFont typeface="Noto Sans Symbols"/>
              <a:buNone/>
            </a:pPr>
            <a:r>
              <a:rPr b="1" i="0" lang="en-US" sz="1400" u="none" cap="none" strike="noStrike">
                <a:solidFill>
                  <a:srgbClr val="FF0000"/>
                </a:solidFill>
                <a:latin typeface="Tahoma"/>
                <a:ea typeface="Tahoma"/>
                <a:cs typeface="Tahoma"/>
                <a:sym typeface="Tahoma"/>
              </a:rPr>
              <a:t>Dr. M. S. Uddin, CSE Dept., JU</a:t>
            </a:r>
            <a:endParaRPr/>
          </a:p>
        </p:txBody>
      </p:sp>
      <p:sp>
        <p:nvSpPr>
          <p:cNvPr id="225" name="Google Shape;225;p24"/>
          <p:cNvSpPr txBox="1"/>
          <p:nvPr>
            <p:ph idx="12" type="sldNum"/>
          </p:nvPr>
        </p:nvSpPr>
        <p:spPr>
          <a:xfrm>
            <a:off x="7543800" y="6581775"/>
            <a:ext cx="1524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FF0000"/>
              </a:buClr>
              <a:buSzPts val="1400"/>
              <a:buFont typeface="Noto Sans Symbols"/>
              <a:buNone/>
            </a:pPr>
            <a:fld id="{00000000-1234-1234-1234-123412341234}" type="slidenum">
              <a:rPr b="1" i="0" lang="en-US" sz="1400" u="none" cap="none" strike="noStrike">
                <a:solidFill>
                  <a:srgbClr val="FF0000"/>
                </a:solidFill>
                <a:latin typeface="Tahoma"/>
                <a:ea typeface="Tahoma"/>
                <a:cs typeface="Tahoma"/>
                <a:sym typeface="Tahoma"/>
              </a:rPr>
              <a:t>‹#›</a:t>
            </a:fld>
            <a:endParaRPr b="1" i="0" sz="1400" u="none" cap="none" strike="noStrike">
              <a:solidFill>
                <a:srgbClr val="FF0000"/>
              </a:solidFill>
              <a:latin typeface="Tahoma"/>
              <a:ea typeface="Tahoma"/>
              <a:cs typeface="Tahoma"/>
              <a:sym typeface="Tahoma"/>
            </a:endParaRPr>
          </a:p>
        </p:txBody>
      </p:sp>
      <p:sp>
        <p:nvSpPr>
          <p:cNvPr id="226" name="Google Shape;226;p24"/>
          <p:cNvSpPr txBox="1"/>
          <p:nvPr>
            <p:ph type="title"/>
          </p:nvPr>
        </p:nvSpPr>
        <p:spPr>
          <a:xfrm>
            <a:off x="533400" y="304800"/>
            <a:ext cx="8077200" cy="457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Texture Applications</a:t>
            </a:r>
            <a:endParaRPr/>
          </a:p>
        </p:txBody>
      </p:sp>
      <p:sp>
        <p:nvSpPr>
          <p:cNvPr id="227" name="Google Shape;227;p24"/>
          <p:cNvSpPr txBox="1"/>
          <p:nvPr/>
        </p:nvSpPr>
        <p:spPr>
          <a:xfrm>
            <a:off x="228600" y="1219200"/>
            <a:ext cx="8534400" cy="228282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Clr>
                <a:schemeClr val="dk1"/>
              </a:buClr>
              <a:buSzPts val="2400"/>
              <a:buFont typeface="Noto Sans Symbols"/>
              <a:buNone/>
            </a:pPr>
            <a:r>
              <a:rPr b="0" i="0" lang="en-US" sz="2400" u="none" cap="none" strike="noStrike">
                <a:solidFill>
                  <a:schemeClr val="dk1"/>
                </a:solidFill>
                <a:latin typeface="Times New Roman"/>
                <a:ea typeface="Times New Roman"/>
                <a:cs typeface="Times New Roman"/>
                <a:sym typeface="Times New Roman"/>
              </a:rPr>
              <a:t>Localization of diseased forests from remotely sensed data, automatic diagnosis of lung diseases from X-ray images, recognition of cloud types from meteorological satellite data,  texture recognition of roads, road crossings, buildings, agricultural regions, and natural objects, etc., are examples of texture recognition applications.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idx="11" type="ftr"/>
          </p:nvPr>
        </p:nvSpPr>
        <p:spPr>
          <a:xfrm>
            <a:off x="2500313" y="6581775"/>
            <a:ext cx="3048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0000"/>
              </a:buClr>
              <a:buSzPts val="1400"/>
              <a:buFont typeface="Noto Sans Symbols"/>
              <a:buNone/>
            </a:pPr>
            <a:r>
              <a:rPr b="1" i="0" lang="en-US" sz="1400" u="none" cap="none" strike="noStrike">
                <a:solidFill>
                  <a:srgbClr val="FF0000"/>
                </a:solidFill>
                <a:latin typeface="Tahoma"/>
                <a:ea typeface="Tahoma"/>
                <a:cs typeface="Tahoma"/>
                <a:sym typeface="Tahoma"/>
              </a:rPr>
              <a:t>Dr. M. S. Uddin, CSE Dept., JU</a:t>
            </a:r>
            <a:endParaRPr/>
          </a:p>
        </p:txBody>
      </p:sp>
      <p:sp>
        <p:nvSpPr>
          <p:cNvPr id="102" name="Google Shape;102;p14"/>
          <p:cNvSpPr txBox="1"/>
          <p:nvPr>
            <p:ph idx="12" type="sldNum"/>
          </p:nvPr>
        </p:nvSpPr>
        <p:spPr>
          <a:xfrm>
            <a:off x="7543800" y="6581775"/>
            <a:ext cx="1524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FF0000"/>
              </a:buClr>
              <a:buSzPts val="1400"/>
              <a:buFont typeface="Noto Sans Symbols"/>
              <a:buNone/>
            </a:pPr>
            <a:fld id="{00000000-1234-1234-1234-123412341234}" type="slidenum">
              <a:rPr b="1" i="0" lang="en-US" sz="1400" u="none" cap="none" strike="noStrike">
                <a:solidFill>
                  <a:srgbClr val="FF0000"/>
                </a:solidFill>
                <a:latin typeface="Tahoma"/>
                <a:ea typeface="Tahoma"/>
                <a:cs typeface="Tahoma"/>
                <a:sym typeface="Tahoma"/>
              </a:rPr>
              <a:t>‹#›</a:t>
            </a:fld>
            <a:endParaRPr b="1" i="0" sz="1400" u="none" cap="none" strike="noStrike">
              <a:solidFill>
                <a:srgbClr val="FF0000"/>
              </a:solidFill>
              <a:latin typeface="Tahoma"/>
              <a:ea typeface="Tahoma"/>
              <a:cs typeface="Tahoma"/>
              <a:sym typeface="Tahoma"/>
            </a:endParaRPr>
          </a:p>
        </p:txBody>
      </p:sp>
      <p:sp>
        <p:nvSpPr>
          <p:cNvPr id="103" name="Google Shape;103;p14"/>
          <p:cNvSpPr/>
          <p:nvPr/>
        </p:nvSpPr>
        <p:spPr>
          <a:xfrm>
            <a:off x="1600200" y="3810000"/>
            <a:ext cx="2667000" cy="2514600"/>
          </a:xfrm>
          <a:prstGeom prst="rect">
            <a:avLst/>
          </a:prstGeom>
          <a:solidFill>
            <a:schemeClr val="lt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4" name="Google Shape;104;p14"/>
          <p:cNvSpPr txBox="1"/>
          <p:nvPr>
            <p:ph idx="1" type="body"/>
          </p:nvPr>
        </p:nvSpPr>
        <p:spPr>
          <a:xfrm>
            <a:off x="228600" y="1981200"/>
            <a:ext cx="8610600" cy="1676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 Moments are used to determine properties of a component</a:t>
            </a:r>
            <a:endParaRPr/>
          </a:p>
          <a:p>
            <a:pPr indent="-285750" lvl="1" marL="742950" rtl="0" algn="l">
              <a:spcBef>
                <a:spcPts val="400"/>
              </a:spcBef>
              <a:spcAft>
                <a:spcPts val="0"/>
              </a:spcAft>
              <a:buSzPts val="2000"/>
              <a:buChar char="🟂"/>
            </a:pPr>
            <a:r>
              <a:rPr lang="en-US" sz="2000"/>
              <a:t>Area is the 0</a:t>
            </a:r>
            <a:r>
              <a:rPr baseline="30000" lang="en-US" sz="2000"/>
              <a:t>th</a:t>
            </a:r>
            <a:r>
              <a:rPr lang="en-US" sz="2000"/>
              <a:t> moment</a:t>
            </a:r>
            <a:endParaRPr/>
          </a:p>
          <a:p>
            <a:pPr indent="-285750" lvl="1" marL="742950" rtl="0" algn="l">
              <a:spcBef>
                <a:spcPts val="400"/>
              </a:spcBef>
              <a:spcAft>
                <a:spcPts val="0"/>
              </a:spcAft>
              <a:buSzPts val="2000"/>
              <a:buChar char="🟂"/>
            </a:pPr>
            <a:r>
              <a:rPr lang="en-US" sz="2000"/>
              <a:t>Center of mass is the 1</a:t>
            </a:r>
            <a:r>
              <a:rPr baseline="30000" lang="en-US" sz="2000"/>
              <a:t>st</a:t>
            </a:r>
            <a:r>
              <a:rPr lang="en-US" sz="2000"/>
              <a:t> moment</a:t>
            </a:r>
            <a:endParaRPr/>
          </a:p>
          <a:p>
            <a:pPr indent="-285750" lvl="1" marL="742950" rtl="0" algn="l">
              <a:spcBef>
                <a:spcPts val="400"/>
              </a:spcBef>
              <a:spcAft>
                <a:spcPts val="0"/>
              </a:spcAft>
              <a:buSzPts val="2000"/>
              <a:buChar char="🟂"/>
            </a:pPr>
            <a:r>
              <a:rPr lang="en-US" sz="2000"/>
              <a:t>Orientation is defined with respect to the 2</a:t>
            </a:r>
            <a:r>
              <a:rPr baseline="30000" lang="en-US" sz="2000"/>
              <a:t>nd</a:t>
            </a:r>
            <a:r>
              <a:rPr lang="en-US" sz="2000"/>
              <a:t> moment</a:t>
            </a:r>
            <a:endParaRPr/>
          </a:p>
        </p:txBody>
      </p:sp>
      <p:sp>
        <p:nvSpPr>
          <p:cNvPr id="105" name="Google Shape;105;p14"/>
          <p:cNvSpPr/>
          <p:nvPr/>
        </p:nvSpPr>
        <p:spPr>
          <a:xfrm rot="7640730">
            <a:off x="2667000" y="3581400"/>
            <a:ext cx="990600" cy="2362200"/>
          </a:xfrm>
          <a:prstGeom prst="moon">
            <a:avLst>
              <a:gd fmla="val 50000" name="adj"/>
            </a:avLst>
          </a:prstGeom>
          <a:solidFill>
            <a:srgbClr val="F8F8F8"/>
          </a:solid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06" name="Google Shape;106;p14"/>
          <p:cNvGrpSpPr/>
          <p:nvPr/>
        </p:nvGrpSpPr>
        <p:grpSpPr>
          <a:xfrm>
            <a:off x="3276600" y="3886200"/>
            <a:ext cx="3657600" cy="762000"/>
            <a:chOff x="2064" y="2448"/>
            <a:chExt cx="2304" cy="480"/>
          </a:xfrm>
        </p:grpSpPr>
        <p:sp>
          <p:nvSpPr>
            <p:cNvPr id="107" name="Google Shape;107;p14"/>
            <p:cNvSpPr/>
            <p:nvPr/>
          </p:nvSpPr>
          <p:spPr>
            <a:xfrm>
              <a:off x="2064" y="2880"/>
              <a:ext cx="48" cy="48"/>
            </a:xfrm>
            <a:prstGeom prst="ellipse">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p:txBody>
        </p:sp>
        <p:grpSp>
          <p:nvGrpSpPr>
            <p:cNvPr id="108" name="Google Shape;108;p14"/>
            <p:cNvGrpSpPr/>
            <p:nvPr/>
          </p:nvGrpSpPr>
          <p:grpSpPr>
            <a:xfrm>
              <a:off x="2112" y="2448"/>
              <a:ext cx="2256" cy="432"/>
              <a:chOff x="2112" y="2448"/>
              <a:chExt cx="2256" cy="432"/>
            </a:xfrm>
          </p:grpSpPr>
          <p:sp>
            <p:nvSpPr>
              <p:cNvPr id="109" name="Google Shape;109;p14"/>
              <p:cNvSpPr txBox="1"/>
              <p:nvPr/>
            </p:nvSpPr>
            <p:spPr>
              <a:xfrm>
                <a:off x="2880" y="2448"/>
                <a:ext cx="1488" cy="239"/>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Noto Sans Symbols"/>
                  <a:buNone/>
                </a:pPr>
                <a:r>
                  <a:rPr b="0" i="0" lang="en-US" sz="1800" u="none" cap="none" strike="noStrike">
                    <a:solidFill>
                      <a:schemeClr val="dk1"/>
                    </a:solidFill>
                    <a:latin typeface="Times New Roman"/>
                    <a:ea typeface="Times New Roman"/>
                    <a:cs typeface="Times New Roman"/>
                    <a:sym typeface="Times New Roman"/>
                  </a:rPr>
                  <a:t>Center of mass</a:t>
                </a:r>
                <a:endParaRPr/>
              </a:p>
            </p:txBody>
          </p:sp>
          <p:cxnSp>
            <p:nvCxnSpPr>
              <p:cNvPr id="110" name="Google Shape;110;p14"/>
              <p:cNvCxnSpPr/>
              <p:nvPr/>
            </p:nvCxnSpPr>
            <p:spPr>
              <a:xfrm flipH="1">
                <a:off x="2112" y="2592"/>
                <a:ext cx="768" cy="288"/>
              </a:xfrm>
              <a:prstGeom prst="straightConnector1">
                <a:avLst/>
              </a:prstGeom>
              <a:noFill/>
              <a:ln cap="flat" cmpd="sng" w="9525">
                <a:solidFill>
                  <a:schemeClr val="dk1"/>
                </a:solidFill>
                <a:prstDash val="solid"/>
                <a:round/>
                <a:headEnd len="med" w="med" type="none"/>
                <a:tailEnd len="med" w="med" type="triangle"/>
              </a:ln>
            </p:spPr>
          </p:cxnSp>
        </p:grpSp>
      </p:grpSp>
      <p:grpSp>
        <p:nvGrpSpPr>
          <p:cNvPr id="111" name="Google Shape;111;p14"/>
          <p:cNvGrpSpPr/>
          <p:nvPr/>
        </p:nvGrpSpPr>
        <p:grpSpPr>
          <a:xfrm>
            <a:off x="2438400" y="3886200"/>
            <a:ext cx="4495800" cy="1524000"/>
            <a:chOff x="1536" y="2448"/>
            <a:chExt cx="2832" cy="960"/>
          </a:xfrm>
        </p:grpSpPr>
        <p:cxnSp>
          <p:nvCxnSpPr>
            <p:cNvPr id="112" name="Google Shape;112;p14"/>
            <p:cNvCxnSpPr/>
            <p:nvPr/>
          </p:nvCxnSpPr>
          <p:spPr>
            <a:xfrm>
              <a:off x="1536" y="2448"/>
              <a:ext cx="1104" cy="960"/>
            </a:xfrm>
            <a:prstGeom prst="straightConnector1">
              <a:avLst/>
            </a:prstGeom>
            <a:noFill/>
            <a:ln cap="flat" cmpd="sng" w="38100">
              <a:solidFill>
                <a:srgbClr val="FF0000"/>
              </a:solidFill>
              <a:prstDash val="lgDashDot"/>
              <a:round/>
              <a:headEnd len="med" w="med" type="none"/>
              <a:tailEnd len="med" w="med" type="none"/>
            </a:ln>
          </p:spPr>
        </p:cxnSp>
        <p:grpSp>
          <p:nvGrpSpPr>
            <p:cNvPr id="113" name="Google Shape;113;p14"/>
            <p:cNvGrpSpPr/>
            <p:nvPr/>
          </p:nvGrpSpPr>
          <p:grpSpPr>
            <a:xfrm>
              <a:off x="2352" y="2784"/>
              <a:ext cx="2016" cy="336"/>
              <a:chOff x="2352" y="2784"/>
              <a:chExt cx="2016" cy="336"/>
            </a:xfrm>
          </p:grpSpPr>
          <p:sp>
            <p:nvSpPr>
              <p:cNvPr id="114" name="Google Shape;114;p14"/>
              <p:cNvSpPr txBox="1"/>
              <p:nvPr/>
            </p:nvSpPr>
            <p:spPr>
              <a:xfrm>
                <a:off x="2880" y="2784"/>
                <a:ext cx="1488" cy="239"/>
              </a:xfrm>
              <a:prstGeom prst="rect">
                <a:avLst/>
              </a:prstGeom>
              <a:solidFill>
                <a:srgbClr val="CCECFF"/>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1800"/>
                  <a:buFont typeface="Noto Sans Symbols"/>
                  <a:buNone/>
                </a:pPr>
                <a:r>
                  <a:rPr b="0" i="0" lang="en-US" sz="1800" u="none" cap="none" strike="noStrike">
                    <a:solidFill>
                      <a:schemeClr val="dk1"/>
                    </a:solidFill>
                    <a:latin typeface="Times New Roman"/>
                    <a:ea typeface="Times New Roman"/>
                    <a:cs typeface="Times New Roman"/>
                    <a:sym typeface="Times New Roman"/>
                  </a:rPr>
                  <a:t>Axis of orientation</a:t>
                </a:r>
                <a:endParaRPr/>
              </a:p>
            </p:txBody>
          </p:sp>
          <p:cxnSp>
            <p:nvCxnSpPr>
              <p:cNvPr id="115" name="Google Shape;115;p14"/>
              <p:cNvCxnSpPr/>
              <p:nvPr/>
            </p:nvCxnSpPr>
            <p:spPr>
              <a:xfrm flipH="1">
                <a:off x="2352" y="2928"/>
                <a:ext cx="528" cy="192"/>
              </a:xfrm>
              <a:prstGeom prst="straightConnector1">
                <a:avLst/>
              </a:prstGeom>
              <a:noFill/>
              <a:ln cap="flat" cmpd="sng" w="9525">
                <a:solidFill>
                  <a:schemeClr val="dk1"/>
                </a:solidFill>
                <a:prstDash val="solid"/>
                <a:round/>
                <a:headEnd len="med" w="med" type="none"/>
                <a:tailEnd len="med" w="med" type="triangle"/>
              </a:ln>
            </p:spPr>
          </p:cxnSp>
        </p:grpSp>
      </p:grpSp>
      <p:sp>
        <p:nvSpPr>
          <p:cNvPr id="116" name="Google Shape;116;p14"/>
          <p:cNvSpPr txBox="1"/>
          <p:nvPr>
            <p:ph type="title"/>
          </p:nvPr>
        </p:nvSpPr>
        <p:spPr>
          <a:xfrm>
            <a:off x="174625" y="263525"/>
            <a:ext cx="8610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Image Moments (2)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5"/>
          <p:cNvSpPr txBox="1"/>
          <p:nvPr>
            <p:ph idx="11" type="ftr"/>
          </p:nvPr>
        </p:nvSpPr>
        <p:spPr>
          <a:xfrm>
            <a:off x="2500313" y="6581775"/>
            <a:ext cx="3048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0000"/>
              </a:buClr>
              <a:buSzPts val="1400"/>
              <a:buFont typeface="Noto Sans Symbols"/>
              <a:buNone/>
            </a:pPr>
            <a:r>
              <a:rPr b="1" i="0" lang="en-US" sz="1400" u="none" cap="none" strike="noStrike">
                <a:solidFill>
                  <a:srgbClr val="FF0000"/>
                </a:solidFill>
                <a:latin typeface="Tahoma"/>
                <a:ea typeface="Tahoma"/>
                <a:cs typeface="Tahoma"/>
                <a:sym typeface="Tahoma"/>
              </a:rPr>
              <a:t>Dr. M. S. Uddin, CSE Dept., JU</a:t>
            </a:r>
            <a:endParaRPr/>
          </a:p>
        </p:txBody>
      </p:sp>
      <p:sp>
        <p:nvSpPr>
          <p:cNvPr id="122" name="Google Shape;122;p15"/>
          <p:cNvSpPr txBox="1"/>
          <p:nvPr>
            <p:ph idx="12" type="sldNum"/>
          </p:nvPr>
        </p:nvSpPr>
        <p:spPr>
          <a:xfrm>
            <a:off x="7543800" y="6581775"/>
            <a:ext cx="1524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FF0000"/>
              </a:buClr>
              <a:buSzPts val="1400"/>
              <a:buFont typeface="Noto Sans Symbols"/>
              <a:buNone/>
            </a:pPr>
            <a:fld id="{00000000-1234-1234-1234-123412341234}" type="slidenum">
              <a:rPr b="1" i="0" lang="en-US" sz="1400" u="none" cap="none" strike="noStrike">
                <a:solidFill>
                  <a:srgbClr val="FF0000"/>
                </a:solidFill>
                <a:latin typeface="Tahoma"/>
                <a:ea typeface="Tahoma"/>
                <a:cs typeface="Tahoma"/>
                <a:sym typeface="Tahoma"/>
              </a:rPr>
              <a:t>‹#›</a:t>
            </a:fld>
            <a:endParaRPr b="1" i="0" sz="1400" u="none" cap="none" strike="noStrike">
              <a:solidFill>
                <a:srgbClr val="FF0000"/>
              </a:solidFill>
              <a:latin typeface="Tahoma"/>
              <a:ea typeface="Tahoma"/>
              <a:cs typeface="Tahoma"/>
              <a:sym typeface="Tahoma"/>
            </a:endParaRPr>
          </a:p>
        </p:txBody>
      </p:sp>
      <p:sp>
        <p:nvSpPr>
          <p:cNvPr id="123" name="Google Shape;123;p15"/>
          <p:cNvSpPr txBox="1"/>
          <p:nvPr>
            <p:ph type="title"/>
          </p:nvPr>
        </p:nvSpPr>
        <p:spPr>
          <a:xfrm>
            <a:off x="174625" y="263525"/>
            <a:ext cx="8610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Image Moments (3)</a:t>
            </a:r>
            <a:endParaRPr/>
          </a:p>
        </p:txBody>
      </p:sp>
      <p:sp>
        <p:nvSpPr>
          <p:cNvPr id="124" name="Google Shape;124;p15"/>
          <p:cNvSpPr txBox="1"/>
          <p:nvPr>
            <p:ph idx="1" type="body"/>
          </p:nvPr>
        </p:nvSpPr>
        <p:spPr>
          <a:xfrm>
            <a:off x="184150" y="1293813"/>
            <a:ext cx="8610600" cy="1752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800"/>
              <a:buChar char="🟂"/>
            </a:pPr>
            <a:r>
              <a:rPr lang="en-US" sz="2800"/>
              <a:t>Given a binary image f containing a single connected component.  </a:t>
            </a:r>
            <a:endParaRPr/>
          </a:p>
          <a:p>
            <a:pPr indent="-285750" lvl="1" marL="742950" rtl="0" algn="l">
              <a:lnSpc>
                <a:spcPct val="90000"/>
              </a:lnSpc>
              <a:spcBef>
                <a:spcPts val="480"/>
              </a:spcBef>
              <a:spcAft>
                <a:spcPts val="0"/>
              </a:spcAft>
              <a:buSzPts val="2400"/>
              <a:buChar char="🟂"/>
            </a:pPr>
            <a:r>
              <a:rPr lang="en-US" sz="2400"/>
              <a:t>f(x,y) = 1 if the pixel at location x,y belongs to the component</a:t>
            </a:r>
            <a:endParaRPr/>
          </a:p>
          <a:p>
            <a:pPr indent="-285750" lvl="1" marL="742950" rtl="0" algn="l">
              <a:lnSpc>
                <a:spcPct val="90000"/>
              </a:lnSpc>
              <a:spcBef>
                <a:spcPts val="480"/>
              </a:spcBef>
              <a:spcAft>
                <a:spcPts val="0"/>
              </a:spcAft>
              <a:buSzPts val="2400"/>
              <a:buChar char="🟂"/>
            </a:pPr>
            <a:r>
              <a:rPr lang="en-US" sz="2400"/>
              <a:t>f(x,y) = 0 everywhere else</a:t>
            </a:r>
            <a:endParaRPr/>
          </a:p>
        </p:txBody>
      </p:sp>
      <p:pic>
        <p:nvPicPr>
          <p:cNvPr id="125" name="Google Shape;125;p15"/>
          <p:cNvPicPr preferRelativeResize="0"/>
          <p:nvPr/>
        </p:nvPicPr>
        <p:blipFill rotWithShape="1">
          <a:blip r:embed="rId3">
            <a:alphaModFix/>
          </a:blip>
          <a:srcRect b="0" l="0" r="0" t="0"/>
          <a:stretch/>
        </p:blipFill>
        <p:spPr>
          <a:xfrm>
            <a:off x="3200400" y="3222625"/>
            <a:ext cx="2057400" cy="661988"/>
          </a:xfrm>
          <a:prstGeom prst="rect">
            <a:avLst/>
          </a:prstGeom>
          <a:noFill/>
          <a:ln>
            <a:noFill/>
          </a:ln>
        </p:spPr>
      </p:pic>
      <p:sp>
        <p:nvSpPr>
          <p:cNvPr id="126" name="Google Shape;126;p15"/>
          <p:cNvSpPr/>
          <p:nvPr/>
        </p:nvSpPr>
        <p:spPr>
          <a:xfrm>
            <a:off x="762000" y="4343400"/>
            <a:ext cx="7772400" cy="533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Center of mass (centroid) is given by the 1</a:t>
            </a:r>
            <a:r>
              <a:rPr b="0" baseline="30000" i="0" lang="en-US" sz="2400" u="none" cap="none" strike="noStrike">
                <a:solidFill>
                  <a:schemeClr val="dk1"/>
                </a:solidFill>
                <a:latin typeface="Times New Roman"/>
                <a:ea typeface="Times New Roman"/>
                <a:cs typeface="Times New Roman"/>
                <a:sym typeface="Times New Roman"/>
              </a:rPr>
              <a:t>st</a:t>
            </a:r>
            <a:r>
              <a:rPr b="0" i="0" lang="en-US" sz="2400" u="none" cap="none" strike="noStrike">
                <a:solidFill>
                  <a:schemeClr val="dk1"/>
                </a:solidFill>
                <a:latin typeface="Times New Roman"/>
                <a:ea typeface="Times New Roman"/>
                <a:cs typeface="Times New Roman"/>
                <a:sym typeface="Times New Roman"/>
              </a:rPr>
              <a:t> moment</a:t>
            </a:r>
            <a:endParaRPr/>
          </a:p>
        </p:txBody>
      </p:sp>
      <p:pic>
        <p:nvPicPr>
          <p:cNvPr id="127" name="Google Shape;127;p15"/>
          <p:cNvPicPr preferRelativeResize="0"/>
          <p:nvPr/>
        </p:nvPicPr>
        <p:blipFill rotWithShape="1">
          <a:blip r:embed="rId4">
            <a:alphaModFix/>
          </a:blip>
          <a:srcRect b="0" l="0" r="0" t="0"/>
          <a:stretch/>
        </p:blipFill>
        <p:spPr>
          <a:xfrm>
            <a:off x="1049338" y="5041900"/>
            <a:ext cx="2151062" cy="1300163"/>
          </a:xfrm>
          <a:prstGeom prst="rect">
            <a:avLst/>
          </a:prstGeom>
          <a:noFill/>
          <a:ln>
            <a:noFill/>
          </a:ln>
        </p:spPr>
      </p:pic>
      <p:pic>
        <p:nvPicPr>
          <p:cNvPr id="128" name="Google Shape;128;p15"/>
          <p:cNvPicPr preferRelativeResize="0"/>
          <p:nvPr/>
        </p:nvPicPr>
        <p:blipFill rotWithShape="1">
          <a:blip r:embed="rId5">
            <a:alphaModFix/>
          </a:blip>
          <a:srcRect b="0" l="0" r="0" t="0"/>
          <a:stretch/>
        </p:blipFill>
        <p:spPr>
          <a:xfrm>
            <a:off x="4856163" y="5043488"/>
            <a:ext cx="2174875" cy="1300162"/>
          </a:xfrm>
          <a:prstGeom prst="rect">
            <a:avLst/>
          </a:prstGeom>
          <a:noFill/>
          <a:ln>
            <a:noFill/>
          </a:ln>
        </p:spPr>
      </p:pic>
      <p:sp>
        <p:nvSpPr>
          <p:cNvPr id="129" name="Google Shape;129;p15"/>
          <p:cNvSpPr/>
          <p:nvPr/>
        </p:nvSpPr>
        <p:spPr>
          <a:xfrm>
            <a:off x="5181600" y="3198167"/>
            <a:ext cx="1106841" cy="461665"/>
          </a:xfrm>
          <a:prstGeom prst="rect">
            <a:avLst/>
          </a:prstGeom>
          <a:blipFill rotWithShape="1">
            <a:blip r:embed="rId6">
              <a:alphaModFix/>
            </a:blip>
            <a:stretch>
              <a:fillRect b="-2665"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latin typeface="Times New Roman"/>
                <a:ea typeface="Times New Roman"/>
                <a:cs typeface="Times New Roman"/>
                <a:sym typeface="Times New Roman"/>
              </a:rPr>
              <a:t> </a:t>
            </a:r>
            <a:endParaRPr/>
          </a:p>
        </p:txBody>
      </p:sp>
      <p:sp>
        <p:nvSpPr>
          <p:cNvPr id="130" name="Google Shape;130;p15"/>
          <p:cNvSpPr/>
          <p:nvPr/>
        </p:nvSpPr>
        <p:spPr>
          <a:xfrm>
            <a:off x="3110757" y="5308064"/>
            <a:ext cx="1106841" cy="787588"/>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latin typeface="Times New Roman"/>
                <a:ea typeface="Times New Roman"/>
                <a:cs typeface="Times New Roman"/>
                <a:sym typeface="Times New Roman"/>
              </a:rPr>
              <a:t> </a:t>
            </a:r>
            <a:endParaRPr/>
          </a:p>
        </p:txBody>
      </p:sp>
      <p:sp>
        <p:nvSpPr>
          <p:cNvPr id="131" name="Google Shape;131;p15"/>
          <p:cNvSpPr/>
          <p:nvPr/>
        </p:nvSpPr>
        <p:spPr>
          <a:xfrm>
            <a:off x="6959067" y="5308064"/>
            <a:ext cx="1106841" cy="787588"/>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latin typeface="Times New Roman"/>
                <a:ea typeface="Times New Roman"/>
                <a:cs typeface="Times New Roman"/>
                <a:sym typeface="Times New Roman"/>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6"/>
          <p:cNvSpPr txBox="1"/>
          <p:nvPr>
            <p:ph idx="11" type="ftr"/>
          </p:nvPr>
        </p:nvSpPr>
        <p:spPr>
          <a:xfrm>
            <a:off x="2500313" y="6581775"/>
            <a:ext cx="3048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0000"/>
              </a:buClr>
              <a:buSzPts val="1400"/>
              <a:buFont typeface="Noto Sans Symbols"/>
              <a:buNone/>
            </a:pPr>
            <a:r>
              <a:rPr b="1" i="0" lang="en-US" sz="1400" u="none" cap="none" strike="noStrike">
                <a:solidFill>
                  <a:srgbClr val="FF0000"/>
                </a:solidFill>
                <a:latin typeface="Tahoma"/>
                <a:ea typeface="Tahoma"/>
                <a:cs typeface="Tahoma"/>
                <a:sym typeface="Tahoma"/>
              </a:rPr>
              <a:t>Dr. M. S. Uddin, CSE Dept., JU</a:t>
            </a:r>
            <a:endParaRPr/>
          </a:p>
        </p:txBody>
      </p:sp>
      <p:sp>
        <p:nvSpPr>
          <p:cNvPr id="137" name="Google Shape;137;p16"/>
          <p:cNvSpPr txBox="1"/>
          <p:nvPr>
            <p:ph idx="12" type="sldNum"/>
          </p:nvPr>
        </p:nvSpPr>
        <p:spPr>
          <a:xfrm>
            <a:off x="7543800" y="6581775"/>
            <a:ext cx="1524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FF0000"/>
              </a:buClr>
              <a:buSzPts val="1400"/>
              <a:buFont typeface="Noto Sans Symbols"/>
              <a:buNone/>
            </a:pPr>
            <a:fld id="{00000000-1234-1234-1234-123412341234}" type="slidenum">
              <a:rPr b="1" i="0" lang="en-US" sz="1400" u="none" cap="none" strike="noStrike">
                <a:solidFill>
                  <a:srgbClr val="FF0000"/>
                </a:solidFill>
                <a:latin typeface="Tahoma"/>
                <a:ea typeface="Tahoma"/>
                <a:cs typeface="Tahoma"/>
                <a:sym typeface="Tahoma"/>
              </a:rPr>
              <a:t>‹#›</a:t>
            </a:fld>
            <a:endParaRPr b="1" i="0" sz="1400" u="none" cap="none" strike="noStrike">
              <a:solidFill>
                <a:srgbClr val="FF0000"/>
              </a:solidFill>
              <a:latin typeface="Tahoma"/>
              <a:ea typeface="Tahoma"/>
              <a:cs typeface="Tahoma"/>
              <a:sym typeface="Tahoma"/>
            </a:endParaRPr>
          </a:p>
        </p:txBody>
      </p:sp>
      <p:sp>
        <p:nvSpPr>
          <p:cNvPr id="138" name="Google Shape;138;p16"/>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Central Moments</a:t>
            </a:r>
            <a:endParaRPr/>
          </a:p>
        </p:txBody>
      </p:sp>
      <p:sp>
        <p:nvSpPr>
          <p:cNvPr id="139" name="Google Shape;139;p16"/>
          <p:cNvSpPr txBox="1"/>
          <p:nvPr>
            <p:ph idx="1" type="body"/>
          </p:nvPr>
        </p:nvSpPr>
        <p:spPr>
          <a:xfrm>
            <a:off x="228600" y="2438400"/>
            <a:ext cx="8610600" cy="533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Char char="🟂"/>
            </a:pPr>
            <a:r>
              <a:rPr lang="en-US" sz="2400"/>
              <a:t>Orientation is determined by the second moments.</a:t>
            </a:r>
            <a:endParaRPr/>
          </a:p>
        </p:txBody>
      </p:sp>
      <p:pic>
        <p:nvPicPr>
          <p:cNvPr id="140" name="Google Shape;140;p16"/>
          <p:cNvPicPr preferRelativeResize="0"/>
          <p:nvPr/>
        </p:nvPicPr>
        <p:blipFill rotWithShape="1">
          <a:blip r:embed="rId3">
            <a:alphaModFix/>
          </a:blip>
          <a:srcRect b="0" l="0" r="0" t="0"/>
          <a:stretch/>
        </p:blipFill>
        <p:spPr>
          <a:xfrm>
            <a:off x="730250" y="2974975"/>
            <a:ext cx="2914650" cy="619125"/>
          </a:xfrm>
          <a:prstGeom prst="rect">
            <a:avLst/>
          </a:prstGeom>
          <a:noFill/>
          <a:ln>
            <a:noFill/>
          </a:ln>
        </p:spPr>
      </p:pic>
      <p:pic>
        <p:nvPicPr>
          <p:cNvPr id="141" name="Google Shape;141;p16"/>
          <p:cNvPicPr preferRelativeResize="0"/>
          <p:nvPr/>
        </p:nvPicPr>
        <p:blipFill rotWithShape="1">
          <a:blip r:embed="rId4">
            <a:alphaModFix/>
          </a:blip>
          <a:srcRect b="0" l="0" r="0" t="0"/>
          <a:stretch/>
        </p:blipFill>
        <p:spPr>
          <a:xfrm>
            <a:off x="695325" y="3733800"/>
            <a:ext cx="2938463" cy="619125"/>
          </a:xfrm>
          <a:prstGeom prst="rect">
            <a:avLst/>
          </a:prstGeom>
          <a:noFill/>
          <a:ln>
            <a:noFill/>
          </a:ln>
        </p:spPr>
      </p:pic>
      <p:pic>
        <p:nvPicPr>
          <p:cNvPr id="142" name="Google Shape;142;p16"/>
          <p:cNvPicPr preferRelativeResize="0"/>
          <p:nvPr/>
        </p:nvPicPr>
        <p:blipFill rotWithShape="1">
          <a:blip r:embed="rId5">
            <a:alphaModFix/>
          </a:blip>
          <a:srcRect b="0" l="0" r="0" t="0"/>
          <a:stretch/>
        </p:blipFill>
        <p:spPr>
          <a:xfrm>
            <a:off x="774700" y="4495800"/>
            <a:ext cx="3487738" cy="619125"/>
          </a:xfrm>
          <a:prstGeom prst="rect">
            <a:avLst/>
          </a:prstGeom>
          <a:noFill/>
          <a:ln>
            <a:noFill/>
          </a:ln>
        </p:spPr>
      </p:pic>
      <p:pic>
        <p:nvPicPr>
          <p:cNvPr id="143" name="Google Shape;143;p16"/>
          <p:cNvPicPr preferRelativeResize="0"/>
          <p:nvPr/>
        </p:nvPicPr>
        <p:blipFill rotWithShape="1">
          <a:blip r:embed="rId6">
            <a:alphaModFix/>
          </a:blip>
          <a:srcRect b="0" l="0" r="0" t="0"/>
          <a:stretch/>
        </p:blipFill>
        <p:spPr>
          <a:xfrm>
            <a:off x="1981200" y="5311775"/>
            <a:ext cx="2590800" cy="896938"/>
          </a:xfrm>
          <a:prstGeom prst="rect">
            <a:avLst/>
          </a:prstGeom>
          <a:noFill/>
          <a:ln>
            <a:noFill/>
          </a:ln>
        </p:spPr>
      </p:pic>
      <p:grpSp>
        <p:nvGrpSpPr>
          <p:cNvPr id="144" name="Google Shape;144;p16"/>
          <p:cNvGrpSpPr/>
          <p:nvPr/>
        </p:nvGrpSpPr>
        <p:grpSpPr>
          <a:xfrm>
            <a:off x="3581400" y="4648200"/>
            <a:ext cx="5029200" cy="609600"/>
            <a:chOff x="2016" y="3024"/>
            <a:chExt cx="3168" cy="384"/>
          </a:xfrm>
        </p:grpSpPr>
        <p:sp>
          <p:nvSpPr>
            <p:cNvPr id="145" name="Google Shape;145;p16"/>
            <p:cNvSpPr txBox="1"/>
            <p:nvPr/>
          </p:nvSpPr>
          <p:spPr>
            <a:xfrm>
              <a:off x="2784" y="3024"/>
              <a:ext cx="2400" cy="296"/>
            </a:xfrm>
            <a:prstGeom prst="rect">
              <a:avLst/>
            </a:prstGeom>
            <a:solidFill>
              <a:srgbClr val="CCFFCC"/>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Noto Sans Symbols"/>
                <a:buNone/>
              </a:pPr>
              <a:r>
                <a:rPr b="0" i="0" lang="en-US" sz="2400" u="none" cap="none" strike="noStrike">
                  <a:solidFill>
                    <a:schemeClr val="dk1"/>
                  </a:solidFill>
                  <a:latin typeface="Times New Roman"/>
                  <a:ea typeface="Times New Roman"/>
                  <a:cs typeface="Times New Roman"/>
                  <a:sym typeface="Times New Roman"/>
                </a:rPr>
                <a:t>orientation</a:t>
              </a:r>
              <a:endParaRPr/>
            </a:p>
          </p:txBody>
        </p:sp>
        <p:cxnSp>
          <p:nvCxnSpPr>
            <p:cNvPr id="146" name="Google Shape;146;p16"/>
            <p:cNvCxnSpPr/>
            <p:nvPr/>
          </p:nvCxnSpPr>
          <p:spPr>
            <a:xfrm flipH="1">
              <a:off x="2016" y="3168"/>
              <a:ext cx="768" cy="240"/>
            </a:xfrm>
            <a:prstGeom prst="straightConnector1">
              <a:avLst/>
            </a:prstGeom>
            <a:noFill/>
            <a:ln cap="flat" cmpd="sng" w="9525">
              <a:solidFill>
                <a:schemeClr val="dk1"/>
              </a:solidFill>
              <a:prstDash val="solid"/>
              <a:round/>
              <a:headEnd len="med" w="med" type="none"/>
              <a:tailEnd len="med" w="med" type="triangle"/>
            </a:ln>
          </p:spPr>
        </p:cxnSp>
      </p:grpSp>
      <p:grpSp>
        <p:nvGrpSpPr>
          <p:cNvPr id="147" name="Google Shape;147;p16"/>
          <p:cNvGrpSpPr/>
          <p:nvPr/>
        </p:nvGrpSpPr>
        <p:grpSpPr>
          <a:xfrm>
            <a:off x="4114800" y="3733800"/>
            <a:ext cx="4495800" cy="469900"/>
            <a:chOff x="2352" y="2352"/>
            <a:chExt cx="2832" cy="296"/>
          </a:xfrm>
        </p:grpSpPr>
        <p:sp>
          <p:nvSpPr>
            <p:cNvPr id="148" name="Google Shape;148;p16"/>
            <p:cNvSpPr txBox="1"/>
            <p:nvPr/>
          </p:nvSpPr>
          <p:spPr>
            <a:xfrm>
              <a:off x="2784" y="2352"/>
              <a:ext cx="2400" cy="296"/>
            </a:xfrm>
            <a:prstGeom prst="rect">
              <a:avLst/>
            </a:prstGeom>
            <a:solidFill>
              <a:srgbClr val="CCFFCC"/>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400"/>
                <a:buFont typeface="Noto Sans Symbols"/>
                <a:buNone/>
              </a:pPr>
              <a:r>
                <a:rPr b="0" i="0" lang="en-US" sz="2400" u="none" cap="none" strike="noStrike">
                  <a:solidFill>
                    <a:schemeClr val="dk1"/>
                  </a:solidFill>
                  <a:latin typeface="Times New Roman"/>
                  <a:ea typeface="Times New Roman"/>
                  <a:cs typeface="Times New Roman"/>
                  <a:sym typeface="Times New Roman"/>
                </a:rPr>
                <a:t>second moments</a:t>
              </a:r>
              <a:endParaRPr/>
            </a:p>
          </p:txBody>
        </p:sp>
        <p:cxnSp>
          <p:nvCxnSpPr>
            <p:cNvPr id="149" name="Google Shape;149;p16"/>
            <p:cNvCxnSpPr/>
            <p:nvPr/>
          </p:nvCxnSpPr>
          <p:spPr>
            <a:xfrm rot="10800000">
              <a:off x="2352" y="2496"/>
              <a:ext cx="432" cy="0"/>
            </a:xfrm>
            <a:prstGeom prst="straightConnector1">
              <a:avLst/>
            </a:prstGeom>
            <a:noFill/>
            <a:ln cap="flat" cmpd="sng" w="9525">
              <a:solidFill>
                <a:schemeClr val="dk1"/>
              </a:solidFill>
              <a:prstDash val="solid"/>
              <a:round/>
              <a:headEnd len="med" w="med" type="none"/>
              <a:tailEnd len="med" w="med" type="triangle"/>
            </a:ln>
          </p:spPr>
        </p:cxnSp>
      </p:grpSp>
      <p:pic>
        <p:nvPicPr>
          <p:cNvPr id="150" name="Google Shape;150;p16"/>
          <p:cNvPicPr preferRelativeResize="0"/>
          <p:nvPr/>
        </p:nvPicPr>
        <p:blipFill rotWithShape="1">
          <a:blip r:embed="rId7">
            <a:alphaModFix/>
          </a:blip>
          <a:srcRect b="0" l="0" r="0" t="0"/>
          <a:stretch/>
        </p:blipFill>
        <p:spPr>
          <a:xfrm>
            <a:off x="749300" y="1828800"/>
            <a:ext cx="4356100" cy="704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idx="11" type="ftr"/>
          </p:nvPr>
        </p:nvSpPr>
        <p:spPr>
          <a:xfrm>
            <a:off x="2500313" y="6581775"/>
            <a:ext cx="3048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0000"/>
              </a:buClr>
              <a:buSzPts val="1400"/>
              <a:buFont typeface="Noto Sans Symbols"/>
              <a:buNone/>
            </a:pPr>
            <a:r>
              <a:rPr b="1" i="0" lang="en-US" sz="1400" u="none" cap="none" strike="noStrike">
                <a:solidFill>
                  <a:srgbClr val="FF0000"/>
                </a:solidFill>
                <a:latin typeface="Tahoma"/>
                <a:ea typeface="Tahoma"/>
                <a:cs typeface="Tahoma"/>
                <a:sym typeface="Tahoma"/>
              </a:rPr>
              <a:t>Dr. M. S. Uddin, CSE Dept., JU</a:t>
            </a:r>
            <a:endParaRPr/>
          </a:p>
        </p:txBody>
      </p:sp>
      <p:sp>
        <p:nvSpPr>
          <p:cNvPr id="156" name="Google Shape;156;p17"/>
          <p:cNvSpPr txBox="1"/>
          <p:nvPr>
            <p:ph idx="12" type="sldNum"/>
          </p:nvPr>
        </p:nvSpPr>
        <p:spPr>
          <a:xfrm>
            <a:off x="7543800" y="6581775"/>
            <a:ext cx="1524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FF0000"/>
              </a:buClr>
              <a:buSzPts val="1400"/>
              <a:buFont typeface="Noto Sans Symbols"/>
              <a:buNone/>
            </a:pPr>
            <a:fld id="{00000000-1234-1234-1234-123412341234}" type="slidenum">
              <a:rPr b="1" i="0" lang="en-US" sz="1400" u="none" cap="none" strike="noStrike">
                <a:solidFill>
                  <a:srgbClr val="FF0000"/>
                </a:solidFill>
                <a:latin typeface="Tahoma"/>
                <a:ea typeface="Tahoma"/>
                <a:cs typeface="Tahoma"/>
                <a:sym typeface="Tahoma"/>
              </a:rPr>
              <a:t>‹#›</a:t>
            </a:fld>
            <a:endParaRPr b="1" i="0" sz="1400" u="none" cap="none" strike="noStrike">
              <a:solidFill>
                <a:srgbClr val="FF0000"/>
              </a:solidFill>
              <a:latin typeface="Tahoma"/>
              <a:ea typeface="Tahoma"/>
              <a:cs typeface="Tahoma"/>
              <a:sym typeface="Tahoma"/>
            </a:endParaRPr>
          </a:p>
        </p:txBody>
      </p:sp>
      <p:sp>
        <p:nvSpPr>
          <p:cNvPr id="157" name="Google Shape;157;p17"/>
          <p:cNvSpPr txBox="1"/>
          <p:nvPr>
            <p:ph type="title"/>
          </p:nvPr>
        </p:nvSpPr>
        <p:spPr>
          <a:xfrm>
            <a:off x="304800" y="152400"/>
            <a:ext cx="8610600" cy="381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4000"/>
              <a:t>Moment Invariants</a:t>
            </a:r>
            <a:endParaRPr/>
          </a:p>
        </p:txBody>
      </p:sp>
      <p:sp>
        <p:nvSpPr>
          <p:cNvPr id="158" name="Google Shape;158;p17"/>
          <p:cNvSpPr/>
          <p:nvPr/>
        </p:nvSpPr>
        <p:spPr>
          <a:xfrm>
            <a:off x="381000" y="2895600"/>
            <a:ext cx="7696200" cy="762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1</a:t>
            </a:r>
            <a:r>
              <a:rPr b="0" baseline="30000" i="0" lang="en-US" sz="2400" u="none" cap="none" strike="noStrike">
                <a:solidFill>
                  <a:schemeClr val="dk1"/>
                </a:solidFill>
                <a:latin typeface="Times New Roman"/>
                <a:ea typeface="Times New Roman"/>
                <a:cs typeface="Times New Roman"/>
                <a:sym typeface="Times New Roman"/>
              </a:rPr>
              <a:t>st</a:t>
            </a:r>
            <a:r>
              <a:rPr b="0" i="0" lang="en-US" sz="2400" u="none" cap="none" strike="noStrike">
                <a:solidFill>
                  <a:schemeClr val="dk1"/>
                </a:solidFill>
                <a:latin typeface="Times New Roman"/>
                <a:ea typeface="Times New Roman"/>
                <a:cs typeface="Times New Roman"/>
                <a:sym typeface="Times New Roman"/>
              </a:rPr>
              <a:t> order moment invariant:</a:t>
            </a:r>
            <a:endParaRPr/>
          </a:p>
          <a:p>
            <a:pPr indent="-190500" lvl="0" marL="342900" marR="0" rtl="0" algn="l">
              <a:spcBef>
                <a:spcPts val="480"/>
              </a:spcBef>
              <a:spcAft>
                <a:spcPts val="0"/>
              </a:spcAft>
              <a:buClr>
                <a:schemeClr val="dk1"/>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spcBef>
                <a:spcPts val="480"/>
              </a:spcBef>
              <a:spcAft>
                <a:spcPts val="0"/>
              </a:spcAft>
              <a:buClr>
                <a:schemeClr val="dk1"/>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p:txBody>
      </p:sp>
      <p:pic>
        <p:nvPicPr>
          <p:cNvPr id="159" name="Google Shape;159;p17"/>
          <p:cNvPicPr preferRelativeResize="0"/>
          <p:nvPr/>
        </p:nvPicPr>
        <p:blipFill rotWithShape="1">
          <a:blip r:embed="rId3">
            <a:alphaModFix/>
          </a:blip>
          <a:srcRect b="0" l="0" r="0" t="0"/>
          <a:stretch/>
        </p:blipFill>
        <p:spPr>
          <a:xfrm>
            <a:off x="4724400" y="2971800"/>
            <a:ext cx="1512888" cy="425450"/>
          </a:xfrm>
          <a:prstGeom prst="rect">
            <a:avLst/>
          </a:prstGeom>
          <a:noFill/>
          <a:ln>
            <a:noFill/>
          </a:ln>
        </p:spPr>
      </p:pic>
      <p:pic>
        <p:nvPicPr>
          <p:cNvPr id="160" name="Google Shape;160;p17"/>
          <p:cNvPicPr preferRelativeResize="0"/>
          <p:nvPr/>
        </p:nvPicPr>
        <p:blipFill rotWithShape="1">
          <a:blip r:embed="rId4">
            <a:alphaModFix/>
          </a:blip>
          <a:srcRect b="0" l="0" r="0" t="0"/>
          <a:stretch/>
        </p:blipFill>
        <p:spPr>
          <a:xfrm>
            <a:off x="457200" y="3962400"/>
            <a:ext cx="4773613" cy="1725613"/>
          </a:xfrm>
          <a:prstGeom prst="rect">
            <a:avLst/>
          </a:prstGeom>
          <a:noFill/>
          <a:ln>
            <a:noFill/>
          </a:ln>
        </p:spPr>
      </p:pic>
      <p:sp>
        <p:nvSpPr>
          <p:cNvPr id="161" name="Google Shape;161;p17"/>
          <p:cNvSpPr/>
          <p:nvPr/>
        </p:nvSpPr>
        <p:spPr>
          <a:xfrm>
            <a:off x="304800" y="3429000"/>
            <a:ext cx="7696200" cy="838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2nd order moment invariant:</a:t>
            </a:r>
            <a:endParaRPr/>
          </a:p>
          <a:p>
            <a:pPr indent="-342900" lvl="0" marL="342900" marR="0" rtl="0" algn="l">
              <a:spcBef>
                <a:spcPts val="480"/>
              </a:spcBef>
              <a:spcAft>
                <a:spcPts val="0"/>
              </a:spcAft>
              <a:buClr>
                <a:schemeClr val="dk1"/>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spcBef>
                <a:spcPts val="480"/>
              </a:spcBef>
              <a:spcAft>
                <a:spcPts val="0"/>
              </a:spcAft>
              <a:buClr>
                <a:schemeClr val="dk1"/>
              </a:buClr>
              <a:buSzPts val="2400"/>
              <a:buFont typeface="Noto Sans Symbols"/>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2" name="Google Shape;162;p17"/>
          <p:cNvSpPr/>
          <p:nvPr/>
        </p:nvSpPr>
        <p:spPr>
          <a:xfrm>
            <a:off x="457200" y="914400"/>
            <a:ext cx="7696200" cy="7620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Certain function of moments, which are invariant to geometric transformation such as translation, scaling, and rotation. Such features are useful in identification of objects with unique shapes regardless of their location, size, and orientation.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idx="11" type="ftr"/>
          </p:nvPr>
        </p:nvSpPr>
        <p:spPr>
          <a:xfrm>
            <a:off x="2500313" y="6581775"/>
            <a:ext cx="3048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0000"/>
              </a:buClr>
              <a:buSzPts val="1400"/>
              <a:buFont typeface="Noto Sans Symbols"/>
              <a:buNone/>
            </a:pPr>
            <a:r>
              <a:rPr b="1" i="0" lang="en-US" sz="1400" u="none" cap="none" strike="noStrike">
                <a:solidFill>
                  <a:srgbClr val="FF0000"/>
                </a:solidFill>
                <a:latin typeface="Tahoma"/>
                <a:ea typeface="Tahoma"/>
                <a:cs typeface="Tahoma"/>
                <a:sym typeface="Tahoma"/>
              </a:rPr>
              <a:t>Dr. M. S. Uddin, CSE Dept., JU</a:t>
            </a:r>
            <a:endParaRPr/>
          </a:p>
        </p:txBody>
      </p:sp>
      <p:sp>
        <p:nvSpPr>
          <p:cNvPr id="168" name="Google Shape;168;p18"/>
          <p:cNvSpPr txBox="1"/>
          <p:nvPr>
            <p:ph idx="12" type="sldNum"/>
          </p:nvPr>
        </p:nvSpPr>
        <p:spPr>
          <a:xfrm>
            <a:off x="7543800" y="6581775"/>
            <a:ext cx="1524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FF0000"/>
              </a:buClr>
              <a:buSzPts val="1400"/>
              <a:buFont typeface="Noto Sans Symbols"/>
              <a:buNone/>
            </a:pPr>
            <a:fld id="{00000000-1234-1234-1234-123412341234}" type="slidenum">
              <a:rPr b="1" i="0" lang="en-US" sz="1400" u="none" cap="none" strike="noStrike">
                <a:solidFill>
                  <a:srgbClr val="FF0000"/>
                </a:solidFill>
                <a:latin typeface="Tahoma"/>
                <a:ea typeface="Tahoma"/>
                <a:cs typeface="Tahoma"/>
                <a:sym typeface="Tahoma"/>
              </a:rPr>
              <a:t>‹#›</a:t>
            </a:fld>
            <a:endParaRPr b="1" i="0" sz="1400" u="none" cap="none" strike="noStrike">
              <a:solidFill>
                <a:srgbClr val="FF0000"/>
              </a:solidFill>
              <a:latin typeface="Tahoma"/>
              <a:ea typeface="Tahoma"/>
              <a:cs typeface="Tahoma"/>
              <a:sym typeface="Tahoma"/>
            </a:endParaRPr>
          </a:p>
        </p:txBody>
      </p:sp>
      <p:pic>
        <p:nvPicPr>
          <p:cNvPr id="169" name="Google Shape;169;p18"/>
          <p:cNvPicPr preferRelativeResize="0"/>
          <p:nvPr/>
        </p:nvPicPr>
        <p:blipFill rotWithShape="1">
          <a:blip r:embed="rId3">
            <a:alphaModFix/>
          </a:blip>
          <a:srcRect b="0" l="0" r="0" t="0"/>
          <a:stretch/>
        </p:blipFill>
        <p:spPr>
          <a:xfrm>
            <a:off x="76200" y="1143000"/>
            <a:ext cx="3406775" cy="5213350"/>
          </a:xfrm>
          <a:prstGeom prst="rect">
            <a:avLst/>
          </a:prstGeom>
          <a:noFill/>
          <a:ln>
            <a:noFill/>
          </a:ln>
        </p:spPr>
      </p:pic>
      <p:pic>
        <p:nvPicPr>
          <p:cNvPr id="170" name="Google Shape;170;p18"/>
          <p:cNvPicPr preferRelativeResize="0"/>
          <p:nvPr/>
        </p:nvPicPr>
        <p:blipFill rotWithShape="1">
          <a:blip r:embed="rId4">
            <a:alphaModFix/>
          </a:blip>
          <a:srcRect b="0" l="0" r="0" t="0"/>
          <a:stretch/>
        </p:blipFill>
        <p:spPr>
          <a:xfrm>
            <a:off x="3567113" y="4291013"/>
            <a:ext cx="1436687" cy="2057400"/>
          </a:xfrm>
          <a:prstGeom prst="rect">
            <a:avLst/>
          </a:prstGeom>
          <a:noFill/>
          <a:ln>
            <a:noFill/>
          </a:ln>
        </p:spPr>
      </p:pic>
      <p:pic>
        <p:nvPicPr>
          <p:cNvPr id="171" name="Google Shape;171;p18"/>
          <p:cNvPicPr preferRelativeResize="0"/>
          <p:nvPr/>
        </p:nvPicPr>
        <p:blipFill rotWithShape="1">
          <a:blip r:embed="rId5">
            <a:alphaModFix/>
          </a:blip>
          <a:srcRect b="0" l="0" r="0" t="0"/>
          <a:stretch/>
        </p:blipFill>
        <p:spPr>
          <a:xfrm>
            <a:off x="3581400" y="1981200"/>
            <a:ext cx="5486400" cy="1616075"/>
          </a:xfrm>
          <a:prstGeom prst="rect">
            <a:avLst/>
          </a:prstGeom>
          <a:noFill/>
          <a:ln>
            <a:noFill/>
          </a:ln>
        </p:spPr>
      </p:pic>
      <p:sp>
        <p:nvSpPr>
          <p:cNvPr id="172" name="Google Shape;172;p18"/>
          <p:cNvSpPr/>
          <p:nvPr/>
        </p:nvSpPr>
        <p:spPr>
          <a:xfrm>
            <a:off x="304800" y="152400"/>
            <a:ext cx="8610600" cy="381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2"/>
              </a:buClr>
              <a:buSzPts val="3200"/>
              <a:buFont typeface="Noto Sans Symbols"/>
              <a:buNone/>
            </a:pPr>
            <a:r>
              <a:rPr b="0" i="0" lang="en-US" sz="3200" u="none" cap="none" strike="noStrike">
                <a:solidFill>
                  <a:schemeClr val="dk2"/>
                </a:solidFill>
                <a:latin typeface="Tahoma"/>
                <a:ea typeface="Tahoma"/>
                <a:cs typeface="Tahoma"/>
                <a:sym typeface="Tahoma"/>
              </a:rPr>
              <a:t>Moment Invariants</a:t>
            </a:r>
            <a:endParaRPr/>
          </a:p>
        </p:txBody>
      </p:sp>
      <p:sp>
        <p:nvSpPr>
          <p:cNvPr id="173" name="Google Shape;173;p18"/>
          <p:cNvSpPr txBox="1"/>
          <p:nvPr/>
        </p:nvSpPr>
        <p:spPr>
          <a:xfrm>
            <a:off x="914400" y="533400"/>
            <a:ext cx="7491413"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1" i="0" lang="en-US" sz="1400" u="none" cap="none" strike="noStrike">
                <a:solidFill>
                  <a:schemeClr val="dk1"/>
                </a:solidFill>
                <a:latin typeface="Tahoma"/>
                <a:ea typeface="Tahoma"/>
                <a:cs typeface="Tahoma"/>
                <a:sym typeface="Tahoma"/>
              </a:rPr>
              <a:t>Courtesy: Gonzalez and Woods, Digital Image Processing,  Chap. 11, 2</a:t>
            </a:r>
            <a:r>
              <a:rPr b="1" baseline="30000" i="0" lang="en-US" sz="1400" u="none" cap="none" strike="noStrike">
                <a:solidFill>
                  <a:schemeClr val="dk1"/>
                </a:solidFill>
                <a:latin typeface="Tahoma"/>
                <a:ea typeface="Tahoma"/>
                <a:cs typeface="Tahoma"/>
                <a:sym typeface="Tahoma"/>
              </a:rPr>
              <a:t>nd</a:t>
            </a:r>
            <a:r>
              <a:rPr b="1" i="0" lang="en-US" sz="1400" u="none" cap="none" strike="noStrike">
                <a:solidFill>
                  <a:schemeClr val="dk1"/>
                </a:solidFill>
                <a:latin typeface="Tahoma"/>
                <a:ea typeface="Tahoma"/>
                <a:cs typeface="Tahoma"/>
                <a:sym typeface="Tahoma"/>
              </a:rPr>
              <a:t> ed., 2002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idx="11" type="ftr"/>
          </p:nvPr>
        </p:nvSpPr>
        <p:spPr>
          <a:xfrm>
            <a:off x="2500313" y="6581775"/>
            <a:ext cx="3048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0000"/>
              </a:buClr>
              <a:buSzPts val="1400"/>
              <a:buFont typeface="Noto Sans Symbols"/>
              <a:buNone/>
            </a:pPr>
            <a:r>
              <a:rPr b="1" i="0" lang="en-US" sz="1400" u="none" cap="none" strike="noStrike">
                <a:solidFill>
                  <a:srgbClr val="FF0000"/>
                </a:solidFill>
                <a:latin typeface="Tahoma"/>
                <a:ea typeface="Tahoma"/>
                <a:cs typeface="Tahoma"/>
                <a:sym typeface="Tahoma"/>
              </a:rPr>
              <a:t>Dr. M. S. Uddin, CSE Dept., JU</a:t>
            </a:r>
            <a:endParaRPr/>
          </a:p>
        </p:txBody>
      </p:sp>
      <p:sp>
        <p:nvSpPr>
          <p:cNvPr id="179" name="Google Shape;179;p19"/>
          <p:cNvSpPr txBox="1"/>
          <p:nvPr>
            <p:ph idx="12" type="sldNum"/>
          </p:nvPr>
        </p:nvSpPr>
        <p:spPr>
          <a:xfrm>
            <a:off x="7543800" y="6581775"/>
            <a:ext cx="1524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FF0000"/>
              </a:buClr>
              <a:buSzPts val="1400"/>
              <a:buFont typeface="Noto Sans Symbols"/>
              <a:buNone/>
            </a:pPr>
            <a:fld id="{00000000-1234-1234-1234-123412341234}" type="slidenum">
              <a:rPr b="1" i="0" lang="en-US" sz="1400" u="none" cap="none" strike="noStrike">
                <a:solidFill>
                  <a:srgbClr val="FF0000"/>
                </a:solidFill>
                <a:latin typeface="Tahoma"/>
                <a:ea typeface="Tahoma"/>
                <a:cs typeface="Tahoma"/>
                <a:sym typeface="Tahoma"/>
              </a:rPr>
              <a:t>‹#›</a:t>
            </a:fld>
            <a:endParaRPr b="1" i="0" sz="1400" u="none" cap="none" strike="noStrike">
              <a:solidFill>
                <a:srgbClr val="FF0000"/>
              </a:solidFill>
              <a:latin typeface="Tahoma"/>
              <a:ea typeface="Tahoma"/>
              <a:cs typeface="Tahoma"/>
              <a:sym typeface="Tahoma"/>
            </a:endParaRPr>
          </a:p>
        </p:txBody>
      </p:sp>
      <p:sp>
        <p:nvSpPr>
          <p:cNvPr id="180" name="Google Shape;180;p19"/>
          <p:cNvSpPr txBox="1"/>
          <p:nvPr>
            <p:ph type="title"/>
          </p:nvPr>
        </p:nvSpPr>
        <p:spPr>
          <a:xfrm>
            <a:off x="2209800" y="381000"/>
            <a:ext cx="4572000" cy="457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Texture</a:t>
            </a:r>
            <a:endParaRPr/>
          </a:p>
        </p:txBody>
      </p:sp>
      <p:sp>
        <p:nvSpPr>
          <p:cNvPr id="181" name="Google Shape;181;p19"/>
          <p:cNvSpPr/>
          <p:nvPr/>
        </p:nvSpPr>
        <p:spPr>
          <a:xfrm>
            <a:off x="838200" y="1143000"/>
            <a:ext cx="7696200" cy="76200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Texture is observed in the structural patterns of surfaces of objects such as wood, grain, sand, grass, and cloth. The term texture generally refers to repetition of basic texture elements called </a:t>
            </a:r>
            <a:r>
              <a:rPr b="1" i="1" lang="en-US" sz="2400" u="none" cap="none" strike="noStrike">
                <a:solidFill>
                  <a:schemeClr val="dk1"/>
                </a:solidFill>
                <a:latin typeface="Times New Roman"/>
                <a:ea typeface="Times New Roman"/>
                <a:cs typeface="Times New Roman"/>
                <a:sym typeface="Times New Roman"/>
              </a:rPr>
              <a:t>texels</a:t>
            </a:r>
            <a:r>
              <a:rPr b="0" i="0" lang="en-US" sz="2400" u="none" cap="none" strike="noStrike">
                <a:solidFill>
                  <a:schemeClr val="dk1"/>
                </a:solidFill>
                <a:latin typeface="Times New Roman"/>
                <a:ea typeface="Times New Roman"/>
                <a:cs typeface="Times New Roman"/>
                <a:sym typeface="Times New Roman"/>
              </a:rPr>
              <a:t>. A texels contains several pixels, whose placement could be periodic, quasi-periodic or random. Natural textures are generally random, whereas artificial textures are often deterministic or periodic. Texture may be coarse, fine, smooth, granulated, rippled, regular, irregular, or linear. In image analysis,  texture is broadly estimated by: statistical and structural metrics.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idx="11" type="ftr"/>
          </p:nvPr>
        </p:nvSpPr>
        <p:spPr>
          <a:xfrm>
            <a:off x="2500313" y="6581775"/>
            <a:ext cx="3048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0000"/>
              </a:buClr>
              <a:buSzPts val="1400"/>
              <a:buFont typeface="Noto Sans Symbols"/>
              <a:buNone/>
            </a:pPr>
            <a:r>
              <a:rPr b="1" i="0" lang="en-US" sz="1400" u="none" cap="none" strike="noStrike">
                <a:solidFill>
                  <a:srgbClr val="FF0000"/>
                </a:solidFill>
                <a:latin typeface="Tahoma"/>
                <a:ea typeface="Tahoma"/>
                <a:cs typeface="Tahoma"/>
                <a:sym typeface="Tahoma"/>
              </a:rPr>
              <a:t>Dr. M. S. Uddin, CSE Dept., JU</a:t>
            </a:r>
            <a:endParaRPr/>
          </a:p>
        </p:txBody>
      </p:sp>
      <p:sp>
        <p:nvSpPr>
          <p:cNvPr id="187" name="Google Shape;187;p20"/>
          <p:cNvSpPr txBox="1"/>
          <p:nvPr>
            <p:ph idx="12" type="sldNum"/>
          </p:nvPr>
        </p:nvSpPr>
        <p:spPr>
          <a:xfrm>
            <a:off x="7543800" y="6581775"/>
            <a:ext cx="1524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FF0000"/>
              </a:buClr>
              <a:buSzPts val="1400"/>
              <a:buFont typeface="Noto Sans Symbols"/>
              <a:buNone/>
            </a:pPr>
            <a:fld id="{00000000-1234-1234-1234-123412341234}" type="slidenum">
              <a:rPr b="1" i="0" lang="en-US" sz="1400" u="none" cap="none" strike="noStrike">
                <a:solidFill>
                  <a:srgbClr val="FF0000"/>
                </a:solidFill>
                <a:latin typeface="Tahoma"/>
                <a:ea typeface="Tahoma"/>
                <a:cs typeface="Tahoma"/>
                <a:sym typeface="Tahoma"/>
              </a:rPr>
              <a:t>‹#›</a:t>
            </a:fld>
            <a:endParaRPr b="1" i="0" sz="1400" u="none" cap="none" strike="noStrike">
              <a:solidFill>
                <a:srgbClr val="FF0000"/>
              </a:solidFill>
              <a:latin typeface="Tahoma"/>
              <a:ea typeface="Tahoma"/>
              <a:cs typeface="Tahoma"/>
              <a:sym typeface="Tahoma"/>
            </a:endParaRPr>
          </a:p>
        </p:txBody>
      </p:sp>
      <p:pic>
        <p:nvPicPr>
          <p:cNvPr id="188" name="Google Shape;188;p20"/>
          <p:cNvPicPr preferRelativeResize="0"/>
          <p:nvPr/>
        </p:nvPicPr>
        <p:blipFill rotWithShape="1">
          <a:blip r:embed="rId3">
            <a:alphaModFix/>
          </a:blip>
          <a:srcRect b="0" l="0" r="0" t="0"/>
          <a:stretch/>
        </p:blipFill>
        <p:spPr>
          <a:xfrm>
            <a:off x="1430338" y="968375"/>
            <a:ext cx="6302375" cy="4365625"/>
          </a:xfrm>
          <a:prstGeom prst="rect">
            <a:avLst/>
          </a:prstGeom>
          <a:noFill/>
          <a:ln>
            <a:noFill/>
          </a:ln>
        </p:spPr>
      </p:pic>
      <p:pic>
        <p:nvPicPr>
          <p:cNvPr id="189" name="Google Shape;189;p20"/>
          <p:cNvPicPr preferRelativeResize="0"/>
          <p:nvPr/>
        </p:nvPicPr>
        <p:blipFill rotWithShape="1">
          <a:blip r:embed="rId4">
            <a:alphaModFix/>
          </a:blip>
          <a:srcRect b="0" l="0" r="0" t="0"/>
          <a:stretch/>
        </p:blipFill>
        <p:spPr>
          <a:xfrm>
            <a:off x="1501775" y="5470525"/>
            <a:ext cx="6270625" cy="1158875"/>
          </a:xfrm>
          <a:prstGeom prst="rect">
            <a:avLst/>
          </a:prstGeom>
          <a:noFill/>
          <a:ln>
            <a:noFill/>
          </a:ln>
        </p:spPr>
      </p:pic>
      <p:sp>
        <p:nvSpPr>
          <p:cNvPr id="190" name="Google Shape;190;p20"/>
          <p:cNvSpPr txBox="1"/>
          <p:nvPr/>
        </p:nvSpPr>
        <p:spPr>
          <a:xfrm>
            <a:off x="762000" y="457200"/>
            <a:ext cx="7491413"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1" i="0" lang="en-US" sz="1400" u="none" cap="none" strike="noStrike">
                <a:solidFill>
                  <a:schemeClr val="dk1"/>
                </a:solidFill>
                <a:latin typeface="Tahoma"/>
                <a:ea typeface="Tahoma"/>
                <a:cs typeface="Tahoma"/>
                <a:sym typeface="Tahoma"/>
              </a:rPr>
              <a:t>Courtesy: Gonzalez and Woods, Digital Image Processing,  Chap. 11, 2</a:t>
            </a:r>
            <a:r>
              <a:rPr b="1" baseline="30000" i="0" lang="en-US" sz="1400" u="none" cap="none" strike="noStrike">
                <a:solidFill>
                  <a:schemeClr val="dk1"/>
                </a:solidFill>
                <a:latin typeface="Tahoma"/>
                <a:ea typeface="Tahoma"/>
                <a:cs typeface="Tahoma"/>
                <a:sym typeface="Tahoma"/>
              </a:rPr>
              <a:t>nd</a:t>
            </a:r>
            <a:r>
              <a:rPr b="1" i="0" lang="en-US" sz="1400" u="none" cap="none" strike="noStrike">
                <a:solidFill>
                  <a:schemeClr val="dk1"/>
                </a:solidFill>
                <a:latin typeface="Tahoma"/>
                <a:ea typeface="Tahoma"/>
                <a:cs typeface="Tahoma"/>
                <a:sym typeface="Tahoma"/>
              </a:rPr>
              <a:t> ed., 2002</a:t>
            </a:r>
            <a:endParaRPr/>
          </a:p>
        </p:txBody>
      </p:sp>
      <p:sp>
        <p:nvSpPr>
          <p:cNvPr id="191" name="Google Shape;191;p20"/>
          <p:cNvSpPr/>
          <p:nvPr/>
        </p:nvSpPr>
        <p:spPr>
          <a:xfrm>
            <a:off x="2209800" y="0"/>
            <a:ext cx="45720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2"/>
              </a:buClr>
              <a:buSzPts val="3200"/>
              <a:buFont typeface="Noto Sans Symbols"/>
              <a:buNone/>
            </a:pPr>
            <a:r>
              <a:rPr b="0" i="0" lang="en-US" sz="3200" u="none" cap="none" strike="noStrike">
                <a:solidFill>
                  <a:schemeClr val="dk2"/>
                </a:solidFill>
                <a:latin typeface="Tahoma"/>
                <a:ea typeface="Tahoma"/>
                <a:cs typeface="Tahoma"/>
                <a:sym typeface="Tahoma"/>
              </a:rPr>
              <a:t>Texture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idx="11" type="ftr"/>
          </p:nvPr>
        </p:nvSpPr>
        <p:spPr>
          <a:xfrm>
            <a:off x="2500313" y="6581775"/>
            <a:ext cx="3048000" cy="457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0000"/>
              </a:buClr>
              <a:buSzPts val="1400"/>
              <a:buFont typeface="Noto Sans Symbols"/>
              <a:buNone/>
            </a:pPr>
            <a:r>
              <a:rPr b="1" i="0" lang="en-US" sz="1400" u="none" cap="none" strike="noStrike">
                <a:solidFill>
                  <a:srgbClr val="FF0000"/>
                </a:solidFill>
                <a:latin typeface="Tahoma"/>
                <a:ea typeface="Tahoma"/>
                <a:cs typeface="Tahoma"/>
                <a:sym typeface="Tahoma"/>
              </a:rPr>
              <a:t>Dr. M. S. Uddin, CSE Dept., JU</a:t>
            </a:r>
            <a:endParaRPr/>
          </a:p>
        </p:txBody>
      </p:sp>
      <p:sp>
        <p:nvSpPr>
          <p:cNvPr id="197" name="Google Shape;197;p21"/>
          <p:cNvSpPr txBox="1"/>
          <p:nvPr>
            <p:ph idx="12" type="sldNum"/>
          </p:nvPr>
        </p:nvSpPr>
        <p:spPr>
          <a:xfrm>
            <a:off x="7543800" y="6581775"/>
            <a:ext cx="1524000" cy="4572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FF0000"/>
              </a:buClr>
              <a:buSzPts val="1400"/>
              <a:buFont typeface="Noto Sans Symbols"/>
              <a:buNone/>
            </a:pPr>
            <a:fld id="{00000000-1234-1234-1234-123412341234}" type="slidenum">
              <a:rPr b="1" i="0" lang="en-US" sz="1400" u="none" cap="none" strike="noStrike">
                <a:solidFill>
                  <a:srgbClr val="FF0000"/>
                </a:solidFill>
                <a:latin typeface="Tahoma"/>
                <a:ea typeface="Tahoma"/>
                <a:cs typeface="Tahoma"/>
                <a:sym typeface="Tahoma"/>
              </a:rPr>
              <a:t>‹#›</a:t>
            </a:fld>
            <a:endParaRPr b="1" i="0" sz="1400" u="none" cap="none" strike="noStrike">
              <a:solidFill>
                <a:srgbClr val="FF0000"/>
              </a:solidFill>
              <a:latin typeface="Tahoma"/>
              <a:ea typeface="Tahoma"/>
              <a:cs typeface="Tahoma"/>
              <a:sym typeface="Tahoma"/>
            </a:endParaRPr>
          </a:p>
        </p:txBody>
      </p:sp>
      <p:pic>
        <p:nvPicPr>
          <p:cNvPr id="198" name="Google Shape;198;p21"/>
          <p:cNvPicPr preferRelativeResize="0"/>
          <p:nvPr/>
        </p:nvPicPr>
        <p:blipFill rotWithShape="1">
          <a:blip r:embed="rId3">
            <a:alphaModFix/>
          </a:blip>
          <a:srcRect b="0" l="0" r="0" t="0"/>
          <a:stretch/>
        </p:blipFill>
        <p:spPr>
          <a:xfrm>
            <a:off x="100013" y="1158875"/>
            <a:ext cx="3833812" cy="5241925"/>
          </a:xfrm>
          <a:prstGeom prst="rect">
            <a:avLst/>
          </a:prstGeom>
          <a:noFill/>
          <a:ln>
            <a:noFill/>
          </a:ln>
        </p:spPr>
      </p:pic>
      <p:pic>
        <p:nvPicPr>
          <p:cNvPr id="199" name="Google Shape;199;p21"/>
          <p:cNvPicPr preferRelativeResize="0"/>
          <p:nvPr/>
        </p:nvPicPr>
        <p:blipFill rotWithShape="1">
          <a:blip r:embed="rId4">
            <a:alphaModFix/>
          </a:blip>
          <a:srcRect b="0" l="0" r="0" t="0"/>
          <a:stretch/>
        </p:blipFill>
        <p:spPr>
          <a:xfrm>
            <a:off x="4029075" y="3581400"/>
            <a:ext cx="5038725" cy="558800"/>
          </a:xfrm>
          <a:prstGeom prst="rect">
            <a:avLst/>
          </a:prstGeom>
          <a:noFill/>
          <a:ln>
            <a:noFill/>
          </a:ln>
        </p:spPr>
      </p:pic>
      <p:sp>
        <p:nvSpPr>
          <p:cNvPr id="200" name="Google Shape;200;p21"/>
          <p:cNvSpPr/>
          <p:nvPr/>
        </p:nvSpPr>
        <p:spPr>
          <a:xfrm>
            <a:off x="2209800" y="0"/>
            <a:ext cx="4572000" cy="4572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2"/>
              </a:buClr>
              <a:buSzPts val="4400"/>
              <a:buFont typeface="Noto Sans Symbols"/>
              <a:buNone/>
            </a:pPr>
            <a:r>
              <a:rPr b="0" i="0" lang="en-US" sz="4400" u="none" cap="none" strike="noStrike">
                <a:solidFill>
                  <a:schemeClr val="dk2"/>
                </a:solidFill>
                <a:latin typeface="Times New Roman"/>
                <a:ea typeface="Times New Roman"/>
                <a:cs typeface="Times New Roman"/>
                <a:sym typeface="Times New Roman"/>
              </a:rPr>
              <a:t>Texture</a:t>
            </a:r>
            <a:endParaRPr/>
          </a:p>
        </p:txBody>
      </p:sp>
      <p:sp>
        <p:nvSpPr>
          <p:cNvPr id="201" name="Google Shape;201;p21"/>
          <p:cNvSpPr txBox="1"/>
          <p:nvPr/>
        </p:nvSpPr>
        <p:spPr>
          <a:xfrm>
            <a:off x="1066800" y="457200"/>
            <a:ext cx="7491413" cy="304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400"/>
              <a:buFont typeface="Noto Sans Symbols"/>
              <a:buNone/>
            </a:pPr>
            <a:r>
              <a:rPr b="1" i="0" lang="en-US" sz="1400" u="none" cap="none" strike="noStrike">
                <a:solidFill>
                  <a:schemeClr val="dk1"/>
                </a:solidFill>
                <a:latin typeface="Tahoma"/>
                <a:ea typeface="Tahoma"/>
                <a:cs typeface="Tahoma"/>
                <a:sym typeface="Tahoma"/>
              </a:rPr>
              <a:t>Courtesy: Gonzalez and Woods, Digital Image Processing,  Chap. 11, 2</a:t>
            </a:r>
            <a:r>
              <a:rPr b="1" baseline="30000" i="0" lang="en-US" sz="1400" u="none" cap="none" strike="noStrike">
                <a:solidFill>
                  <a:schemeClr val="dk1"/>
                </a:solidFill>
                <a:latin typeface="Tahoma"/>
                <a:ea typeface="Tahoma"/>
                <a:cs typeface="Tahoma"/>
                <a:sym typeface="Tahoma"/>
              </a:rPr>
              <a:t>nd</a:t>
            </a:r>
            <a:r>
              <a:rPr b="1" i="0" lang="en-US" sz="1400" u="none" cap="none" strike="noStrike">
                <a:solidFill>
                  <a:schemeClr val="dk1"/>
                </a:solidFill>
                <a:latin typeface="Tahoma"/>
                <a:ea typeface="Tahoma"/>
                <a:cs typeface="Tahoma"/>
                <a:sym typeface="Tahoma"/>
              </a:rPr>
              <a:t> ed., 2002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Japanese Waves">
  <a:themeElements>
    <a:clrScheme name="Japanese Waves 2">
      <a:dk1>
        <a:srgbClr val="2D2525"/>
      </a:dk1>
      <a:lt1>
        <a:srgbClr val="A7B4B7"/>
      </a:lt1>
      <a:dk2>
        <a:srgbClr val="061C62"/>
      </a:dk2>
      <a:lt2>
        <a:srgbClr val="484719"/>
      </a:lt2>
      <a:accent1>
        <a:srgbClr val="D8D688"/>
      </a:accent1>
      <a:accent2>
        <a:srgbClr val="5C6D90"/>
      </a:accent2>
      <a:accent3>
        <a:srgbClr val="D0D6D8"/>
      </a:accent3>
      <a:accent4>
        <a:srgbClr val="251E1E"/>
      </a:accent4>
      <a:accent5>
        <a:srgbClr val="E9E8C3"/>
      </a:accent5>
      <a:accent6>
        <a:srgbClr val="536282"/>
      </a:accent6>
      <a:hlink>
        <a:srgbClr val="365D96"/>
      </a:hlink>
      <a:folHlink>
        <a:srgbClr val="5868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