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6858000" cx="9144000"/>
  <p:notesSz cx="6858000" cy="9144000"/>
  <p:embeddedFontLst>
    <p:embeddedFont>
      <p:font typeface="Helvetica Neue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0F66EB-EF62-488F-9B07-B0009B9FC16D}">
  <a:tblStyle styleId="{920F66EB-EF62-488F-9B07-B0009B9FC16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HelveticaNeue-bold.fntdata"/><Relationship Id="rId12" Type="http://schemas.openxmlformats.org/officeDocument/2006/relationships/slide" Target="slides/slide6.xml"/><Relationship Id="rId34" Type="http://schemas.openxmlformats.org/officeDocument/2006/relationships/font" Target="fonts/HelveticaNeue-regular.fntdata"/><Relationship Id="rId15" Type="http://schemas.openxmlformats.org/officeDocument/2006/relationships/slide" Target="slides/slide9.xml"/><Relationship Id="rId37" Type="http://schemas.openxmlformats.org/officeDocument/2006/relationships/font" Target="fonts/HelveticaNeue-boldItalic.fntdata"/><Relationship Id="rId14" Type="http://schemas.openxmlformats.org/officeDocument/2006/relationships/slide" Target="slides/slide8.xml"/><Relationship Id="rId36" Type="http://schemas.openxmlformats.org/officeDocument/2006/relationships/font" Target="fonts/HelveticaNeue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1524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1" i="0" lang="en-US" sz="8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br>
              <a:rPr b="1" i="0" lang="en-US" sz="8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(CSE 403)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7787"/>
            <a:ext cx="6629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</a:pPr>
            <a:r>
              <a:t/>
            </a:r>
            <a:endParaRPr b="1" i="0" sz="180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898989"/>
              </a:buClr>
              <a:buSzPts val="4800"/>
              <a:buNone/>
            </a:pPr>
            <a:r>
              <a:rPr b="1" i="0" lang="en-US" sz="48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Lecture 12</a:t>
            </a:r>
            <a:endParaRPr b="1" i="0" sz="480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rgbClr val="00B050"/>
              </a:buClr>
              <a:buSzPts val="4400"/>
              <a:buNone/>
            </a:pPr>
            <a:r>
              <a:rPr b="1" i="0" lang="en-US" sz="44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(Planning and Scheduling)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533400"/>
            <a:ext cx="693420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3352800"/>
            <a:ext cx="3581400" cy="307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0" y="254000"/>
            <a:ext cx="8312150" cy="614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307975"/>
            <a:ext cx="8594725" cy="601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609600"/>
            <a:ext cx="8483600" cy="54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5"/>
          <p:cNvSpPr txBox="1"/>
          <p:nvPr/>
        </p:nvSpPr>
        <p:spPr>
          <a:xfrm>
            <a:off x="381000" y="5257800"/>
            <a:ext cx="8483600" cy="914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609600"/>
            <a:ext cx="84836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" name="Google Shape;164;p27"/>
          <p:cNvGraphicFramePr/>
          <p:nvPr/>
        </p:nvGraphicFramePr>
        <p:xfrm>
          <a:off x="188912" y="1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884225"/>
                <a:gridCol w="1528750"/>
                <a:gridCol w="1066800"/>
              </a:tblGrid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Task ID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Dependencies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Duration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B, D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6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E, F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50" marB="4575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65" name="Google Shape;165;p27"/>
          <p:cNvSpPr txBox="1"/>
          <p:nvPr/>
        </p:nvSpPr>
        <p:spPr>
          <a:xfrm flipH="1">
            <a:off x="4891087" y="1004887"/>
            <a:ext cx="4111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166" name="Google Shape;166;p27"/>
          <p:cNvSpPr txBox="1"/>
          <p:nvPr/>
        </p:nvSpPr>
        <p:spPr>
          <a:xfrm flipH="1">
            <a:off x="4891087" y="1931987"/>
            <a:ext cx="4111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 flipH="1">
            <a:off x="5740400" y="796925"/>
            <a:ext cx="41275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68" name="Google Shape;168;p27"/>
          <p:cNvSpPr txBox="1"/>
          <p:nvPr/>
        </p:nvSpPr>
        <p:spPr>
          <a:xfrm flipH="1">
            <a:off x="5800725" y="1638300"/>
            <a:ext cx="411162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 flipH="1">
            <a:off x="6869112" y="1524000"/>
            <a:ext cx="4111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sp>
        <p:nvSpPr>
          <p:cNvPr id="170" name="Google Shape;170;p27"/>
          <p:cNvSpPr txBox="1"/>
          <p:nvPr/>
        </p:nvSpPr>
        <p:spPr>
          <a:xfrm flipH="1">
            <a:off x="6045200" y="2295525"/>
            <a:ext cx="4127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 flipH="1">
            <a:off x="7416800" y="2281237"/>
            <a:ext cx="4127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3733800" y="1524000"/>
            <a:ext cx="887412" cy="45243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8248650" y="1425575"/>
            <a:ext cx="742950" cy="45243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0" i="0" lang="en-US" sz="16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cxnSp>
        <p:nvCxnSpPr>
          <p:cNvPr id="174" name="Google Shape;174;p27"/>
          <p:cNvCxnSpPr/>
          <p:nvPr/>
        </p:nvCxnSpPr>
        <p:spPr>
          <a:xfrm flipH="1" rot="10800000">
            <a:off x="4491037" y="1257300"/>
            <a:ext cx="454025" cy="3333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5" name="Google Shape;175;p27"/>
          <p:cNvCxnSpPr/>
          <p:nvPr/>
        </p:nvCxnSpPr>
        <p:spPr>
          <a:xfrm>
            <a:off x="4491037" y="1909762"/>
            <a:ext cx="454025" cy="190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6" name="Google Shape;176;p27"/>
          <p:cNvCxnSpPr/>
          <p:nvPr/>
        </p:nvCxnSpPr>
        <p:spPr>
          <a:xfrm flipH="1" rot="10800000">
            <a:off x="5229225" y="998537"/>
            <a:ext cx="541337" cy="1984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7" name="Google Shape;177;p27"/>
          <p:cNvCxnSpPr/>
          <p:nvPr/>
        </p:nvCxnSpPr>
        <p:spPr>
          <a:xfrm flipH="1" rot="10800000">
            <a:off x="5278437" y="1901825"/>
            <a:ext cx="542925" cy="1984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8" name="Google Shape;178;p27"/>
          <p:cNvCxnSpPr/>
          <p:nvPr/>
        </p:nvCxnSpPr>
        <p:spPr>
          <a:xfrm flipH="1" rot="10800000">
            <a:off x="6151562" y="1754187"/>
            <a:ext cx="717550" cy="904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9" name="Google Shape;179;p27"/>
          <p:cNvCxnSpPr/>
          <p:nvPr/>
        </p:nvCxnSpPr>
        <p:spPr>
          <a:xfrm>
            <a:off x="6108700" y="1060450"/>
            <a:ext cx="774700" cy="5921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0" name="Google Shape;180;p27"/>
          <p:cNvCxnSpPr/>
          <p:nvPr/>
        </p:nvCxnSpPr>
        <p:spPr>
          <a:xfrm>
            <a:off x="5186362" y="2295525"/>
            <a:ext cx="858837" cy="2317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1" name="Google Shape;181;p27"/>
          <p:cNvCxnSpPr/>
          <p:nvPr/>
        </p:nvCxnSpPr>
        <p:spPr>
          <a:xfrm flipH="1" rot="10800000">
            <a:off x="6457950" y="2513012"/>
            <a:ext cx="958850" cy="1539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2" name="Google Shape;182;p27"/>
          <p:cNvCxnSpPr/>
          <p:nvPr/>
        </p:nvCxnSpPr>
        <p:spPr>
          <a:xfrm>
            <a:off x="7226300" y="1922462"/>
            <a:ext cx="323850" cy="4714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3" name="Google Shape;183;p27"/>
          <p:cNvCxnSpPr/>
          <p:nvPr/>
        </p:nvCxnSpPr>
        <p:spPr>
          <a:xfrm flipH="1" rot="10800000">
            <a:off x="7772400" y="1878012"/>
            <a:ext cx="847725" cy="58578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4" name="Google Shape;184;p27"/>
          <p:cNvSpPr/>
          <p:nvPr/>
        </p:nvSpPr>
        <p:spPr>
          <a:xfrm>
            <a:off x="1173162" y="5140325"/>
            <a:ext cx="990600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graphicFrame>
        <p:nvGraphicFramePr>
          <p:cNvPr id="185" name="Google Shape;185;p27"/>
          <p:cNvGraphicFramePr/>
          <p:nvPr/>
        </p:nvGraphicFramePr>
        <p:xfrm>
          <a:off x="2720975" y="4378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6" name="Google Shape;186;p27"/>
          <p:cNvSpPr txBox="1"/>
          <p:nvPr/>
        </p:nvSpPr>
        <p:spPr>
          <a:xfrm flipH="1">
            <a:off x="1531937" y="4743450"/>
            <a:ext cx="4953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187" name="Google Shape;187;p27"/>
          <p:cNvCxnSpPr/>
          <p:nvPr/>
        </p:nvCxnSpPr>
        <p:spPr>
          <a:xfrm flipH="1" rot="10800000">
            <a:off x="2019300" y="4775200"/>
            <a:ext cx="701675" cy="4540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8" name="Google Shape;188;p27"/>
          <p:cNvSpPr txBox="1"/>
          <p:nvPr/>
        </p:nvSpPr>
        <p:spPr>
          <a:xfrm flipH="1">
            <a:off x="2701925" y="4035425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189" name="Google Shape;189;p27"/>
          <p:cNvSpPr txBox="1"/>
          <p:nvPr/>
        </p:nvSpPr>
        <p:spPr>
          <a:xfrm flipH="1">
            <a:off x="3627437" y="4041775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190" name="Google Shape;190;p27"/>
          <p:cNvSpPr txBox="1"/>
          <p:nvPr/>
        </p:nvSpPr>
        <p:spPr>
          <a:xfrm flipH="1">
            <a:off x="2935287" y="3363912"/>
            <a:ext cx="949325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Task ID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 flipH="1">
            <a:off x="2690812" y="512921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192" name="Google Shape;192;p27"/>
          <p:cNvSpPr txBox="1"/>
          <p:nvPr/>
        </p:nvSpPr>
        <p:spPr>
          <a:xfrm flipH="1">
            <a:off x="3616325" y="5133975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3181350" y="4376737"/>
            <a:ext cx="446087" cy="390525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254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27"/>
          <p:cNvCxnSpPr/>
          <p:nvPr/>
        </p:nvCxnSpPr>
        <p:spPr>
          <a:xfrm>
            <a:off x="3403600" y="3709987"/>
            <a:ext cx="3175" cy="638175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5" name="Google Shape;195;p27"/>
          <p:cNvSpPr/>
          <p:nvPr/>
        </p:nvSpPr>
        <p:spPr>
          <a:xfrm>
            <a:off x="3213100" y="4810125"/>
            <a:ext cx="398462" cy="330200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 flipH="1">
            <a:off x="2743200" y="5954712"/>
            <a:ext cx="16002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Task duration</a:t>
            </a:r>
            <a:endParaRPr/>
          </a:p>
        </p:txBody>
      </p:sp>
      <p:cxnSp>
        <p:nvCxnSpPr>
          <p:cNvPr id="197" name="Google Shape;197;p27"/>
          <p:cNvCxnSpPr/>
          <p:nvPr/>
        </p:nvCxnSpPr>
        <p:spPr>
          <a:xfrm flipH="1" rot="10800000">
            <a:off x="3403600" y="5170487"/>
            <a:ext cx="3175" cy="814387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>
            <a:off x="187325" y="3276600"/>
            <a:ext cx="990600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graphicFrame>
        <p:nvGraphicFramePr>
          <p:cNvPr id="203" name="Google Shape;203;p28"/>
          <p:cNvGraphicFramePr/>
          <p:nvPr/>
        </p:nvGraphicFramePr>
        <p:xfrm>
          <a:off x="1735137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4" name="Google Shape;204;p28"/>
          <p:cNvGraphicFramePr/>
          <p:nvPr/>
        </p:nvGraphicFramePr>
        <p:xfrm>
          <a:off x="1735137" y="4084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5" name="Google Shape;205;p28"/>
          <p:cNvGraphicFramePr/>
          <p:nvPr/>
        </p:nvGraphicFramePr>
        <p:xfrm>
          <a:off x="3792537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6" name="Google Shape;206;p28"/>
          <p:cNvGraphicFramePr/>
          <p:nvPr/>
        </p:nvGraphicFramePr>
        <p:xfrm>
          <a:off x="3822700" y="4084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7" name="Google Shape;207;p28"/>
          <p:cNvGraphicFramePr/>
          <p:nvPr/>
        </p:nvGraphicFramePr>
        <p:xfrm>
          <a:off x="3200400" y="5608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8" name="Google Shape;208;p28"/>
          <p:cNvGraphicFramePr/>
          <p:nvPr/>
        </p:nvGraphicFramePr>
        <p:xfrm>
          <a:off x="5845175" y="28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9" name="Google Shape;209;p28"/>
          <p:cNvGraphicFramePr/>
          <p:nvPr/>
        </p:nvGraphicFramePr>
        <p:xfrm>
          <a:off x="6096000" y="46021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0" name="Google Shape;210;p28"/>
          <p:cNvSpPr/>
          <p:nvPr/>
        </p:nvSpPr>
        <p:spPr>
          <a:xfrm>
            <a:off x="7772400" y="3276600"/>
            <a:ext cx="990600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211" name="Google Shape;211;p28"/>
          <p:cNvSpPr txBox="1"/>
          <p:nvPr/>
        </p:nvSpPr>
        <p:spPr>
          <a:xfrm flipH="1">
            <a:off x="546100" y="2881312"/>
            <a:ext cx="4953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212" name="Google Shape;212;p28"/>
          <p:cNvCxnSpPr/>
          <p:nvPr/>
        </p:nvCxnSpPr>
        <p:spPr>
          <a:xfrm flipH="1" rot="10800000">
            <a:off x="1033462" y="2911475"/>
            <a:ext cx="701675" cy="4540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1033462" y="3797300"/>
            <a:ext cx="701675" cy="6842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4" name="Google Shape;214;p28"/>
          <p:cNvSpPr txBox="1"/>
          <p:nvPr/>
        </p:nvSpPr>
        <p:spPr>
          <a:xfrm flipH="1">
            <a:off x="1717675" y="217328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215" name="Google Shape;215;p28"/>
          <p:cNvSpPr txBox="1"/>
          <p:nvPr/>
        </p:nvSpPr>
        <p:spPr>
          <a:xfrm flipH="1">
            <a:off x="2641600" y="217805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216" name="Google Shape;216;p28"/>
          <p:cNvSpPr txBox="1"/>
          <p:nvPr/>
        </p:nvSpPr>
        <p:spPr>
          <a:xfrm flipH="1">
            <a:off x="1031875" y="215900"/>
            <a:ext cx="3616325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 = ES + Task Duration</a:t>
            </a:r>
            <a:endParaRPr/>
          </a:p>
        </p:txBody>
      </p:sp>
      <p:sp>
        <p:nvSpPr>
          <p:cNvPr id="217" name="Google Shape;217;p28"/>
          <p:cNvSpPr txBox="1"/>
          <p:nvPr/>
        </p:nvSpPr>
        <p:spPr>
          <a:xfrm flipH="1">
            <a:off x="1706562" y="326548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218" name="Google Shape;218;p28"/>
          <p:cNvSpPr txBox="1"/>
          <p:nvPr/>
        </p:nvSpPr>
        <p:spPr>
          <a:xfrm flipH="1">
            <a:off x="2630487" y="327183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219" name="Google Shape;219;p28"/>
          <p:cNvSpPr txBox="1"/>
          <p:nvPr/>
        </p:nvSpPr>
        <p:spPr>
          <a:xfrm flipH="1">
            <a:off x="1716087" y="252571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0" name="Google Shape;220;p28"/>
          <p:cNvSpPr txBox="1"/>
          <p:nvPr/>
        </p:nvSpPr>
        <p:spPr>
          <a:xfrm flipH="1">
            <a:off x="2598737" y="2514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21" name="Google Shape;221;p28"/>
          <p:cNvSpPr txBox="1"/>
          <p:nvPr/>
        </p:nvSpPr>
        <p:spPr>
          <a:xfrm flipH="1">
            <a:off x="1706562" y="374173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 flipH="1">
            <a:off x="2632075" y="374650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223" name="Google Shape;223;p28"/>
          <p:cNvSpPr txBox="1"/>
          <p:nvPr/>
        </p:nvSpPr>
        <p:spPr>
          <a:xfrm flipH="1">
            <a:off x="1695450" y="483393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224" name="Google Shape;224;p28"/>
          <p:cNvSpPr txBox="1"/>
          <p:nvPr/>
        </p:nvSpPr>
        <p:spPr>
          <a:xfrm flipH="1">
            <a:off x="2620962" y="483870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225" name="Google Shape;225;p28"/>
          <p:cNvSpPr txBox="1"/>
          <p:nvPr/>
        </p:nvSpPr>
        <p:spPr>
          <a:xfrm flipH="1">
            <a:off x="1690687" y="4065587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26" name="Google Shape;226;p28"/>
          <p:cNvSpPr txBox="1"/>
          <p:nvPr/>
        </p:nvSpPr>
        <p:spPr>
          <a:xfrm flipH="1">
            <a:off x="2598737" y="407352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227" name="Google Shape;227;p28"/>
          <p:cNvCxnSpPr/>
          <p:nvPr/>
        </p:nvCxnSpPr>
        <p:spPr>
          <a:xfrm>
            <a:off x="3106737" y="2911475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8" name="Google Shape;228;p28"/>
          <p:cNvSpPr txBox="1"/>
          <p:nvPr/>
        </p:nvSpPr>
        <p:spPr>
          <a:xfrm flipH="1">
            <a:off x="3776662" y="217963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229" name="Google Shape;229;p28"/>
          <p:cNvSpPr txBox="1"/>
          <p:nvPr/>
        </p:nvSpPr>
        <p:spPr>
          <a:xfrm flipH="1">
            <a:off x="4700587" y="218598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230" name="Google Shape;230;p28"/>
          <p:cNvSpPr txBox="1"/>
          <p:nvPr/>
        </p:nvSpPr>
        <p:spPr>
          <a:xfrm flipH="1">
            <a:off x="3765550" y="3273425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231" name="Google Shape;231;p28"/>
          <p:cNvSpPr txBox="1"/>
          <p:nvPr/>
        </p:nvSpPr>
        <p:spPr>
          <a:xfrm flipH="1">
            <a:off x="4689475" y="327818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232" name="Google Shape;232;p28"/>
          <p:cNvSpPr txBox="1"/>
          <p:nvPr/>
        </p:nvSpPr>
        <p:spPr>
          <a:xfrm flipH="1">
            <a:off x="3783012" y="2514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33" name="Google Shape;233;p28"/>
          <p:cNvSpPr txBox="1"/>
          <p:nvPr/>
        </p:nvSpPr>
        <p:spPr>
          <a:xfrm flipH="1">
            <a:off x="4656137" y="25193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234" name="Google Shape;234;p28"/>
          <p:cNvCxnSpPr/>
          <p:nvPr/>
        </p:nvCxnSpPr>
        <p:spPr>
          <a:xfrm>
            <a:off x="3127375" y="4491037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5" name="Google Shape;235;p28"/>
          <p:cNvSpPr txBox="1"/>
          <p:nvPr/>
        </p:nvSpPr>
        <p:spPr>
          <a:xfrm flipH="1">
            <a:off x="3825875" y="374650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236" name="Google Shape;236;p28"/>
          <p:cNvSpPr txBox="1"/>
          <p:nvPr/>
        </p:nvSpPr>
        <p:spPr>
          <a:xfrm flipH="1">
            <a:off x="4749800" y="375126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237" name="Google Shape;237;p28"/>
          <p:cNvSpPr txBox="1"/>
          <p:nvPr/>
        </p:nvSpPr>
        <p:spPr>
          <a:xfrm flipH="1">
            <a:off x="3814762" y="483870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 flipH="1">
            <a:off x="4738687" y="484346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239" name="Google Shape;239;p28"/>
          <p:cNvSpPr txBox="1"/>
          <p:nvPr/>
        </p:nvSpPr>
        <p:spPr>
          <a:xfrm flipH="1">
            <a:off x="3786187" y="409575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40" name="Google Shape;240;p28"/>
          <p:cNvSpPr txBox="1"/>
          <p:nvPr/>
        </p:nvSpPr>
        <p:spPr>
          <a:xfrm flipH="1">
            <a:off x="4684712" y="4073525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241" name="Google Shape;241;p28"/>
          <p:cNvCxnSpPr/>
          <p:nvPr/>
        </p:nvCxnSpPr>
        <p:spPr>
          <a:xfrm>
            <a:off x="5164137" y="2911475"/>
            <a:ext cx="681037" cy="381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42" name="Google Shape;242;p28"/>
          <p:cNvCxnSpPr/>
          <p:nvPr/>
        </p:nvCxnSpPr>
        <p:spPr>
          <a:xfrm flipH="1" rot="10800000">
            <a:off x="5194300" y="3643312"/>
            <a:ext cx="631825" cy="8382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43" name="Google Shape;243;p28"/>
          <p:cNvSpPr txBox="1"/>
          <p:nvPr/>
        </p:nvSpPr>
        <p:spPr>
          <a:xfrm flipH="1">
            <a:off x="5808662" y="2895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244" name="Google Shape;244;p28"/>
          <p:cNvSpPr txBox="1"/>
          <p:nvPr/>
        </p:nvSpPr>
        <p:spPr>
          <a:xfrm flipH="1">
            <a:off x="6697662" y="2895600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45" name="Google Shape;245;p28"/>
          <p:cNvSpPr txBox="1"/>
          <p:nvPr/>
        </p:nvSpPr>
        <p:spPr>
          <a:xfrm flipH="1">
            <a:off x="5829300" y="257175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246" name="Google Shape;246;p28"/>
          <p:cNvSpPr txBox="1"/>
          <p:nvPr/>
        </p:nvSpPr>
        <p:spPr>
          <a:xfrm flipH="1">
            <a:off x="6753225" y="257651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247" name="Google Shape;247;p28"/>
          <p:cNvSpPr txBox="1"/>
          <p:nvPr/>
        </p:nvSpPr>
        <p:spPr>
          <a:xfrm flipH="1">
            <a:off x="5818187" y="366395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248" name="Google Shape;248;p28"/>
          <p:cNvSpPr txBox="1"/>
          <p:nvPr/>
        </p:nvSpPr>
        <p:spPr>
          <a:xfrm flipH="1">
            <a:off x="6742112" y="366871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cxnSp>
        <p:nvCxnSpPr>
          <p:cNvPr id="249" name="Google Shape;249;p28"/>
          <p:cNvCxnSpPr/>
          <p:nvPr/>
        </p:nvCxnSpPr>
        <p:spPr>
          <a:xfrm>
            <a:off x="2420937" y="4876800"/>
            <a:ext cx="779462" cy="11287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50" name="Google Shape;250;p28"/>
          <p:cNvSpPr txBox="1"/>
          <p:nvPr/>
        </p:nvSpPr>
        <p:spPr>
          <a:xfrm flipH="1">
            <a:off x="3198812" y="526256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251" name="Google Shape;251;p28"/>
          <p:cNvSpPr txBox="1"/>
          <p:nvPr/>
        </p:nvSpPr>
        <p:spPr>
          <a:xfrm flipH="1">
            <a:off x="4122737" y="5267325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252" name="Google Shape;252;p28"/>
          <p:cNvSpPr txBox="1"/>
          <p:nvPr/>
        </p:nvSpPr>
        <p:spPr>
          <a:xfrm flipH="1">
            <a:off x="3187700" y="635635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253" name="Google Shape;253;p28"/>
          <p:cNvSpPr txBox="1"/>
          <p:nvPr/>
        </p:nvSpPr>
        <p:spPr>
          <a:xfrm flipH="1">
            <a:off x="4111625" y="636111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254" name="Google Shape;254;p28"/>
          <p:cNvSpPr txBox="1"/>
          <p:nvPr/>
        </p:nvSpPr>
        <p:spPr>
          <a:xfrm flipH="1">
            <a:off x="3138487" y="5608637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255" name="Google Shape;255;p28"/>
          <p:cNvSpPr txBox="1"/>
          <p:nvPr/>
        </p:nvSpPr>
        <p:spPr>
          <a:xfrm flipH="1">
            <a:off x="4060825" y="559752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256" name="Google Shape;256;p28"/>
          <p:cNvSpPr txBox="1"/>
          <p:nvPr/>
        </p:nvSpPr>
        <p:spPr>
          <a:xfrm flipH="1">
            <a:off x="6092825" y="427990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257" name="Google Shape;257;p28"/>
          <p:cNvSpPr txBox="1"/>
          <p:nvPr/>
        </p:nvSpPr>
        <p:spPr>
          <a:xfrm flipH="1">
            <a:off x="7016750" y="428466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258" name="Google Shape;258;p28"/>
          <p:cNvSpPr txBox="1"/>
          <p:nvPr/>
        </p:nvSpPr>
        <p:spPr>
          <a:xfrm flipH="1">
            <a:off x="6081712" y="537210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259" name="Google Shape;259;p28"/>
          <p:cNvSpPr txBox="1"/>
          <p:nvPr/>
        </p:nvSpPr>
        <p:spPr>
          <a:xfrm flipH="1">
            <a:off x="7005637" y="537686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cxnSp>
        <p:nvCxnSpPr>
          <p:cNvPr id="260" name="Google Shape;260;p28"/>
          <p:cNvCxnSpPr/>
          <p:nvPr/>
        </p:nvCxnSpPr>
        <p:spPr>
          <a:xfrm flipH="1" rot="10800000">
            <a:off x="4572000" y="4999037"/>
            <a:ext cx="1524000" cy="100647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1" name="Google Shape;261;p28"/>
          <p:cNvCxnSpPr/>
          <p:nvPr/>
        </p:nvCxnSpPr>
        <p:spPr>
          <a:xfrm>
            <a:off x="6530975" y="3687762"/>
            <a:ext cx="250825" cy="91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2" name="Google Shape;262;p28"/>
          <p:cNvSpPr txBox="1"/>
          <p:nvPr/>
        </p:nvSpPr>
        <p:spPr>
          <a:xfrm flipH="1">
            <a:off x="6027737" y="4598987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263" name="Google Shape;263;p28"/>
          <p:cNvSpPr txBox="1"/>
          <p:nvPr/>
        </p:nvSpPr>
        <p:spPr>
          <a:xfrm flipH="1">
            <a:off x="6934200" y="45894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cxnSp>
        <p:nvCxnSpPr>
          <p:cNvPr id="264" name="Google Shape;264;p28"/>
          <p:cNvCxnSpPr/>
          <p:nvPr/>
        </p:nvCxnSpPr>
        <p:spPr>
          <a:xfrm flipH="1" rot="10800000">
            <a:off x="7467600" y="3886200"/>
            <a:ext cx="800100" cy="11128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5" name="Google Shape;265;p28"/>
          <p:cNvSpPr txBox="1"/>
          <p:nvPr/>
        </p:nvSpPr>
        <p:spPr>
          <a:xfrm flipH="1">
            <a:off x="7991475" y="2865437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pic>
        <p:nvPicPr>
          <p:cNvPr id="266" name="Google Shape;26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9825" y="47625"/>
            <a:ext cx="280352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8"/>
          <p:cNvSpPr txBox="1"/>
          <p:nvPr/>
        </p:nvSpPr>
        <p:spPr>
          <a:xfrm>
            <a:off x="233362" y="739775"/>
            <a:ext cx="6100762" cy="35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elvetica Neue"/>
              <a:buNone/>
            </a:pPr>
            <a:r>
              <a:rPr b="0" i="0" lang="en-US" sz="17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Early Start of an activity = Early Finish of predecessor activity</a:t>
            </a:r>
            <a:endParaRPr/>
          </a:p>
        </p:txBody>
      </p:sp>
      <p:sp>
        <p:nvSpPr>
          <p:cNvPr id="268" name="Google Shape;268;p28"/>
          <p:cNvSpPr txBox="1"/>
          <p:nvPr/>
        </p:nvSpPr>
        <p:spPr>
          <a:xfrm>
            <a:off x="228600" y="1212850"/>
            <a:ext cx="6100762" cy="61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elvetica Neue"/>
              <a:buNone/>
            </a:pPr>
            <a:r>
              <a:rPr b="0" i="0" lang="en-US" sz="17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Early Start of an activity =</a:t>
            </a:r>
            <a:r>
              <a:rPr b="0" i="0" lang="en-US" sz="17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7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Greater</a:t>
            </a:r>
            <a:r>
              <a:rPr b="0" i="0" lang="en-US" sz="17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Early Finish time </a:t>
            </a:r>
            <a:r>
              <a:rPr b="0" i="0" lang="en-US" sz="17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                    </a:t>
            </a:r>
            <a:r>
              <a:rPr b="1" i="0" lang="en-US" sz="17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</a:t>
            </a:r>
            <a:r>
              <a:rPr b="0" i="0" lang="en-US" sz="17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predecessor activities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"/>
          <p:cNvSpPr/>
          <p:nvPr/>
        </p:nvSpPr>
        <p:spPr>
          <a:xfrm>
            <a:off x="187325" y="3276600"/>
            <a:ext cx="990600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graphicFrame>
        <p:nvGraphicFramePr>
          <p:cNvPr id="274" name="Google Shape;274;p29"/>
          <p:cNvGraphicFramePr/>
          <p:nvPr/>
        </p:nvGraphicFramePr>
        <p:xfrm>
          <a:off x="1735137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5" name="Google Shape;275;p29"/>
          <p:cNvGraphicFramePr/>
          <p:nvPr/>
        </p:nvGraphicFramePr>
        <p:xfrm>
          <a:off x="1735137" y="4084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6" name="Google Shape;276;p29"/>
          <p:cNvGraphicFramePr/>
          <p:nvPr/>
        </p:nvGraphicFramePr>
        <p:xfrm>
          <a:off x="3792537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7" name="Google Shape;277;p29"/>
          <p:cNvGraphicFramePr/>
          <p:nvPr/>
        </p:nvGraphicFramePr>
        <p:xfrm>
          <a:off x="3822700" y="4084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8" name="Google Shape;278;p29"/>
          <p:cNvGraphicFramePr/>
          <p:nvPr/>
        </p:nvGraphicFramePr>
        <p:xfrm>
          <a:off x="3200400" y="5608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9" name="Google Shape;279;p29"/>
          <p:cNvGraphicFramePr/>
          <p:nvPr/>
        </p:nvGraphicFramePr>
        <p:xfrm>
          <a:off x="5845175" y="28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0" name="Google Shape;280;p29"/>
          <p:cNvGraphicFramePr/>
          <p:nvPr/>
        </p:nvGraphicFramePr>
        <p:xfrm>
          <a:off x="6096000" y="46021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29"/>
          <p:cNvSpPr/>
          <p:nvPr/>
        </p:nvSpPr>
        <p:spPr>
          <a:xfrm>
            <a:off x="7772400" y="3276600"/>
            <a:ext cx="990600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282" name="Google Shape;282;p29"/>
          <p:cNvSpPr txBox="1"/>
          <p:nvPr/>
        </p:nvSpPr>
        <p:spPr>
          <a:xfrm flipH="1">
            <a:off x="546100" y="2881312"/>
            <a:ext cx="4953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283" name="Google Shape;283;p29"/>
          <p:cNvCxnSpPr/>
          <p:nvPr/>
        </p:nvCxnSpPr>
        <p:spPr>
          <a:xfrm flipH="1" rot="10800000">
            <a:off x="1033462" y="2911475"/>
            <a:ext cx="701675" cy="4540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84" name="Google Shape;284;p29"/>
          <p:cNvCxnSpPr/>
          <p:nvPr/>
        </p:nvCxnSpPr>
        <p:spPr>
          <a:xfrm>
            <a:off x="1033462" y="3797300"/>
            <a:ext cx="701675" cy="6842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5" name="Google Shape;285;p29"/>
          <p:cNvSpPr txBox="1"/>
          <p:nvPr/>
        </p:nvSpPr>
        <p:spPr>
          <a:xfrm flipH="1">
            <a:off x="1717675" y="217328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286" name="Google Shape;286;p29"/>
          <p:cNvSpPr txBox="1"/>
          <p:nvPr/>
        </p:nvSpPr>
        <p:spPr>
          <a:xfrm flipH="1">
            <a:off x="2641600" y="217805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287" name="Google Shape;287;p29"/>
          <p:cNvSpPr txBox="1"/>
          <p:nvPr/>
        </p:nvSpPr>
        <p:spPr>
          <a:xfrm flipH="1">
            <a:off x="1706562" y="326548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288" name="Google Shape;288;p29"/>
          <p:cNvSpPr txBox="1"/>
          <p:nvPr/>
        </p:nvSpPr>
        <p:spPr>
          <a:xfrm flipH="1">
            <a:off x="2630487" y="327183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289" name="Google Shape;289;p29"/>
          <p:cNvSpPr txBox="1"/>
          <p:nvPr/>
        </p:nvSpPr>
        <p:spPr>
          <a:xfrm flipH="1">
            <a:off x="1716087" y="252571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0" name="Google Shape;290;p29"/>
          <p:cNvSpPr txBox="1"/>
          <p:nvPr/>
        </p:nvSpPr>
        <p:spPr>
          <a:xfrm flipH="1">
            <a:off x="2598737" y="2514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91" name="Google Shape;291;p29"/>
          <p:cNvSpPr txBox="1"/>
          <p:nvPr/>
        </p:nvSpPr>
        <p:spPr>
          <a:xfrm flipH="1">
            <a:off x="1706562" y="374173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292" name="Google Shape;292;p29"/>
          <p:cNvSpPr txBox="1"/>
          <p:nvPr/>
        </p:nvSpPr>
        <p:spPr>
          <a:xfrm flipH="1">
            <a:off x="2632075" y="374650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293" name="Google Shape;293;p29"/>
          <p:cNvSpPr txBox="1"/>
          <p:nvPr/>
        </p:nvSpPr>
        <p:spPr>
          <a:xfrm flipH="1">
            <a:off x="1695450" y="483393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294" name="Google Shape;294;p29"/>
          <p:cNvSpPr txBox="1"/>
          <p:nvPr/>
        </p:nvSpPr>
        <p:spPr>
          <a:xfrm flipH="1">
            <a:off x="2620962" y="483870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295" name="Google Shape;295;p29"/>
          <p:cNvSpPr txBox="1"/>
          <p:nvPr/>
        </p:nvSpPr>
        <p:spPr>
          <a:xfrm flipH="1">
            <a:off x="1690687" y="4065587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 flipH="1">
            <a:off x="2598737" y="407352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297" name="Google Shape;297;p29"/>
          <p:cNvCxnSpPr/>
          <p:nvPr/>
        </p:nvCxnSpPr>
        <p:spPr>
          <a:xfrm>
            <a:off x="3106737" y="2911475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98" name="Google Shape;298;p29"/>
          <p:cNvSpPr txBox="1"/>
          <p:nvPr/>
        </p:nvSpPr>
        <p:spPr>
          <a:xfrm flipH="1">
            <a:off x="3776662" y="217963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299" name="Google Shape;299;p29"/>
          <p:cNvSpPr txBox="1"/>
          <p:nvPr/>
        </p:nvSpPr>
        <p:spPr>
          <a:xfrm flipH="1">
            <a:off x="4700587" y="218598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300" name="Google Shape;300;p29"/>
          <p:cNvSpPr txBox="1"/>
          <p:nvPr/>
        </p:nvSpPr>
        <p:spPr>
          <a:xfrm flipH="1">
            <a:off x="3765550" y="3273425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301" name="Google Shape;301;p29"/>
          <p:cNvSpPr txBox="1"/>
          <p:nvPr/>
        </p:nvSpPr>
        <p:spPr>
          <a:xfrm flipH="1">
            <a:off x="4689475" y="327818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302" name="Google Shape;302;p29"/>
          <p:cNvSpPr txBox="1"/>
          <p:nvPr/>
        </p:nvSpPr>
        <p:spPr>
          <a:xfrm flipH="1">
            <a:off x="3783012" y="2514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03" name="Google Shape;303;p29"/>
          <p:cNvSpPr txBox="1"/>
          <p:nvPr/>
        </p:nvSpPr>
        <p:spPr>
          <a:xfrm flipH="1">
            <a:off x="4656137" y="25193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304" name="Google Shape;304;p29"/>
          <p:cNvCxnSpPr/>
          <p:nvPr/>
        </p:nvCxnSpPr>
        <p:spPr>
          <a:xfrm>
            <a:off x="3127375" y="4491037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05" name="Google Shape;305;p29"/>
          <p:cNvSpPr txBox="1"/>
          <p:nvPr/>
        </p:nvSpPr>
        <p:spPr>
          <a:xfrm flipH="1">
            <a:off x="3825875" y="374650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306" name="Google Shape;306;p29"/>
          <p:cNvSpPr txBox="1"/>
          <p:nvPr/>
        </p:nvSpPr>
        <p:spPr>
          <a:xfrm flipH="1">
            <a:off x="4749800" y="375126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307" name="Google Shape;307;p29"/>
          <p:cNvSpPr txBox="1"/>
          <p:nvPr/>
        </p:nvSpPr>
        <p:spPr>
          <a:xfrm flipH="1">
            <a:off x="3814762" y="483870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308" name="Google Shape;308;p29"/>
          <p:cNvSpPr txBox="1"/>
          <p:nvPr/>
        </p:nvSpPr>
        <p:spPr>
          <a:xfrm flipH="1">
            <a:off x="4738687" y="484346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309" name="Google Shape;309;p29"/>
          <p:cNvSpPr txBox="1"/>
          <p:nvPr/>
        </p:nvSpPr>
        <p:spPr>
          <a:xfrm flipH="1">
            <a:off x="3786187" y="409575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10" name="Google Shape;310;p29"/>
          <p:cNvSpPr txBox="1"/>
          <p:nvPr/>
        </p:nvSpPr>
        <p:spPr>
          <a:xfrm flipH="1">
            <a:off x="4684712" y="4073525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311" name="Google Shape;311;p29"/>
          <p:cNvCxnSpPr/>
          <p:nvPr/>
        </p:nvCxnSpPr>
        <p:spPr>
          <a:xfrm>
            <a:off x="5164137" y="2911475"/>
            <a:ext cx="681037" cy="381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12" name="Google Shape;312;p29"/>
          <p:cNvCxnSpPr/>
          <p:nvPr/>
        </p:nvCxnSpPr>
        <p:spPr>
          <a:xfrm flipH="1" rot="10800000">
            <a:off x="5194300" y="3643312"/>
            <a:ext cx="631825" cy="8382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13" name="Google Shape;313;p29"/>
          <p:cNvSpPr txBox="1"/>
          <p:nvPr/>
        </p:nvSpPr>
        <p:spPr>
          <a:xfrm flipH="1">
            <a:off x="5808662" y="2895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14" name="Google Shape;314;p29"/>
          <p:cNvSpPr txBox="1"/>
          <p:nvPr/>
        </p:nvSpPr>
        <p:spPr>
          <a:xfrm flipH="1">
            <a:off x="6697662" y="2895600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315" name="Google Shape;315;p29"/>
          <p:cNvSpPr txBox="1"/>
          <p:nvPr/>
        </p:nvSpPr>
        <p:spPr>
          <a:xfrm flipH="1">
            <a:off x="5829300" y="257175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316" name="Google Shape;316;p29"/>
          <p:cNvSpPr txBox="1"/>
          <p:nvPr/>
        </p:nvSpPr>
        <p:spPr>
          <a:xfrm flipH="1">
            <a:off x="6753225" y="257651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317" name="Google Shape;317;p29"/>
          <p:cNvSpPr txBox="1"/>
          <p:nvPr/>
        </p:nvSpPr>
        <p:spPr>
          <a:xfrm flipH="1">
            <a:off x="5818187" y="366395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318" name="Google Shape;318;p29"/>
          <p:cNvSpPr txBox="1"/>
          <p:nvPr/>
        </p:nvSpPr>
        <p:spPr>
          <a:xfrm flipH="1">
            <a:off x="6742112" y="366871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cxnSp>
        <p:nvCxnSpPr>
          <p:cNvPr id="319" name="Google Shape;319;p29"/>
          <p:cNvCxnSpPr/>
          <p:nvPr/>
        </p:nvCxnSpPr>
        <p:spPr>
          <a:xfrm>
            <a:off x="2420937" y="4876800"/>
            <a:ext cx="779462" cy="11287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20" name="Google Shape;320;p29"/>
          <p:cNvSpPr txBox="1"/>
          <p:nvPr/>
        </p:nvSpPr>
        <p:spPr>
          <a:xfrm flipH="1">
            <a:off x="3198812" y="526256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321" name="Google Shape;321;p29"/>
          <p:cNvSpPr txBox="1"/>
          <p:nvPr/>
        </p:nvSpPr>
        <p:spPr>
          <a:xfrm flipH="1">
            <a:off x="4122737" y="5267325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322" name="Google Shape;322;p29"/>
          <p:cNvSpPr txBox="1"/>
          <p:nvPr/>
        </p:nvSpPr>
        <p:spPr>
          <a:xfrm flipH="1">
            <a:off x="3187700" y="635635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323" name="Google Shape;323;p29"/>
          <p:cNvSpPr txBox="1"/>
          <p:nvPr/>
        </p:nvSpPr>
        <p:spPr>
          <a:xfrm flipH="1">
            <a:off x="4111625" y="636111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324" name="Google Shape;324;p29"/>
          <p:cNvSpPr txBox="1"/>
          <p:nvPr/>
        </p:nvSpPr>
        <p:spPr>
          <a:xfrm flipH="1">
            <a:off x="3138487" y="5608637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25" name="Google Shape;325;p29"/>
          <p:cNvSpPr txBox="1"/>
          <p:nvPr/>
        </p:nvSpPr>
        <p:spPr>
          <a:xfrm flipH="1">
            <a:off x="4060825" y="559752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326" name="Google Shape;326;p29"/>
          <p:cNvSpPr txBox="1"/>
          <p:nvPr/>
        </p:nvSpPr>
        <p:spPr>
          <a:xfrm flipH="1">
            <a:off x="6092825" y="427990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327" name="Google Shape;327;p29"/>
          <p:cNvSpPr txBox="1"/>
          <p:nvPr/>
        </p:nvSpPr>
        <p:spPr>
          <a:xfrm flipH="1">
            <a:off x="7016750" y="428466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328" name="Google Shape;328;p29"/>
          <p:cNvSpPr txBox="1"/>
          <p:nvPr/>
        </p:nvSpPr>
        <p:spPr>
          <a:xfrm flipH="1">
            <a:off x="6081712" y="537210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329" name="Google Shape;329;p29"/>
          <p:cNvSpPr txBox="1"/>
          <p:nvPr/>
        </p:nvSpPr>
        <p:spPr>
          <a:xfrm flipH="1">
            <a:off x="7005637" y="537686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cxnSp>
        <p:nvCxnSpPr>
          <p:cNvPr id="330" name="Google Shape;330;p29"/>
          <p:cNvCxnSpPr/>
          <p:nvPr/>
        </p:nvCxnSpPr>
        <p:spPr>
          <a:xfrm flipH="1" rot="10800000">
            <a:off x="4572000" y="4999037"/>
            <a:ext cx="1524000" cy="100647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31" name="Google Shape;331;p29"/>
          <p:cNvCxnSpPr/>
          <p:nvPr/>
        </p:nvCxnSpPr>
        <p:spPr>
          <a:xfrm>
            <a:off x="6530975" y="3687762"/>
            <a:ext cx="250825" cy="91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2" name="Google Shape;332;p29"/>
          <p:cNvSpPr txBox="1"/>
          <p:nvPr/>
        </p:nvSpPr>
        <p:spPr>
          <a:xfrm flipH="1">
            <a:off x="6027737" y="4598987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333" name="Google Shape;333;p29"/>
          <p:cNvSpPr txBox="1"/>
          <p:nvPr/>
        </p:nvSpPr>
        <p:spPr>
          <a:xfrm flipH="1">
            <a:off x="6934200" y="45894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cxnSp>
        <p:nvCxnSpPr>
          <p:cNvPr id="334" name="Google Shape;334;p29"/>
          <p:cNvCxnSpPr/>
          <p:nvPr/>
        </p:nvCxnSpPr>
        <p:spPr>
          <a:xfrm flipH="1" rot="10800000">
            <a:off x="7467600" y="3886200"/>
            <a:ext cx="800100" cy="11128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35" name="Google Shape;335;p29"/>
          <p:cNvSpPr txBox="1"/>
          <p:nvPr/>
        </p:nvSpPr>
        <p:spPr>
          <a:xfrm flipH="1">
            <a:off x="7991475" y="2865437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pic>
        <p:nvPicPr>
          <p:cNvPr id="336" name="Google Shape;33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9187" y="33337"/>
            <a:ext cx="280352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9"/>
          <p:cNvSpPr txBox="1"/>
          <p:nvPr/>
        </p:nvSpPr>
        <p:spPr>
          <a:xfrm flipH="1">
            <a:off x="6937375" y="49784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338" name="Google Shape;338;p29"/>
          <p:cNvSpPr txBox="1"/>
          <p:nvPr/>
        </p:nvSpPr>
        <p:spPr>
          <a:xfrm flipH="1">
            <a:off x="1036637" y="304800"/>
            <a:ext cx="36163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LS = LF - Task Duration</a:t>
            </a:r>
            <a:endParaRPr/>
          </a:p>
        </p:txBody>
      </p:sp>
      <p:sp>
        <p:nvSpPr>
          <p:cNvPr id="339" name="Google Shape;339;p29"/>
          <p:cNvSpPr txBox="1"/>
          <p:nvPr/>
        </p:nvSpPr>
        <p:spPr>
          <a:xfrm flipH="1">
            <a:off x="6049962" y="498475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340" name="Google Shape;340;p29"/>
          <p:cNvSpPr txBox="1"/>
          <p:nvPr/>
        </p:nvSpPr>
        <p:spPr>
          <a:xfrm flipH="1">
            <a:off x="6696075" y="3276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341" name="Google Shape;341;p29"/>
          <p:cNvSpPr txBox="1"/>
          <p:nvPr/>
        </p:nvSpPr>
        <p:spPr>
          <a:xfrm flipH="1">
            <a:off x="5821362" y="3276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42" name="Google Shape;342;p29"/>
          <p:cNvSpPr txBox="1"/>
          <p:nvPr/>
        </p:nvSpPr>
        <p:spPr>
          <a:xfrm flipH="1">
            <a:off x="4038600" y="600075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343" name="Google Shape;343;p29"/>
          <p:cNvSpPr txBox="1"/>
          <p:nvPr/>
        </p:nvSpPr>
        <p:spPr>
          <a:xfrm flipH="1">
            <a:off x="3151187" y="59864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344" name="Google Shape;344;p29"/>
          <p:cNvSpPr txBox="1"/>
          <p:nvPr/>
        </p:nvSpPr>
        <p:spPr>
          <a:xfrm flipH="1">
            <a:off x="4675187" y="44624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45" name="Google Shape;345;p29"/>
          <p:cNvSpPr txBox="1"/>
          <p:nvPr/>
        </p:nvSpPr>
        <p:spPr>
          <a:xfrm flipH="1">
            <a:off x="3810000" y="446722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46" name="Google Shape;346;p29"/>
          <p:cNvSpPr txBox="1"/>
          <p:nvPr/>
        </p:nvSpPr>
        <p:spPr>
          <a:xfrm flipH="1">
            <a:off x="4679950" y="2895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47" name="Google Shape;347;p29"/>
          <p:cNvSpPr txBox="1"/>
          <p:nvPr/>
        </p:nvSpPr>
        <p:spPr>
          <a:xfrm flipH="1">
            <a:off x="3779837" y="2882900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48" name="Google Shape;348;p29"/>
          <p:cNvSpPr txBox="1"/>
          <p:nvPr/>
        </p:nvSpPr>
        <p:spPr>
          <a:xfrm flipH="1">
            <a:off x="2595562" y="28829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49" name="Google Shape;349;p29"/>
          <p:cNvSpPr txBox="1"/>
          <p:nvPr/>
        </p:nvSpPr>
        <p:spPr>
          <a:xfrm flipH="1">
            <a:off x="1722437" y="2881312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350" name="Google Shape;350;p29"/>
          <p:cNvSpPr txBox="1"/>
          <p:nvPr/>
        </p:nvSpPr>
        <p:spPr>
          <a:xfrm flipH="1">
            <a:off x="2622550" y="44624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51" name="Google Shape;351;p29"/>
          <p:cNvSpPr txBox="1"/>
          <p:nvPr/>
        </p:nvSpPr>
        <p:spPr>
          <a:xfrm flipH="1">
            <a:off x="1706562" y="447357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52" name="Google Shape;352;p29"/>
          <p:cNvSpPr txBox="1"/>
          <p:nvPr/>
        </p:nvSpPr>
        <p:spPr>
          <a:xfrm>
            <a:off x="233362" y="879475"/>
            <a:ext cx="6100762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elvetica Neue"/>
              <a:buNone/>
            </a:pPr>
            <a:r>
              <a:rPr b="0" i="0" lang="en-US" sz="17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Late Finish of an activity = Late Start of successor activity</a:t>
            </a:r>
            <a:endParaRPr/>
          </a:p>
        </p:txBody>
      </p:sp>
      <p:sp>
        <p:nvSpPr>
          <p:cNvPr id="353" name="Google Shape;353;p29"/>
          <p:cNvSpPr txBox="1"/>
          <p:nvPr/>
        </p:nvSpPr>
        <p:spPr>
          <a:xfrm>
            <a:off x="228600" y="1289050"/>
            <a:ext cx="6100762" cy="61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elvetica Neue"/>
              <a:buNone/>
            </a:pPr>
            <a:r>
              <a:rPr b="0" i="0" lang="en-US" sz="17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Late Finish of an activity =</a:t>
            </a:r>
            <a:r>
              <a:rPr b="0" i="0" lang="en-US" sz="17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7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Earlier </a:t>
            </a:r>
            <a:r>
              <a:rPr b="0" i="0" lang="en-US" sz="17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(least) Late Start time </a:t>
            </a:r>
            <a:r>
              <a:rPr b="0" i="0" lang="en-US" sz="17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                  </a:t>
            </a:r>
            <a:r>
              <a:rPr b="1" i="0" lang="en-US" sz="17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</a:t>
            </a:r>
            <a:r>
              <a:rPr b="0" i="0" lang="en-US" sz="17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successor activities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"/>
          <p:cNvSpPr/>
          <p:nvPr/>
        </p:nvSpPr>
        <p:spPr>
          <a:xfrm>
            <a:off x="187325" y="3276600"/>
            <a:ext cx="990600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graphicFrame>
        <p:nvGraphicFramePr>
          <p:cNvPr id="359" name="Google Shape;359;p30"/>
          <p:cNvGraphicFramePr/>
          <p:nvPr/>
        </p:nvGraphicFramePr>
        <p:xfrm>
          <a:off x="1735137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0" name="Google Shape;360;p30"/>
          <p:cNvGraphicFramePr/>
          <p:nvPr/>
        </p:nvGraphicFramePr>
        <p:xfrm>
          <a:off x="1735137" y="4084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1" name="Google Shape;361;p30"/>
          <p:cNvGraphicFramePr/>
          <p:nvPr/>
        </p:nvGraphicFramePr>
        <p:xfrm>
          <a:off x="3792537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2" name="Google Shape;362;p30"/>
          <p:cNvGraphicFramePr/>
          <p:nvPr/>
        </p:nvGraphicFramePr>
        <p:xfrm>
          <a:off x="3822700" y="4084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3" name="Google Shape;363;p30"/>
          <p:cNvGraphicFramePr/>
          <p:nvPr/>
        </p:nvGraphicFramePr>
        <p:xfrm>
          <a:off x="3200400" y="5608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4" name="Google Shape;364;p30"/>
          <p:cNvGraphicFramePr/>
          <p:nvPr/>
        </p:nvGraphicFramePr>
        <p:xfrm>
          <a:off x="5845175" y="28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65" name="Google Shape;365;p30"/>
          <p:cNvGraphicFramePr/>
          <p:nvPr/>
        </p:nvGraphicFramePr>
        <p:xfrm>
          <a:off x="6096000" y="46021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66" name="Google Shape;366;p30"/>
          <p:cNvSpPr/>
          <p:nvPr/>
        </p:nvSpPr>
        <p:spPr>
          <a:xfrm>
            <a:off x="7772400" y="3276600"/>
            <a:ext cx="990600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367" name="Google Shape;367;p30"/>
          <p:cNvSpPr txBox="1"/>
          <p:nvPr/>
        </p:nvSpPr>
        <p:spPr>
          <a:xfrm flipH="1">
            <a:off x="546100" y="2881312"/>
            <a:ext cx="4953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368" name="Google Shape;368;p30"/>
          <p:cNvCxnSpPr/>
          <p:nvPr/>
        </p:nvCxnSpPr>
        <p:spPr>
          <a:xfrm flipH="1" rot="10800000">
            <a:off x="1033462" y="2911475"/>
            <a:ext cx="701675" cy="4540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69" name="Google Shape;369;p30"/>
          <p:cNvCxnSpPr/>
          <p:nvPr/>
        </p:nvCxnSpPr>
        <p:spPr>
          <a:xfrm>
            <a:off x="1033462" y="3797300"/>
            <a:ext cx="701675" cy="6842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70" name="Google Shape;370;p30"/>
          <p:cNvSpPr txBox="1"/>
          <p:nvPr/>
        </p:nvSpPr>
        <p:spPr>
          <a:xfrm flipH="1">
            <a:off x="1717675" y="217328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371" name="Google Shape;371;p30"/>
          <p:cNvSpPr txBox="1"/>
          <p:nvPr/>
        </p:nvSpPr>
        <p:spPr>
          <a:xfrm flipH="1">
            <a:off x="2641600" y="217805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372" name="Google Shape;372;p30"/>
          <p:cNvSpPr txBox="1"/>
          <p:nvPr/>
        </p:nvSpPr>
        <p:spPr>
          <a:xfrm flipH="1">
            <a:off x="1706562" y="326548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373" name="Google Shape;373;p30"/>
          <p:cNvSpPr txBox="1"/>
          <p:nvPr/>
        </p:nvSpPr>
        <p:spPr>
          <a:xfrm flipH="1">
            <a:off x="2630487" y="327183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374" name="Google Shape;374;p30"/>
          <p:cNvSpPr txBox="1"/>
          <p:nvPr/>
        </p:nvSpPr>
        <p:spPr>
          <a:xfrm flipH="1">
            <a:off x="1716087" y="252571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75" name="Google Shape;375;p30"/>
          <p:cNvSpPr txBox="1"/>
          <p:nvPr/>
        </p:nvSpPr>
        <p:spPr>
          <a:xfrm flipH="1">
            <a:off x="2598737" y="2514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76" name="Google Shape;376;p30"/>
          <p:cNvSpPr txBox="1"/>
          <p:nvPr/>
        </p:nvSpPr>
        <p:spPr>
          <a:xfrm flipH="1">
            <a:off x="1706562" y="374173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377" name="Google Shape;377;p30"/>
          <p:cNvSpPr txBox="1"/>
          <p:nvPr/>
        </p:nvSpPr>
        <p:spPr>
          <a:xfrm flipH="1">
            <a:off x="2632075" y="374650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378" name="Google Shape;378;p30"/>
          <p:cNvSpPr txBox="1"/>
          <p:nvPr/>
        </p:nvSpPr>
        <p:spPr>
          <a:xfrm flipH="1">
            <a:off x="1695450" y="483393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379" name="Google Shape;379;p30"/>
          <p:cNvSpPr txBox="1"/>
          <p:nvPr/>
        </p:nvSpPr>
        <p:spPr>
          <a:xfrm flipH="1">
            <a:off x="2620962" y="483870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380" name="Google Shape;380;p30"/>
          <p:cNvSpPr txBox="1"/>
          <p:nvPr/>
        </p:nvSpPr>
        <p:spPr>
          <a:xfrm flipH="1">
            <a:off x="1690687" y="4065587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81" name="Google Shape;381;p30"/>
          <p:cNvSpPr txBox="1"/>
          <p:nvPr/>
        </p:nvSpPr>
        <p:spPr>
          <a:xfrm flipH="1">
            <a:off x="2598737" y="407352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382" name="Google Shape;382;p30"/>
          <p:cNvCxnSpPr/>
          <p:nvPr/>
        </p:nvCxnSpPr>
        <p:spPr>
          <a:xfrm>
            <a:off x="3106737" y="2911475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83" name="Google Shape;383;p30"/>
          <p:cNvSpPr txBox="1"/>
          <p:nvPr/>
        </p:nvSpPr>
        <p:spPr>
          <a:xfrm flipH="1">
            <a:off x="3776662" y="217963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384" name="Google Shape;384;p30"/>
          <p:cNvSpPr txBox="1"/>
          <p:nvPr/>
        </p:nvSpPr>
        <p:spPr>
          <a:xfrm flipH="1">
            <a:off x="4700587" y="218598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385" name="Google Shape;385;p30"/>
          <p:cNvSpPr txBox="1"/>
          <p:nvPr/>
        </p:nvSpPr>
        <p:spPr>
          <a:xfrm flipH="1">
            <a:off x="3765550" y="3273425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386" name="Google Shape;386;p30"/>
          <p:cNvSpPr txBox="1"/>
          <p:nvPr/>
        </p:nvSpPr>
        <p:spPr>
          <a:xfrm flipH="1">
            <a:off x="4689475" y="327818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387" name="Google Shape;387;p30"/>
          <p:cNvSpPr txBox="1"/>
          <p:nvPr/>
        </p:nvSpPr>
        <p:spPr>
          <a:xfrm flipH="1">
            <a:off x="3783012" y="2514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88" name="Google Shape;388;p30"/>
          <p:cNvSpPr txBox="1"/>
          <p:nvPr/>
        </p:nvSpPr>
        <p:spPr>
          <a:xfrm flipH="1">
            <a:off x="4656137" y="25193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389" name="Google Shape;389;p30"/>
          <p:cNvCxnSpPr/>
          <p:nvPr/>
        </p:nvCxnSpPr>
        <p:spPr>
          <a:xfrm>
            <a:off x="3127375" y="4491037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90" name="Google Shape;390;p30"/>
          <p:cNvSpPr txBox="1"/>
          <p:nvPr/>
        </p:nvSpPr>
        <p:spPr>
          <a:xfrm flipH="1">
            <a:off x="3825875" y="374650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391" name="Google Shape;391;p30"/>
          <p:cNvSpPr txBox="1"/>
          <p:nvPr/>
        </p:nvSpPr>
        <p:spPr>
          <a:xfrm flipH="1">
            <a:off x="4749800" y="375126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392" name="Google Shape;392;p30"/>
          <p:cNvSpPr txBox="1"/>
          <p:nvPr/>
        </p:nvSpPr>
        <p:spPr>
          <a:xfrm flipH="1">
            <a:off x="3814762" y="483870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393" name="Google Shape;393;p30"/>
          <p:cNvSpPr txBox="1"/>
          <p:nvPr/>
        </p:nvSpPr>
        <p:spPr>
          <a:xfrm flipH="1">
            <a:off x="4738687" y="484346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394" name="Google Shape;394;p30"/>
          <p:cNvSpPr txBox="1"/>
          <p:nvPr/>
        </p:nvSpPr>
        <p:spPr>
          <a:xfrm flipH="1">
            <a:off x="3786187" y="409575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95" name="Google Shape;395;p30"/>
          <p:cNvSpPr txBox="1"/>
          <p:nvPr/>
        </p:nvSpPr>
        <p:spPr>
          <a:xfrm flipH="1">
            <a:off x="4684712" y="4073525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396" name="Google Shape;396;p30"/>
          <p:cNvCxnSpPr/>
          <p:nvPr/>
        </p:nvCxnSpPr>
        <p:spPr>
          <a:xfrm>
            <a:off x="5164137" y="2911475"/>
            <a:ext cx="681037" cy="381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397" name="Google Shape;397;p30"/>
          <p:cNvCxnSpPr/>
          <p:nvPr/>
        </p:nvCxnSpPr>
        <p:spPr>
          <a:xfrm flipH="1" rot="10800000">
            <a:off x="5194300" y="3643312"/>
            <a:ext cx="631825" cy="8382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398" name="Google Shape;398;p30"/>
          <p:cNvSpPr txBox="1"/>
          <p:nvPr/>
        </p:nvSpPr>
        <p:spPr>
          <a:xfrm flipH="1">
            <a:off x="5808662" y="2895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399" name="Google Shape;399;p30"/>
          <p:cNvSpPr txBox="1"/>
          <p:nvPr/>
        </p:nvSpPr>
        <p:spPr>
          <a:xfrm flipH="1">
            <a:off x="6697662" y="2895600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400" name="Google Shape;400;p30"/>
          <p:cNvSpPr txBox="1"/>
          <p:nvPr/>
        </p:nvSpPr>
        <p:spPr>
          <a:xfrm flipH="1">
            <a:off x="5829300" y="257175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401" name="Google Shape;401;p30"/>
          <p:cNvSpPr txBox="1"/>
          <p:nvPr/>
        </p:nvSpPr>
        <p:spPr>
          <a:xfrm flipH="1">
            <a:off x="6753225" y="257651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402" name="Google Shape;402;p30"/>
          <p:cNvSpPr txBox="1"/>
          <p:nvPr/>
        </p:nvSpPr>
        <p:spPr>
          <a:xfrm flipH="1">
            <a:off x="5818187" y="366395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403" name="Google Shape;403;p30"/>
          <p:cNvSpPr txBox="1"/>
          <p:nvPr/>
        </p:nvSpPr>
        <p:spPr>
          <a:xfrm flipH="1">
            <a:off x="6742112" y="366871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cxnSp>
        <p:nvCxnSpPr>
          <p:cNvPr id="404" name="Google Shape;404;p30"/>
          <p:cNvCxnSpPr/>
          <p:nvPr/>
        </p:nvCxnSpPr>
        <p:spPr>
          <a:xfrm>
            <a:off x="2420937" y="4876800"/>
            <a:ext cx="779462" cy="11287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05" name="Google Shape;405;p30"/>
          <p:cNvSpPr txBox="1"/>
          <p:nvPr/>
        </p:nvSpPr>
        <p:spPr>
          <a:xfrm flipH="1">
            <a:off x="3198812" y="526256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406" name="Google Shape;406;p30"/>
          <p:cNvSpPr txBox="1"/>
          <p:nvPr/>
        </p:nvSpPr>
        <p:spPr>
          <a:xfrm flipH="1">
            <a:off x="4122737" y="5267325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407" name="Google Shape;407;p30"/>
          <p:cNvSpPr txBox="1"/>
          <p:nvPr/>
        </p:nvSpPr>
        <p:spPr>
          <a:xfrm flipH="1">
            <a:off x="3187700" y="635635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408" name="Google Shape;408;p30"/>
          <p:cNvSpPr txBox="1"/>
          <p:nvPr/>
        </p:nvSpPr>
        <p:spPr>
          <a:xfrm flipH="1">
            <a:off x="4111625" y="636111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409" name="Google Shape;409;p30"/>
          <p:cNvSpPr txBox="1"/>
          <p:nvPr/>
        </p:nvSpPr>
        <p:spPr>
          <a:xfrm flipH="1">
            <a:off x="3138487" y="5608637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10" name="Google Shape;410;p30"/>
          <p:cNvSpPr txBox="1"/>
          <p:nvPr/>
        </p:nvSpPr>
        <p:spPr>
          <a:xfrm flipH="1">
            <a:off x="4060825" y="559752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11" name="Google Shape;411;p30"/>
          <p:cNvSpPr txBox="1"/>
          <p:nvPr/>
        </p:nvSpPr>
        <p:spPr>
          <a:xfrm flipH="1">
            <a:off x="6092825" y="427990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412" name="Google Shape;412;p30"/>
          <p:cNvSpPr txBox="1"/>
          <p:nvPr/>
        </p:nvSpPr>
        <p:spPr>
          <a:xfrm flipH="1">
            <a:off x="7016750" y="428466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413" name="Google Shape;413;p30"/>
          <p:cNvSpPr txBox="1"/>
          <p:nvPr/>
        </p:nvSpPr>
        <p:spPr>
          <a:xfrm flipH="1">
            <a:off x="6081712" y="537210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414" name="Google Shape;414;p30"/>
          <p:cNvSpPr txBox="1"/>
          <p:nvPr/>
        </p:nvSpPr>
        <p:spPr>
          <a:xfrm flipH="1">
            <a:off x="7005637" y="537686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cxnSp>
        <p:nvCxnSpPr>
          <p:cNvPr id="415" name="Google Shape;415;p30"/>
          <p:cNvCxnSpPr/>
          <p:nvPr/>
        </p:nvCxnSpPr>
        <p:spPr>
          <a:xfrm flipH="1" rot="10800000">
            <a:off x="4572000" y="4999037"/>
            <a:ext cx="1524000" cy="100647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16" name="Google Shape;416;p30"/>
          <p:cNvCxnSpPr/>
          <p:nvPr/>
        </p:nvCxnSpPr>
        <p:spPr>
          <a:xfrm>
            <a:off x="6530975" y="3687762"/>
            <a:ext cx="250825" cy="91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17" name="Google Shape;417;p30"/>
          <p:cNvSpPr txBox="1"/>
          <p:nvPr/>
        </p:nvSpPr>
        <p:spPr>
          <a:xfrm flipH="1">
            <a:off x="6027737" y="4598987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418" name="Google Shape;418;p30"/>
          <p:cNvSpPr txBox="1"/>
          <p:nvPr/>
        </p:nvSpPr>
        <p:spPr>
          <a:xfrm flipH="1">
            <a:off x="6934200" y="45894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cxnSp>
        <p:nvCxnSpPr>
          <p:cNvPr id="419" name="Google Shape;419;p30"/>
          <p:cNvCxnSpPr/>
          <p:nvPr/>
        </p:nvCxnSpPr>
        <p:spPr>
          <a:xfrm flipH="1" rot="10800000">
            <a:off x="7467600" y="3886200"/>
            <a:ext cx="800100" cy="11128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20" name="Google Shape;420;p30"/>
          <p:cNvSpPr txBox="1"/>
          <p:nvPr/>
        </p:nvSpPr>
        <p:spPr>
          <a:xfrm flipH="1">
            <a:off x="7991475" y="2865437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pic>
        <p:nvPicPr>
          <p:cNvPr id="421" name="Google Shape;4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9187" y="33337"/>
            <a:ext cx="280352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30"/>
          <p:cNvSpPr txBox="1"/>
          <p:nvPr/>
        </p:nvSpPr>
        <p:spPr>
          <a:xfrm flipH="1">
            <a:off x="6937375" y="49784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423" name="Google Shape;423;p30"/>
          <p:cNvSpPr txBox="1"/>
          <p:nvPr/>
        </p:nvSpPr>
        <p:spPr>
          <a:xfrm flipH="1">
            <a:off x="420687" y="241300"/>
            <a:ext cx="562927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200"/>
              <a:buFont typeface="Arial"/>
              <a:buNone/>
            </a:pPr>
            <a:r>
              <a:rPr b="1" i="0" lang="en-US" sz="22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Float / Slack Time</a:t>
            </a:r>
            <a:r>
              <a:rPr b="0" i="0" lang="en-US" sz="22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(LS – ES)</a:t>
            </a:r>
            <a:r>
              <a:rPr b="0" i="0" lang="en-US" sz="22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200" u="none">
                <a:solidFill>
                  <a:srgbClr val="953735"/>
                </a:solidFill>
                <a:latin typeface="Arial"/>
                <a:ea typeface="Arial"/>
                <a:cs typeface="Arial"/>
                <a:sym typeface="Arial"/>
              </a:rPr>
              <a:t>(LF - EF)</a:t>
            </a:r>
            <a:endParaRPr/>
          </a:p>
        </p:txBody>
      </p:sp>
      <p:sp>
        <p:nvSpPr>
          <p:cNvPr id="424" name="Google Shape;424;p30"/>
          <p:cNvSpPr txBox="1"/>
          <p:nvPr/>
        </p:nvSpPr>
        <p:spPr>
          <a:xfrm flipH="1">
            <a:off x="6049962" y="498475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425" name="Google Shape;425;p30"/>
          <p:cNvSpPr txBox="1"/>
          <p:nvPr/>
        </p:nvSpPr>
        <p:spPr>
          <a:xfrm flipH="1">
            <a:off x="6696075" y="3276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426" name="Google Shape;426;p30"/>
          <p:cNvSpPr txBox="1"/>
          <p:nvPr/>
        </p:nvSpPr>
        <p:spPr>
          <a:xfrm flipH="1">
            <a:off x="5821362" y="3276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27" name="Google Shape;427;p30"/>
          <p:cNvSpPr txBox="1"/>
          <p:nvPr/>
        </p:nvSpPr>
        <p:spPr>
          <a:xfrm flipH="1">
            <a:off x="4038600" y="600075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428" name="Google Shape;428;p30"/>
          <p:cNvSpPr txBox="1"/>
          <p:nvPr/>
        </p:nvSpPr>
        <p:spPr>
          <a:xfrm flipH="1">
            <a:off x="3151187" y="59864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429" name="Google Shape;429;p30"/>
          <p:cNvSpPr txBox="1"/>
          <p:nvPr/>
        </p:nvSpPr>
        <p:spPr>
          <a:xfrm flipH="1">
            <a:off x="4675187" y="44624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30" name="Google Shape;430;p30"/>
          <p:cNvSpPr txBox="1"/>
          <p:nvPr/>
        </p:nvSpPr>
        <p:spPr>
          <a:xfrm flipH="1">
            <a:off x="3810000" y="446722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31" name="Google Shape;431;p30"/>
          <p:cNvSpPr txBox="1"/>
          <p:nvPr/>
        </p:nvSpPr>
        <p:spPr>
          <a:xfrm flipH="1">
            <a:off x="4679950" y="2895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32" name="Google Shape;432;p30"/>
          <p:cNvSpPr txBox="1"/>
          <p:nvPr/>
        </p:nvSpPr>
        <p:spPr>
          <a:xfrm flipH="1">
            <a:off x="3779837" y="2882900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33" name="Google Shape;433;p30"/>
          <p:cNvSpPr txBox="1"/>
          <p:nvPr/>
        </p:nvSpPr>
        <p:spPr>
          <a:xfrm flipH="1">
            <a:off x="2595562" y="28829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434" name="Google Shape;434;p30"/>
          <p:cNvSpPr txBox="1"/>
          <p:nvPr/>
        </p:nvSpPr>
        <p:spPr>
          <a:xfrm flipH="1">
            <a:off x="1722437" y="2881312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435" name="Google Shape;435;p30"/>
          <p:cNvSpPr txBox="1"/>
          <p:nvPr/>
        </p:nvSpPr>
        <p:spPr>
          <a:xfrm flipH="1">
            <a:off x="2622550" y="44624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36" name="Google Shape;436;p30"/>
          <p:cNvSpPr txBox="1"/>
          <p:nvPr/>
        </p:nvSpPr>
        <p:spPr>
          <a:xfrm flipH="1">
            <a:off x="1706562" y="447357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37" name="Google Shape;437;p30"/>
          <p:cNvSpPr txBox="1"/>
          <p:nvPr/>
        </p:nvSpPr>
        <p:spPr>
          <a:xfrm>
            <a:off x="233362" y="717550"/>
            <a:ext cx="61007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Float time of Task 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20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(2 - 0) </a:t>
            </a:r>
            <a:r>
              <a:rPr b="0" i="0" lang="en-US" sz="20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953735"/>
                </a:solidFill>
                <a:latin typeface="Arial"/>
                <a:ea typeface="Arial"/>
                <a:cs typeface="Arial"/>
                <a:sym typeface="Arial"/>
              </a:rPr>
              <a:t>(6 - 4)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38" name="Google Shape;438;p30"/>
          <p:cNvSpPr txBox="1"/>
          <p:nvPr/>
        </p:nvSpPr>
        <p:spPr>
          <a:xfrm>
            <a:off x="223837" y="1136650"/>
            <a:ext cx="61023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Float time of Task 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(11 - 5) </a:t>
            </a:r>
            <a:r>
              <a:rPr b="0" i="0" lang="en-US" sz="20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953735"/>
                </a:solidFill>
                <a:latin typeface="Arial"/>
                <a:ea typeface="Arial"/>
                <a:cs typeface="Arial"/>
                <a:sym typeface="Arial"/>
              </a:rPr>
              <a:t>(14 - 8)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39" name="Google Shape;439;p30"/>
          <p:cNvSpPr txBox="1"/>
          <p:nvPr/>
        </p:nvSpPr>
        <p:spPr>
          <a:xfrm>
            <a:off x="215900" y="1531937"/>
            <a:ext cx="61007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Float time of Task 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0" lang="en-US" sz="20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(5 - 5) </a:t>
            </a:r>
            <a:r>
              <a:rPr b="0" i="0" lang="en-US" sz="20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953735"/>
                </a:solidFill>
                <a:latin typeface="Arial"/>
                <a:ea typeface="Arial"/>
                <a:cs typeface="Arial"/>
                <a:sym typeface="Arial"/>
              </a:rPr>
              <a:t>(9 - 9)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1"/>
          <p:cNvSpPr/>
          <p:nvPr/>
        </p:nvSpPr>
        <p:spPr>
          <a:xfrm>
            <a:off x="187325" y="3276600"/>
            <a:ext cx="990600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graphicFrame>
        <p:nvGraphicFramePr>
          <p:cNvPr id="445" name="Google Shape;445;p31"/>
          <p:cNvGraphicFramePr/>
          <p:nvPr/>
        </p:nvGraphicFramePr>
        <p:xfrm>
          <a:off x="1735137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6" name="Google Shape;446;p31"/>
          <p:cNvGraphicFramePr/>
          <p:nvPr/>
        </p:nvGraphicFramePr>
        <p:xfrm>
          <a:off x="1735137" y="4084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7" name="Google Shape;447;p31"/>
          <p:cNvGraphicFramePr/>
          <p:nvPr/>
        </p:nvGraphicFramePr>
        <p:xfrm>
          <a:off x="3792537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8" name="Google Shape;448;p31"/>
          <p:cNvGraphicFramePr/>
          <p:nvPr/>
        </p:nvGraphicFramePr>
        <p:xfrm>
          <a:off x="3822700" y="4084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9" name="Google Shape;449;p31"/>
          <p:cNvGraphicFramePr/>
          <p:nvPr/>
        </p:nvGraphicFramePr>
        <p:xfrm>
          <a:off x="3200400" y="5608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0" name="Google Shape;450;p31"/>
          <p:cNvGraphicFramePr/>
          <p:nvPr/>
        </p:nvGraphicFramePr>
        <p:xfrm>
          <a:off x="5845175" y="28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51" name="Google Shape;451;p31"/>
          <p:cNvGraphicFramePr/>
          <p:nvPr/>
        </p:nvGraphicFramePr>
        <p:xfrm>
          <a:off x="6096000" y="46021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2" name="Google Shape;452;p31"/>
          <p:cNvSpPr/>
          <p:nvPr/>
        </p:nvSpPr>
        <p:spPr>
          <a:xfrm>
            <a:off x="7772400" y="3276600"/>
            <a:ext cx="990600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453" name="Google Shape;453;p31"/>
          <p:cNvSpPr txBox="1"/>
          <p:nvPr/>
        </p:nvSpPr>
        <p:spPr>
          <a:xfrm flipH="1">
            <a:off x="546100" y="2881312"/>
            <a:ext cx="4953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454" name="Google Shape;454;p31"/>
          <p:cNvCxnSpPr/>
          <p:nvPr/>
        </p:nvCxnSpPr>
        <p:spPr>
          <a:xfrm flipH="1" rot="10800000">
            <a:off x="1033462" y="2911475"/>
            <a:ext cx="701675" cy="4540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55" name="Google Shape;455;p31"/>
          <p:cNvCxnSpPr/>
          <p:nvPr/>
        </p:nvCxnSpPr>
        <p:spPr>
          <a:xfrm>
            <a:off x="1033462" y="3797300"/>
            <a:ext cx="701675" cy="6842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56" name="Google Shape;456;p31"/>
          <p:cNvSpPr txBox="1"/>
          <p:nvPr/>
        </p:nvSpPr>
        <p:spPr>
          <a:xfrm flipH="1">
            <a:off x="1717675" y="217328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457" name="Google Shape;457;p31"/>
          <p:cNvSpPr txBox="1"/>
          <p:nvPr/>
        </p:nvSpPr>
        <p:spPr>
          <a:xfrm flipH="1">
            <a:off x="2641600" y="217805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458" name="Google Shape;458;p31"/>
          <p:cNvSpPr txBox="1"/>
          <p:nvPr/>
        </p:nvSpPr>
        <p:spPr>
          <a:xfrm flipH="1">
            <a:off x="1706562" y="326548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459" name="Google Shape;459;p31"/>
          <p:cNvSpPr txBox="1"/>
          <p:nvPr/>
        </p:nvSpPr>
        <p:spPr>
          <a:xfrm flipH="1">
            <a:off x="2630487" y="327183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460" name="Google Shape;460;p31"/>
          <p:cNvSpPr txBox="1"/>
          <p:nvPr/>
        </p:nvSpPr>
        <p:spPr>
          <a:xfrm flipH="1">
            <a:off x="1716087" y="252571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61" name="Google Shape;461;p31"/>
          <p:cNvSpPr txBox="1"/>
          <p:nvPr/>
        </p:nvSpPr>
        <p:spPr>
          <a:xfrm flipH="1">
            <a:off x="2598737" y="2514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62" name="Google Shape;462;p31"/>
          <p:cNvSpPr txBox="1"/>
          <p:nvPr/>
        </p:nvSpPr>
        <p:spPr>
          <a:xfrm flipH="1">
            <a:off x="1706562" y="374173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463" name="Google Shape;463;p31"/>
          <p:cNvSpPr txBox="1"/>
          <p:nvPr/>
        </p:nvSpPr>
        <p:spPr>
          <a:xfrm flipH="1">
            <a:off x="2632075" y="374650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464" name="Google Shape;464;p31"/>
          <p:cNvSpPr txBox="1"/>
          <p:nvPr/>
        </p:nvSpPr>
        <p:spPr>
          <a:xfrm flipH="1">
            <a:off x="1695450" y="483393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465" name="Google Shape;465;p31"/>
          <p:cNvSpPr txBox="1"/>
          <p:nvPr/>
        </p:nvSpPr>
        <p:spPr>
          <a:xfrm flipH="1">
            <a:off x="2620962" y="483870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466" name="Google Shape;466;p31"/>
          <p:cNvSpPr txBox="1"/>
          <p:nvPr/>
        </p:nvSpPr>
        <p:spPr>
          <a:xfrm flipH="1">
            <a:off x="1690687" y="4065587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67" name="Google Shape;467;p31"/>
          <p:cNvSpPr txBox="1"/>
          <p:nvPr/>
        </p:nvSpPr>
        <p:spPr>
          <a:xfrm flipH="1">
            <a:off x="2598737" y="407352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468" name="Google Shape;468;p31"/>
          <p:cNvCxnSpPr/>
          <p:nvPr/>
        </p:nvCxnSpPr>
        <p:spPr>
          <a:xfrm>
            <a:off x="3106737" y="2911475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69" name="Google Shape;469;p31"/>
          <p:cNvSpPr txBox="1"/>
          <p:nvPr/>
        </p:nvSpPr>
        <p:spPr>
          <a:xfrm flipH="1">
            <a:off x="3776662" y="217963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470" name="Google Shape;470;p31"/>
          <p:cNvSpPr txBox="1"/>
          <p:nvPr/>
        </p:nvSpPr>
        <p:spPr>
          <a:xfrm flipH="1">
            <a:off x="4700587" y="218598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471" name="Google Shape;471;p31"/>
          <p:cNvSpPr txBox="1"/>
          <p:nvPr/>
        </p:nvSpPr>
        <p:spPr>
          <a:xfrm flipH="1">
            <a:off x="3765550" y="3273425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472" name="Google Shape;472;p31"/>
          <p:cNvSpPr txBox="1"/>
          <p:nvPr/>
        </p:nvSpPr>
        <p:spPr>
          <a:xfrm flipH="1">
            <a:off x="4689475" y="327818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473" name="Google Shape;473;p31"/>
          <p:cNvSpPr txBox="1"/>
          <p:nvPr/>
        </p:nvSpPr>
        <p:spPr>
          <a:xfrm flipH="1">
            <a:off x="3783012" y="2514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74" name="Google Shape;474;p31"/>
          <p:cNvSpPr txBox="1"/>
          <p:nvPr/>
        </p:nvSpPr>
        <p:spPr>
          <a:xfrm flipH="1">
            <a:off x="4656137" y="25193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475" name="Google Shape;475;p31"/>
          <p:cNvCxnSpPr/>
          <p:nvPr/>
        </p:nvCxnSpPr>
        <p:spPr>
          <a:xfrm>
            <a:off x="3127375" y="4491037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76" name="Google Shape;476;p31"/>
          <p:cNvSpPr txBox="1"/>
          <p:nvPr/>
        </p:nvSpPr>
        <p:spPr>
          <a:xfrm flipH="1">
            <a:off x="3825875" y="374650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477" name="Google Shape;477;p31"/>
          <p:cNvSpPr txBox="1"/>
          <p:nvPr/>
        </p:nvSpPr>
        <p:spPr>
          <a:xfrm flipH="1">
            <a:off x="4749800" y="375126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478" name="Google Shape;478;p31"/>
          <p:cNvSpPr txBox="1"/>
          <p:nvPr/>
        </p:nvSpPr>
        <p:spPr>
          <a:xfrm flipH="1">
            <a:off x="3814762" y="483870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479" name="Google Shape;479;p31"/>
          <p:cNvSpPr txBox="1"/>
          <p:nvPr/>
        </p:nvSpPr>
        <p:spPr>
          <a:xfrm flipH="1">
            <a:off x="4738687" y="484346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480" name="Google Shape;480;p31"/>
          <p:cNvSpPr txBox="1"/>
          <p:nvPr/>
        </p:nvSpPr>
        <p:spPr>
          <a:xfrm flipH="1">
            <a:off x="4792662" y="5910262"/>
            <a:ext cx="4364037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float on the critical path is </a:t>
            </a:r>
            <a:r>
              <a:rPr b="1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zero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481" name="Google Shape;481;p31"/>
          <p:cNvSpPr txBox="1"/>
          <p:nvPr/>
        </p:nvSpPr>
        <p:spPr>
          <a:xfrm flipH="1">
            <a:off x="4684712" y="4073525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482" name="Google Shape;482;p31"/>
          <p:cNvCxnSpPr/>
          <p:nvPr/>
        </p:nvCxnSpPr>
        <p:spPr>
          <a:xfrm>
            <a:off x="5164137" y="2911475"/>
            <a:ext cx="681037" cy="381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483" name="Google Shape;483;p31"/>
          <p:cNvCxnSpPr/>
          <p:nvPr/>
        </p:nvCxnSpPr>
        <p:spPr>
          <a:xfrm flipH="1" rot="10800000">
            <a:off x="5194300" y="3643312"/>
            <a:ext cx="631825" cy="8382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84" name="Google Shape;484;p31"/>
          <p:cNvSpPr txBox="1"/>
          <p:nvPr/>
        </p:nvSpPr>
        <p:spPr>
          <a:xfrm flipH="1">
            <a:off x="5808662" y="2895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485" name="Google Shape;485;p31"/>
          <p:cNvSpPr txBox="1"/>
          <p:nvPr/>
        </p:nvSpPr>
        <p:spPr>
          <a:xfrm flipH="1">
            <a:off x="6697662" y="2895600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486" name="Google Shape;486;p31"/>
          <p:cNvSpPr txBox="1"/>
          <p:nvPr/>
        </p:nvSpPr>
        <p:spPr>
          <a:xfrm flipH="1">
            <a:off x="5829300" y="257175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487" name="Google Shape;487;p31"/>
          <p:cNvSpPr txBox="1"/>
          <p:nvPr/>
        </p:nvSpPr>
        <p:spPr>
          <a:xfrm flipH="1">
            <a:off x="6753225" y="257651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488" name="Google Shape;488;p31"/>
          <p:cNvSpPr txBox="1"/>
          <p:nvPr/>
        </p:nvSpPr>
        <p:spPr>
          <a:xfrm flipH="1">
            <a:off x="5818187" y="366395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489" name="Google Shape;489;p31"/>
          <p:cNvSpPr txBox="1"/>
          <p:nvPr/>
        </p:nvSpPr>
        <p:spPr>
          <a:xfrm flipH="1">
            <a:off x="6742112" y="366871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cxnSp>
        <p:nvCxnSpPr>
          <p:cNvPr id="490" name="Google Shape;490;p31"/>
          <p:cNvCxnSpPr/>
          <p:nvPr/>
        </p:nvCxnSpPr>
        <p:spPr>
          <a:xfrm>
            <a:off x="2420937" y="4876800"/>
            <a:ext cx="779462" cy="11287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91" name="Google Shape;491;p31"/>
          <p:cNvSpPr txBox="1"/>
          <p:nvPr/>
        </p:nvSpPr>
        <p:spPr>
          <a:xfrm flipH="1">
            <a:off x="3198812" y="526256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492" name="Google Shape;492;p31"/>
          <p:cNvSpPr txBox="1"/>
          <p:nvPr/>
        </p:nvSpPr>
        <p:spPr>
          <a:xfrm flipH="1">
            <a:off x="4122737" y="5267325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493" name="Google Shape;493;p31"/>
          <p:cNvSpPr txBox="1"/>
          <p:nvPr/>
        </p:nvSpPr>
        <p:spPr>
          <a:xfrm flipH="1">
            <a:off x="3187700" y="635635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494" name="Google Shape;494;p31"/>
          <p:cNvSpPr txBox="1"/>
          <p:nvPr/>
        </p:nvSpPr>
        <p:spPr>
          <a:xfrm flipH="1">
            <a:off x="4111625" y="636111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495" name="Google Shape;495;p31"/>
          <p:cNvSpPr txBox="1"/>
          <p:nvPr/>
        </p:nvSpPr>
        <p:spPr>
          <a:xfrm flipH="1">
            <a:off x="3138487" y="5608637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496" name="Google Shape;496;p31"/>
          <p:cNvSpPr txBox="1"/>
          <p:nvPr/>
        </p:nvSpPr>
        <p:spPr>
          <a:xfrm flipH="1">
            <a:off x="4060825" y="559752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497" name="Google Shape;497;p31"/>
          <p:cNvSpPr txBox="1"/>
          <p:nvPr/>
        </p:nvSpPr>
        <p:spPr>
          <a:xfrm flipH="1">
            <a:off x="6092825" y="427990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498" name="Google Shape;498;p31"/>
          <p:cNvSpPr txBox="1"/>
          <p:nvPr/>
        </p:nvSpPr>
        <p:spPr>
          <a:xfrm flipH="1">
            <a:off x="7016750" y="428466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499" name="Google Shape;499;p31"/>
          <p:cNvSpPr txBox="1"/>
          <p:nvPr/>
        </p:nvSpPr>
        <p:spPr>
          <a:xfrm flipH="1">
            <a:off x="6081712" y="537210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500" name="Google Shape;500;p31"/>
          <p:cNvSpPr txBox="1"/>
          <p:nvPr/>
        </p:nvSpPr>
        <p:spPr>
          <a:xfrm flipH="1">
            <a:off x="7005637" y="537686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cxnSp>
        <p:nvCxnSpPr>
          <p:cNvPr id="501" name="Google Shape;501;p31"/>
          <p:cNvCxnSpPr/>
          <p:nvPr/>
        </p:nvCxnSpPr>
        <p:spPr>
          <a:xfrm flipH="1" rot="10800000">
            <a:off x="4572000" y="4999037"/>
            <a:ext cx="1524000" cy="1006475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02" name="Google Shape;502;p31"/>
          <p:cNvCxnSpPr/>
          <p:nvPr/>
        </p:nvCxnSpPr>
        <p:spPr>
          <a:xfrm>
            <a:off x="6530975" y="3687762"/>
            <a:ext cx="250825" cy="91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03" name="Google Shape;503;p31"/>
          <p:cNvSpPr txBox="1"/>
          <p:nvPr/>
        </p:nvSpPr>
        <p:spPr>
          <a:xfrm flipH="1">
            <a:off x="6027737" y="4598987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504" name="Google Shape;504;p31"/>
          <p:cNvSpPr txBox="1"/>
          <p:nvPr/>
        </p:nvSpPr>
        <p:spPr>
          <a:xfrm flipH="1">
            <a:off x="6934200" y="45894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cxnSp>
        <p:nvCxnSpPr>
          <p:cNvPr id="505" name="Google Shape;505;p31"/>
          <p:cNvCxnSpPr/>
          <p:nvPr/>
        </p:nvCxnSpPr>
        <p:spPr>
          <a:xfrm flipH="1" rot="10800000">
            <a:off x="7467600" y="3886200"/>
            <a:ext cx="800100" cy="11128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06" name="Google Shape;506;p31"/>
          <p:cNvSpPr txBox="1"/>
          <p:nvPr/>
        </p:nvSpPr>
        <p:spPr>
          <a:xfrm flipH="1">
            <a:off x="7991475" y="2865437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pic>
        <p:nvPicPr>
          <p:cNvPr id="507" name="Google Shape;5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9187" y="33337"/>
            <a:ext cx="2803525" cy="2371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31"/>
          <p:cNvSpPr txBox="1"/>
          <p:nvPr/>
        </p:nvSpPr>
        <p:spPr>
          <a:xfrm flipH="1">
            <a:off x="6937375" y="49784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509" name="Google Shape;509;p31"/>
          <p:cNvSpPr txBox="1"/>
          <p:nvPr/>
        </p:nvSpPr>
        <p:spPr>
          <a:xfrm flipH="1">
            <a:off x="6049962" y="498475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510" name="Google Shape;510;p31"/>
          <p:cNvSpPr txBox="1"/>
          <p:nvPr/>
        </p:nvSpPr>
        <p:spPr>
          <a:xfrm flipH="1">
            <a:off x="6696075" y="3276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511" name="Google Shape;511;p31"/>
          <p:cNvSpPr txBox="1"/>
          <p:nvPr/>
        </p:nvSpPr>
        <p:spPr>
          <a:xfrm flipH="1">
            <a:off x="5821362" y="3276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12" name="Google Shape;512;p31"/>
          <p:cNvSpPr txBox="1"/>
          <p:nvPr/>
        </p:nvSpPr>
        <p:spPr>
          <a:xfrm flipH="1">
            <a:off x="4038600" y="600075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513" name="Google Shape;513;p31"/>
          <p:cNvSpPr txBox="1"/>
          <p:nvPr/>
        </p:nvSpPr>
        <p:spPr>
          <a:xfrm flipH="1">
            <a:off x="3151187" y="59864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514" name="Google Shape;514;p31"/>
          <p:cNvSpPr txBox="1"/>
          <p:nvPr/>
        </p:nvSpPr>
        <p:spPr>
          <a:xfrm flipH="1">
            <a:off x="4675187" y="44624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15" name="Google Shape;515;p31"/>
          <p:cNvSpPr txBox="1"/>
          <p:nvPr/>
        </p:nvSpPr>
        <p:spPr>
          <a:xfrm flipH="1">
            <a:off x="3810000" y="446722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16" name="Google Shape;516;p31"/>
          <p:cNvSpPr txBox="1"/>
          <p:nvPr/>
        </p:nvSpPr>
        <p:spPr>
          <a:xfrm flipH="1">
            <a:off x="4679950" y="2895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17" name="Google Shape;517;p31"/>
          <p:cNvSpPr txBox="1"/>
          <p:nvPr/>
        </p:nvSpPr>
        <p:spPr>
          <a:xfrm flipH="1">
            <a:off x="3779837" y="2882900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18" name="Google Shape;518;p31"/>
          <p:cNvSpPr txBox="1"/>
          <p:nvPr/>
        </p:nvSpPr>
        <p:spPr>
          <a:xfrm flipH="1">
            <a:off x="2595562" y="28829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519" name="Google Shape;519;p31"/>
          <p:cNvSpPr txBox="1"/>
          <p:nvPr/>
        </p:nvSpPr>
        <p:spPr>
          <a:xfrm flipH="1">
            <a:off x="1722437" y="2881312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520" name="Google Shape;520;p31"/>
          <p:cNvSpPr txBox="1"/>
          <p:nvPr/>
        </p:nvSpPr>
        <p:spPr>
          <a:xfrm flipH="1">
            <a:off x="2622550" y="44624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21" name="Google Shape;521;p31"/>
          <p:cNvSpPr txBox="1"/>
          <p:nvPr/>
        </p:nvSpPr>
        <p:spPr>
          <a:xfrm flipH="1">
            <a:off x="1706562" y="447357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22" name="Google Shape;522;p31"/>
          <p:cNvSpPr txBox="1"/>
          <p:nvPr/>
        </p:nvSpPr>
        <p:spPr>
          <a:xfrm>
            <a:off x="250825" y="53975"/>
            <a:ext cx="5870575" cy="1884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network diagram has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paths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start to end. The paths and their durations are as follows:</a:t>
            </a:r>
            <a:endParaRPr/>
          </a:p>
          <a:p>
            <a:pPr indent="-11430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Start -&gt; A -&gt; B -&gt; E -&gt; G -&gt; End  {duration: 14 days}</a:t>
            </a:r>
            <a:endParaRPr/>
          </a:p>
          <a:p>
            <a:pPr indent="-11430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Start -&gt; C -&gt; D -&gt; E -&gt; G -&gt; End  {duration: 16 days}</a:t>
            </a:r>
            <a:endParaRPr/>
          </a:p>
          <a:p>
            <a:pPr indent="-114300" lvl="0" marL="0" marR="0" rtl="0" algn="just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o"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Start -&gt; C -&gt; F -&gt; G -&gt; End  {duration: 10 days}</a:t>
            </a:r>
            <a:endParaRPr/>
          </a:p>
        </p:txBody>
      </p:sp>
      <p:sp>
        <p:nvSpPr>
          <p:cNvPr id="523" name="Google Shape;523;p31"/>
          <p:cNvSpPr txBox="1"/>
          <p:nvPr/>
        </p:nvSpPr>
        <p:spPr>
          <a:xfrm>
            <a:off x="233362" y="1811337"/>
            <a:ext cx="6100762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Critical path</a:t>
            </a:r>
            <a:r>
              <a:rPr b="0" i="0" lang="en-US" sz="18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is the duration of the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longest path</a:t>
            </a:r>
            <a:r>
              <a:rPr b="0" i="0" lang="en-US" sz="18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524" name="Google Shape;524;p31"/>
          <p:cNvSpPr/>
          <p:nvPr/>
        </p:nvSpPr>
        <p:spPr>
          <a:xfrm>
            <a:off x="315912" y="1049337"/>
            <a:ext cx="5697537" cy="465137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1"/>
          <p:cNvSpPr txBox="1"/>
          <p:nvPr/>
        </p:nvSpPr>
        <p:spPr>
          <a:xfrm flipH="1">
            <a:off x="3786187" y="409575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6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Planning, Task Scheduling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"/>
          <p:cNvSpPr/>
          <p:nvPr/>
        </p:nvSpPr>
        <p:spPr>
          <a:xfrm>
            <a:off x="187325" y="3276600"/>
            <a:ext cx="990600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graphicFrame>
        <p:nvGraphicFramePr>
          <p:cNvPr id="531" name="Google Shape;531;p32"/>
          <p:cNvGraphicFramePr/>
          <p:nvPr/>
        </p:nvGraphicFramePr>
        <p:xfrm>
          <a:off x="1735137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2" name="Google Shape;532;p32"/>
          <p:cNvGraphicFramePr/>
          <p:nvPr/>
        </p:nvGraphicFramePr>
        <p:xfrm>
          <a:off x="1735137" y="4084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3" name="Google Shape;533;p32"/>
          <p:cNvGraphicFramePr/>
          <p:nvPr/>
        </p:nvGraphicFramePr>
        <p:xfrm>
          <a:off x="3792537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4" name="Google Shape;534;p32"/>
          <p:cNvGraphicFramePr/>
          <p:nvPr/>
        </p:nvGraphicFramePr>
        <p:xfrm>
          <a:off x="3822700" y="4084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5" name="Google Shape;535;p32"/>
          <p:cNvGraphicFramePr/>
          <p:nvPr/>
        </p:nvGraphicFramePr>
        <p:xfrm>
          <a:off x="3200400" y="5608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6" name="Google Shape;536;p32"/>
          <p:cNvGraphicFramePr/>
          <p:nvPr/>
        </p:nvGraphicFramePr>
        <p:xfrm>
          <a:off x="5845175" y="28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37" name="Google Shape;537;p32"/>
          <p:cNvGraphicFramePr/>
          <p:nvPr/>
        </p:nvGraphicFramePr>
        <p:xfrm>
          <a:off x="6096000" y="46021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38" name="Google Shape;538;p32"/>
          <p:cNvSpPr/>
          <p:nvPr/>
        </p:nvSpPr>
        <p:spPr>
          <a:xfrm>
            <a:off x="7772400" y="3276600"/>
            <a:ext cx="990600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539" name="Google Shape;539;p32"/>
          <p:cNvSpPr txBox="1"/>
          <p:nvPr/>
        </p:nvSpPr>
        <p:spPr>
          <a:xfrm flipH="1">
            <a:off x="546100" y="2881312"/>
            <a:ext cx="4953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540" name="Google Shape;540;p32"/>
          <p:cNvCxnSpPr/>
          <p:nvPr/>
        </p:nvCxnSpPr>
        <p:spPr>
          <a:xfrm flipH="1" rot="10800000">
            <a:off x="1033462" y="2911475"/>
            <a:ext cx="701675" cy="4540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41" name="Google Shape;541;p32"/>
          <p:cNvCxnSpPr/>
          <p:nvPr/>
        </p:nvCxnSpPr>
        <p:spPr>
          <a:xfrm>
            <a:off x="1033462" y="3797300"/>
            <a:ext cx="701675" cy="6842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42" name="Google Shape;542;p32"/>
          <p:cNvSpPr txBox="1"/>
          <p:nvPr/>
        </p:nvSpPr>
        <p:spPr>
          <a:xfrm flipH="1">
            <a:off x="1717675" y="217328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543" name="Google Shape;543;p32"/>
          <p:cNvSpPr txBox="1"/>
          <p:nvPr/>
        </p:nvSpPr>
        <p:spPr>
          <a:xfrm flipH="1">
            <a:off x="2641600" y="217805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544" name="Google Shape;544;p32"/>
          <p:cNvSpPr txBox="1"/>
          <p:nvPr/>
        </p:nvSpPr>
        <p:spPr>
          <a:xfrm flipH="1">
            <a:off x="1706562" y="326548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545" name="Google Shape;545;p32"/>
          <p:cNvSpPr txBox="1"/>
          <p:nvPr/>
        </p:nvSpPr>
        <p:spPr>
          <a:xfrm flipH="1">
            <a:off x="2630487" y="327183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546" name="Google Shape;546;p32"/>
          <p:cNvSpPr txBox="1"/>
          <p:nvPr/>
        </p:nvSpPr>
        <p:spPr>
          <a:xfrm flipH="1">
            <a:off x="1716087" y="252571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47" name="Google Shape;547;p32"/>
          <p:cNvSpPr txBox="1"/>
          <p:nvPr/>
        </p:nvSpPr>
        <p:spPr>
          <a:xfrm flipH="1">
            <a:off x="2598737" y="2514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48" name="Google Shape;548;p32"/>
          <p:cNvSpPr txBox="1"/>
          <p:nvPr/>
        </p:nvSpPr>
        <p:spPr>
          <a:xfrm flipH="1">
            <a:off x="1706562" y="374173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549" name="Google Shape;549;p32"/>
          <p:cNvSpPr txBox="1"/>
          <p:nvPr/>
        </p:nvSpPr>
        <p:spPr>
          <a:xfrm flipH="1">
            <a:off x="2632075" y="374650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550" name="Google Shape;550;p32"/>
          <p:cNvSpPr txBox="1"/>
          <p:nvPr/>
        </p:nvSpPr>
        <p:spPr>
          <a:xfrm flipH="1">
            <a:off x="1695450" y="483393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551" name="Google Shape;551;p32"/>
          <p:cNvSpPr txBox="1"/>
          <p:nvPr/>
        </p:nvSpPr>
        <p:spPr>
          <a:xfrm flipH="1">
            <a:off x="2620962" y="483870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552" name="Google Shape;552;p32"/>
          <p:cNvSpPr txBox="1"/>
          <p:nvPr/>
        </p:nvSpPr>
        <p:spPr>
          <a:xfrm flipH="1">
            <a:off x="1690687" y="4065587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553" name="Google Shape;553;p32"/>
          <p:cNvSpPr txBox="1"/>
          <p:nvPr/>
        </p:nvSpPr>
        <p:spPr>
          <a:xfrm flipH="1">
            <a:off x="2598737" y="407352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554" name="Google Shape;554;p32"/>
          <p:cNvCxnSpPr/>
          <p:nvPr/>
        </p:nvCxnSpPr>
        <p:spPr>
          <a:xfrm>
            <a:off x="3106737" y="2911475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55" name="Google Shape;555;p32"/>
          <p:cNvSpPr txBox="1"/>
          <p:nvPr/>
        </p:nvSpPr>
        <p:spPr>
          <a:xfrm flipH="1">
            <a:off x="3776662" y="217963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556" name="Google Shape;556;p32"/>
          <p:cNvSpPr txBox="1"/>
          <p:nvPr/>
        </p:nvSpPr>
        <p:spPr>
          <a:xfrm flipH="1">
            <a:off x="4700587" y="218598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557" name="Google Shape;557;p32"/>
          <p:cNvSpPr txBox="1"/>
          <p:nvPr/>
        </p:nvSpPr>
        <p:spPr>
          <a:xfrm flipH="1">
            <a:off x="3765550" y="3273425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558" name="Google Shape;558;p32"/>
          <p:cNvSpPr txBox="1"/>
          <p:nvPr/>
        </p:nvSpPr>
        <p:spPr>
          <a:xfrm flipH="1">
            <a:off x="4689475" y="327818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559" name="Google Shape;559;p32"/>
          <p:cNvSpPr txBox="1"/>
          <p:nvPr/>
        </p:nvSpPr>
        <p:spPr>
          <a:xfrm flipH="1">
            <a:off x="3783012" y="2514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560" name="Google Shape;560;p32"/>
          <p:cNvSpPr txBox="1"/>
          <p:nvPr/>
        </p:nvSpPr>
        <p:spPr>
          <a:xfrm flipH="1">
            <a:off x="4656137" y="25193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561" name="Google Shape;561;p32"/>
          <p:cNvCxnSpPr/>
          <p:nvPr/>
        </p:nvCxnSpPr>
        <p:spPr>
          <a:xfrm>
            <a:off x="3127375" y="4491037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62" name="Google Shape;562;p32"/>
          <p:cNvSpPr txBox="1"/>
          <p:nvPr/>
        </p:nvSpPr>
        <p:spPr>
          <a:xfrm flipH="1">
            <a:off x="3825875" y="374650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563" name="Google Shape;563;p32"/>
          <p:cNvSpPr txBox="1"/>
          <p:nvPr/>
        </p:nvSpPr>
        <p:spPr>
          <a:xfrm flipH="1">
            <a:off x="4749800" y="375126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564" name="Google Shape;564;p32"/>
          <p:cNvSpPr txBox="1"/>
          <p:nvPr/>
        </p:nvSpPr>
        <p:spPr>
          <a:xfrm flipH="1">
            <a:off x="3814762" y="483870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565" name="Google Shape;565;p32"/>
          <p:cNvSpPr txBox="1"/>
          <p:nvPr/>
        </p:nvSpPr>
        <p:spPr>
          <a:xfrm flipH="1">
            <a:off x="4738687" y="484346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566" name="Google Shape;566;p32"/>
          <p:cNvSpPr txBox="1"/>
          <p:nvPr/>
        </p:nvSpPr>
        <p:spPr>
          <a:xfrm flipH="1">
            <a:off x="4684712" y="4073525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567" name="Google Shape;567;p32"/>
          <p:cNvCxnSpPr/>
          <p:nvPr/>
        </p:nvCxnSpPr>
        <p:spPr>
          <a:xfrm>
            <a:off x="5164137" y="2911475"/>
            <a:ext cx="681037" cy="381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68" name="Google Shape;568;p32"/>
          <p:cNvCxnSpPr/>
          <p:nvPr/>
        </p:nvCxnSpPr>
        <p:spPr>
          <a:xfrm flipH="1" rot="10800000">
            <a:off x="5194300" y="3643312"/>
            <a:ext cx="631825" cy="8382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69" name="Google Shape;569;p32"/>
          <p:cNvSpPr txBox="1"/>
          <p:nvPr/>
        </p:nvSpPr>
        <p:spPr>
          <a:xfrm flipH="1">
            <a:off x="5808662" y="2895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70" name="Google Shape;570;p32"/>
          <p:cNvSpPr txBox="1"/>
          <p:nvPr/>
        </p:nvSpPr>
        <p:spPr>
          <a:xfrm flipH="1">
            <a:off x="6697662" y="2895600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571" name="Google Shape;571;p32"/>
          <p:cNvSpPr txBox="1"/>
          <p:nvPr/>
        </p:nvSpPr>
        <p:spPr>
          <a:xfrm flipH="1">
            <a:off x="5829300" y="257175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572" name="Google Shape;572;p32"/>
          <p:cNvSpPr txBox="1"/>
          <p:nvPr/>
        </p:nvSpPr>
        <p:spPr>
          <a:xfrm flipH="1">
            <a:off x="6753225" y="257651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573" name="Google Shape;573;p32"/>
          <p:cNvSpPr txBox="1"/>
          <p:nvPr/>
        </p:nvSpPr>
        <p:spPr>
          <a:xfrm flipH="1">
            <a:off x="5818187" y="366395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574" name="Google Shape;574;p32"/>
          <p:cNvSpPr txBox="1"/>
          <p:nvPr/>
        </p:nvSpPr>
        <p:spPr>
          <a:xfrm flipH="1">
            <a:off x="6742112" y="366871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cxnSp>
        <p:nvCxnSpPr>
          <p:cNvPr id="575" name="Google Shape;575;p32"/>
          <p:cNvCxnSpPr/>
          <p:nvPr/>
        </p:nvCxnSpPr>
        <p:spPr>
          <a:xfrm>
            <a:off x="2420937" y="4876800"/>
            <a:ext cx="779462" cy="11287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76" name="Google Shape;576;p32"/>
          <p:cNvSpPr txBox="1"/>
          <p:nvPr/>
        </p:nvSpPr>
        <p:spPr>
          <a:xfrm flipH="1">
            <a:off x="3198812" y="526256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577" name="Google Shape;577;p32"/>
          <p:cNvSpPr txBox="1"/>
          <p:nvPr/>
        </p:nvSpPr>
        <p:spPr>
          <a:xfrm flipH="1">
            <a:off x="4122737" y="5267325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578" name="Google Shape;578;p32"/>
          <p:cNvSpPr txBox="1"/>
          <p:nvPr/>
        </p:nvSpPr>
        <p:spPr>
          <a:xfrm flipH="1">
            <a:off x="3187700" y="635635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579" name="Google Shape;579;p32"/>
          <p:cNvSpPr txBox="1"/>
          <p:nvPr/>
        </p:nvSpPr>
        <p:spPr>
          <a:xfrm flipH="1">
            <a:off x="4111625" y="636111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580" name="Google Shape;580;p32"/>
          <p:cNvSpPr txBox="1"/>
          <p:nvPr/>
        </p:nvSpPr>
        <p:spPr>
          <a:xfrm flipH="1">
            <a:off x="3138487" y="5608637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581" name="Google Shape;581;p32"/>
          <p:cNvSpPr txBox="1"/>
          <p:nvPr/>
        </p:nvSpPr>
        <p:spPr>
          <a:xfrm flipH="1">
            <a:off x="4060825" y="559752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582" name="Google Shape;582;p32"/>
          <p:cNvSpPr txBox="1"/>
          <p:nvPr/>
        </p:nvSpPr>
        <p:spPr>
          <a:xfrm flipH="1">
            <a:off x="6092825" y="427990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583" name="Google Shape;583;p32"/>
          <p:cNvSpPr txBox="1"/>
          <p:nvPr/>
        </p:nvSpPr>
        <p:spPr>
          <a:xfrm flipH="1">
            <a:off x="7016750" y="428466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584" name="Google Shape;584;p32"/>
          <p:cNvSpPr txBox="1"/>
          <p:nvPr/>
        </p:nvSpPr>
        <p:spPr>
          <a:xfrm flipH="1">
            <a:off x="6081712" y="537210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585" name="Google Shape;585;p32"/>
          <p:cNvSpPr txBox="1"/>
          <p:nvPr/>
        </p:nvSpPr>
        <p:spPr>
          <a:xfrm flipH="1">
            <a:off x="7005637" y="537686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cxnSp>
        <p:nvCxnSpPr>
          <p:cNvPr id="586" name="Google Shape;586;p32"/>
          <p:cNvCxnSpPr/>
          <p:nvPr/>
        </p:nvCxnSpPr>
        <p:spPr>
          <a:xfrm flipH="1" rot="10800000">
            <a:off x="4572000" y="4999037"/>
            <a:ext cx="1524000" cy="10064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587" name="Google Shape;587;p32"/>
          <p:cNvCxnSpPr/>
          <p:nvPr/>
        </p:nvCxnSpPr>
        <p:spPr>
          <a:xfrm>
            <a:off x="6530975" y="3687762"/>
            <a:ext cx="250825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88" name="Google Shape;588;p32"/>
          <p:cNvSpPr txBox="1"/>
          <p:nvPr/>
        </p:nvSpPr>
        <p:spPr>
          <a:xfrm flipH="1">
            <a:off x="6027737" y="4598987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589" name="Google Shape;589;p32"/>
          <p:cNvSpPr txBox="1"/>
          <p:nvPr/>
        </p:nvSpPr>
        <p:spPr>
          <a:xfrm flipH="1">
            <a:off x="6934200" y="45894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cxnSp>
        <p:nvCxnSpPr>
          <p:cNvPr id="590" name="Google Shape;590;p32"/>
          <p:cNvCxnSpPr/>
          <p:nvPr/>
        </p:nvCxnSpPr>
        <p:spPr>
          <a:xfrm flipH="1" rot="10800000">
            <a:off x="7467600" y="3886200"/>
            <a:ext cx="800100" cy="11128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91" name="Google Shape;591;p32"/>
          <p:cNvSpPr txBox="1"/>
          <p:nvPr/>
        </p:nvSpPr>
        <p:spPr>
          <a:xfrm flipH="1">
            <a:off x="7991475" y="2865437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592" name="Google Shape;592;p32"/>
          <p:cNvSpPr txBox="1"/>
          <p:nvPr/>
        </p:nvSpPr>
        <p:spPr>
          <a:xfrm flipH="1">
            <a:off x="6937375" y="49784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593" name="Google Shape;593;p32"/>
          <p:cNvSpPr txBox="1"/>
          <p:nvPr/>
        </p:nvSpPr>
        <p:spPr>
          <a:xfrm flipH="1">
            <a:off x="6049962" y="498475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594" name="Google Shape;594;p32"/>
          <p:cNvSpPr txBox="1"/>
          <p:nvPr/>
        </p:nvSpPr>
        <p:spPr>
          <a:xfrm flipH="1">
            <a:off x="6696075" y="3276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595" name="Google Shape;595;p32"/>
          <p:cNvSpPr txBox="1"/>
          <p:nvPr/>
        </p:nvSpPr>
        <p:spPr>
          <a:xfrm flipH="1">
            <a:off x="5821362" y="3276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96" name="Google Shape;596;p32"/>
          <p:cNvSpPr txBox="1"/>
          <p:nvPr/>
        </p:nvSpPr>
        <p:spPr>
          <a:xfrm flipH="1">
            <a:off x="4038600" y="600075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597" name="Google Shape;597;p32"/>
          <p:cNvSpPr txBox="1"/>
          <p:nvPr/>
        </p:nvSpPr>
        <p:spPr>
          <a:xfrm flipH="1">
            <a:off x="3151187" y="59864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/>
          </a:p>
        </p:txBody>
      </p:sp>
      <p:sp>
        <p:nvSpPr>
          <p:cNvPr id="598" name="Google Shape;598;p32"/>
          <p:cNvSpPr txBox="1"/>
          <p:nvPr/>
        </p:nvSpPr>
        <p:spPr>
          <a:xfrm flipH="1">
            <a:off x="4675187" y="44624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599" name="Google Shape;599;p32"/>
          <p:cNvSpPr txBox="1"/>
          <p:nvPr/>
        </p:nvSpPr>
        <p:spPr>
          <a:xfrm flipH="1">
            <a:off x="3810000" y="446722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600" name="Google Shape;600;p32"/>
          <p:cNvSpPr txBox="1"/>
          <p:nvPr/>
        </p:nvSpPr>
        <p:spPr>
          <a:xfrm flipH="1">
            <a:off x="4679950" y="2895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01" name="Google Shape;601;p32"/>
          <p:cNvSpPr txBox="1"/>
          <p:nvPr/>
        </p:nvSpPr>
        <p:spPr>
          <a:xfrm flipH="1">
            <a:off x="3779837" y="2882900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02" name="Google Shape;602;p32"/>
          <p:cNvSpPr txBox="1"/>
          <p:nvPr/>
        </p:nvSpPr>
        <p:spPr>
          <a:xfrm flipH="1">
            <a:off x="2595562" y="28829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03" name="Google Shape;603;p32"/>
          <p:cNvSpPr txBox="1"/>
          <p:nvPr/>
        </p:nvSpPr>
        <p:spPr>
          <a:xfrm flipH="1">
            <a:off x="1722437" y="2881312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04" name="Google Shape;604;p32"/>
          <p:cNvSpPr txBox="1"/>
          <p:nvPr/>
        </p:nvSpPr>
        <p:spPr>
          <a:xfrm flipH="1">
            <a:off x="2622550" y="448945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605" name="Google Shape;605;p32"/>
          <p:cNvSpPr txBox="1"/>
          <p:nvPr/>
        </p:nvSpPr>
        <p:spPr>
          <a:xfrm flipH="1">
            <a:off x="1706562" y="447357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pic>
        <p:nvPicPr>
          <p:cNvPr id="606" name="Google Shape;60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2812" y="39687"/>
            <a:ext cx="2998787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07" name="Google Shape;607;p32"/>
          <p:cNvSpPr txBox="1"/>
          <p:nvPr/>
        </p:nvSpPr>
        <p:spPr>
          <a:xfrm flipH="1">
            <a:off x="3786187" y="409575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pic>
        <p:nvPicPr>
          <p:cNvPr id="608" name="Google Shape;60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280000">
            <a:off x="5257800" y="5253037"/>
            <a:ext cx="431800" cy="369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33"/>
          <p:cNvSpPr/>
          <p:nvPr/>
        </p:nvSpPr>
        <p:spPr>
          <a:xfrm>
            <a:off x="187325" y="3276600"/>
            <a:ext cx="990600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graphicFrame>
        <p:nvGraphicFramePr>
          <p:cNvPr id="614" name="Google Shape;614;p33"/>
          <p:cNvGraphicFramePr/>
          <p:nvPr/>
        </p:nvGraphicFramePr>
        <p:xfrm>
          <a:off x="1735137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5" name="Google Shape;615;p33"/>
          <p:cNvGraphicFramePr/>
          <p:nvPr/>
        </p:nvGraphicFramePr>
        <p:xfrm>
          <a:off x="1735137" y="4084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6" name="Google Shape;616;p33"/>
          <p:cNvGraphicFramePr/>
          <p:nvPr/>
        </p:nvGraphicFramePr>
        <p:xfrm>
          <a:off x="3792537" y="251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7" name="Google Shape;617;p33"/>
          <p:cNvGraphicFramePr/>
          <p:nvPr/>
        </p:nvGraphicFramePr>
        <p:xfrm>
          <a:off x="3822700" y="4084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8" name="Google Shape;618;p33"/>
          <p:cNvGraphicFramePr/>
          <p:nvPr/>
        </p:nvGraphicFramePr>
        <p:xfrm>
          <a:off x="3200400" y="5608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19" name="Google Shape;619;p33"/>
          <p:cNvGraphicFramePr/>
          <p:nvPr/>
        </p:nvGraphicFramePr>
        <p:xfrm>
          <a:off x="5845175" y="2895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20" name="Google Shape;620;p33"/>
          <p:cNvGraphicFramePr/>
          <p:nvPr/>
        </p:nvGraphicFramePr>
        <p:xfrm>
          <a:off x="6096000" y="46021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{920F66EB-EF62-488F-9B07-B0009B9FC16D}</a:tableStyleId>
              </a:tblPr>
              <a:tblGrid>
                <a:gridCol w="457200"/>
                <a:gridCol w="457200"/>
                <a:gridCol w="457200"/>
              </a:tblGrid>
              <a:tr h="396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675" marB="4567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21" name="Google Shape;621;p33"/>
          <p:cNvSpPr/>
          <p:nvPr/>
        </p:nvSpPr>
        <p:spPr>
          <a:xfrm>
            <a:off x="7772400" y="3276600"/>
            <a:ext cx="990600" cy="6096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85D8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622" name="Google Shape;622;p33"/>
          <p:cNvSpPr txBox="1"/>
          <p:nvPr/>
        </p:nvSpPr>
        <p:spPr>
          <a:xfrm flipH="1">
            <a:off x="546100" y="2881312"/>
            <a:ext cx="4953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623" name="Google Shape;623;p33"/>
          <p:cNvCxnSpPr/>
          <p:nvPr/>
        </p:nvCxnSpPr>
        <p:spPr>
          <a:xfrm flipH="1" rot="10800000">
            <a:off x="1033462" y="2911475"/>
            <a:ext cx="701675" cy="4540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24" name="Google Shape;624;p33"/>
          <p:cNvCxnSpPr/>
          <p:nvPr/>
        </p:nvCxnSpPr>
        <p:spPr>
          <a:xfrm>
            <a:off x="1033462" y="3797300"/>
            <a:ext cx="701675" cy="6842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25" name="Google Shape;625;p33"/>
          <p:cNvSpPr txBox="1"/>
          <p:nvPr/>
        </p:nvSpPr>
        <p:spPr>
          <a:xfrm flipH="1">
            <a:off x="1717675" y="217328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626" name="Google Shape;626;p33"/>
          <p:cNvSpPr txBox="1"/>
          <p:nvPr/>
        </p:nvSpPr>
        <p:spPr>
          <a:xfrm flipH="1">
            <a:off x="2641600" y="217805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627" name="Google Shape;627;p33"/>
          <p:cNvSpPr txBox="1"/>
          <p:nvPr/>
        </p:nvSpPr>
        <p:spPr>
          <a:xfrm flipH="1">
            <a:off x="1706562" y="326548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628" name="Google Shape;628;p33"/>
          <p:cNvSpPr txBox="1"/>
          <p:nvPr/>
        </p:nvSpPr>
        <p:spPr>
          <a:xfrm flipH="1">
            <a:off x="2630487" y="327183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629" name="Google Shape;629;p33"/>
          <p:cNvSpPr txBox="1"/>
          <p:nvPr/>
        </p:nvSpPr>
        <p:spPr>
          <a:xfrm flipH="1">
            <a:off x="1716087" y="252571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30" name="Google Shape;630;p33"/>
          <p:cNvSpPr txBox="1"/>
          <p:nvPr/>
        </p:nvSpPr>
        <p:spPr>
          <a:xfrm flipH="1">
            <a:off x="2598737" y="2514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31" name="Google Shape;631;p33"/>
          <p:cNvSpPr txBox="1"/>
          <p:nvPr/>
        </p:nvSpPr>
        <p:spPr>
          <a:xfrm flipH="1">
            <a:off x="1706562" y="374173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632" name="Google Shape;632;p33"/>
          <p:cNvSpPr txBox="1"/>
          <p:nvPr/>
        </p:nvSpPr>
        <p:spPr>
          <a:xfrm flipH="1">
            <a:off x="2632075" y="374650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633" name="Google Shape;633;p33"/>
          <p:cNvSpPr txBox="1"/>
          <p:nvPr/>
        </p:nvSpPr>
        <p:spPr>
          <a:xfrm flipH="1">
            <a:off x="1695450" y="483393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634" name="Google Shape;634;p33"/>
          <p:cNvSpPr txBox="1"/>
          <p:nvPr/>
        </p:nvSpPr>
        <p:spPr>
          <a:xfrm flipH="1">
            <a:off x="2620962" y="483870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635" name="Google Shape;635;p33"/>
          <p:cNvSpPr txBox="1"/>
          <p:nvPr/>
        </p:nvSpPr>
        <p:spPr>
          <a:xfrm flipH="1">
            <a:off x="1690687" y="4065587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636" name="Google Shape;636;p33"/>
          <p:cNvSpPr txBox="1"/>
          <p:nvPr/>
        </p:nvSpPr>
        <p:spPr>
          <a:xfrm flipH="1">
            <a:off x="2598737" y="407352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637" name="Google Shape;637;p33"/>
          <p:cNvCxnSpPr/>
          <p:nvPr/>
        </p:nvCxnSpPr>
        <p:spPr>
          <a:xfrm>
            <a:off x="3106737" y="2911475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38" name="Google Shape;638;p33"/>
          <p:cNvSpPr txBox="1"/>
          <p:nvPr/>
        </p:nvSpPr>
        <p:spPr>
          <a:xfrm flipH="1">
            <a:off x="3776662" y="217963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639" name="Google Shape;639;p33"/>
          <p:cNvSpPr txBox="1"/>
          <p:nvPr/>
        </p:nvSpPr>
        <p:spPr>
          <a:xfrm flipH="1">
            <a:off x="4700587" y="2185987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640" name="Google Shape;640;p33"/>
          <p:cNvSpPr txBox="1"/>
          <p:nvPr/>
        </p:nvSpPr>
        <p:spPr>
          <a:xfrm flipH="1">
            <a:off x="3765550" y="3273425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641" name="Google Shape;641;p33"/>
          <p:cNvSpPr txBox="1"/>
          <p:nvPr/>
        </p:nvSpPr>
        <p:spPr>
          <a:xfrm flipH="1">
            <a:off x="4689475" y="3278187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642" name="Google Shape;642;p33"/>
          <p:cNvSpPr txBox="1"/>
          <p:nvPr/>
        </p:nvSpPr>
        <p:spPr>
          <a:xfrm flipH="1">
            <a:off x="3783012" y="2514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43" name="Google Shape;643;p33"/>
          <p:cNvSpPr txBox="1"/>
          <p:nvPr/>
        </p:nvSpPr>
        <p:spPr>
          <a:xfrm flipH="1">
            <a:off x="4656137" y="25193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/>
          </a:p>
        </p:txBody>
      </p:sp>
      <p:cxnSp>
        <p:nvCxnSpPr>
          <p:cNvPr id="644" name="Google Shape;644;p33"/>
          <p:cNvCxnSpPr/>
          <p:nvPr/>
        </p:nvCxnSpPr>
        <p:spPr>
          <a:xfrm>
            <a:off x="3127375" y="4491037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45" name="Google Shape;645;p33"/>
          <p:cNvSpPr txBox="1"/>
          <p:nvPr/>
        </p:nvSpPr>
        <p:spPr>
          <a:xfrm flipH="1">
            <a:off x="3825875" y="374650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646" name="Google Shape;646;p33"/>
          <p:cNvSpPr txBox="1"/>
          <p:nvPr/>
        </p:nvSpPr>
        <p:spPr>
          <a:xfrm flipH="1">
            <a:off x="4749800" y="375126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647" name="Google Shape;647;p33"/>
          <p:cNvSpPr txBox="1"/>
          <p:nvPr/>
        </p:nvSpPr>
        <p:spPr>
          <a:xfrm flipH="1">
            <a:off x="3814762" y="483870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648" name="Google Shape;648;p33"/>
          <p:cNvSpPr txBox="1"/>
          <p:nvPr/>
        </p:nvSpPr>
        <p:spPr>
          <a:xfrm flipH="1">
            <a:off x="4738687" y="484346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649" name="Google Shape;649;p33"/>
          <p:cNvSpPr txBox="1"/>
          <p:nvPr/>
        </p:nvSpPr>
        <p:spPr>
          <a:xfrm flipH="1">
            <a:off x="4684712" y="4073525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cxnSp>
        <p:nvCxnSpPr>
          <p:cNvPr id="650" name="Google Shape;650;p33"/>
          <p:cNvCxnSpPr/>
          <p:nvPr/>
        </p:nvCxnSpPr>
        <p:spPr>
          <a:xfrm>
            <a:off x="5164137" y="2911475"/>
            <a:ext cx="681037" cy="3810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651" name="Google Shape;651;p33"/>
          <p:cNvCxnSpPr/>
          <p:nvPr/>
        </p:nvCxnSpPr>
        <p:spPr>
          <a:xfrm flipH="1" rot="10800000">
            <a:off x="5194300" y="3643312"/>
            <a:ext cx="631825" cy="838200"/>
          </a:xfrm>
          <a:prstGeom prst="straightConnector1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52" name="Google Shape;652;p33"/>
          <p:cNvSpPr txBox="1"/>
          <p:nvPr/>
        </p:nvSpPr>
        <p:spPr>
          <a:xfrm flipH="1">
            <a:off x="5808662" y="2895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53" name="Google Shape;653;p33"/>
          <p:cNvSpPr txBox="1"/>
          <p:nvPr/>
        </p:nvSpPr>
        <p:spPr>
          <a:xfrm flipH="1">
            <a:off x="6697662" y="2895600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654" name="Google Shape;654;p33"/>
          <p:cNvSpPr txBox="1"/>
          <p:nvPr/>
        </p:nvSpPr>
        <p:spPr>
          <a:xfrm flipH="1">
            <a:off x="5829300" y="257175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655" name="Google Shape;655;p33"/>
          <p:cNvSpPr txBox="1"/>
          <p:nvPr/>
        </p:nvSpPr>
        <p:spPr>
          <a:xfrm flipH="1">
            <a:off x="6753225" y="257651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656" name="Google Shape;656;p33"/>
          <p:cNvSpPr txBox="1"/>
          <p:nvPr/>
        </p:nvSpPr>
        <p:spPr>
          <a:xfrm flipH="1">
            <a:off x="5818187" y="366395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657" name="Google Shape;657;p33"/>
          <p:cNvSpPr txBox="1"/>
          <p:nvPr/>
        </p:nvSpPr>
        <p:spPr>
          <a:xfrm flipH="1">
            <a:off x="6742112" y="366871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cxnSp>
        <p:nvCxnSpPr>
          <p:cNvPr id="658" name="Google Shape;658;p33"/>
          <p:cNvCxnSpPr/>
          <p:nvPr/>
        </p:nvCxnSpPr>
        <p:spPr>
          <a:xfrm>
            <a:off x="2420937" y="4876800"/>
            <a:ext cx="779462" cy="1128712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59" name="Google Shape;659;p33"/>
          <p:cNvSpPr txBox="1"/>
          <p:nvPr/>
        </p:nvSpPr>
        <p:spPr>
          <a:xfrm flipH="1">
            <a:off x="3198812" y="526256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660" name="Google Shape;660;p33"/>
          <p:cNvSpPr txBox="1"/>
          <p:nvPr/>
        </p:nvSpPr>
        <p:spPr>
          <a:xfrm flipH="1">
            <a:off x="4122737" y="5267325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661" name="Google Shape;661;p33"/>
          <p:cNvSpPr txBox="1"/>
          <p:nvPr/>
        </p:nvSpPr>
        <p:spPr>
          <a:xfrm flipH="1">
            <a:off x="3187700" y="635635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662" name="Google Shape;662;p33"/>
          <p:cNvSpPr txBox="1"/>
          <p:nvPr/>
        </p:nvSpPr>
        <p:spPr>
          <a:xfrm flipH="1">
            <a:off x="4111625" y="636111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sp>
        <p:nvSpPr>
          <p:cNvPr id="663" name="Google Shape;663;p33"/>
          <p:cNvSpPr txBox="1"/>
          <p:nvPr/>
        </p:nvSpPr>
        <p:spPr>
          <a:xfrm flipH="1">
            <a:off x="3138487" y="5608637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664" name="Google Shape;664;p33"/>
          <p:cNvSpPr txBox="1"/>
          <p:nvPr/>
        </p:nvSpPr>
        <p:spPr>
          <a:xfrm flipH="1">
            <a:off x="4060825" y="559752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/>
          </a:p>
        </p:txBody>
      </p:sp>
      <p:sp>
        <p:nvSpPr>
          <p:cNvPr id="665" name="Google Shape;665;p33"/>
          <p:cNvSpPr txBox="1"/>
          <p:nvPr/>
        </p:nvSpPr>
        <p:spPr>
          <a:xfrm flipH="1">
            <a:off x="6092825" y="4279900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ES</a:t>
            </a:r>
            <a:endParaRPr/>
          </a:p>
        </p:txBody>
      </p:sp>
      <p:sp>
        <p:nvSpPr>
          <p:cNvPr id="666" name="Google Shape;666;p33"/>
          <p:cNvSpPr txBox="1"/>
          <p:nvPr/>
        </p:nvSpPr>
        <p:spPr>
          <a:xfrm flipH="1">
            <a:off x="7016750" y="4284662"/>
            <a:ext cx="6477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EF</a:t>
            </a:r>
            <a:endParaRPr/>
          </a:p>
        </p:txBody>
      </p:sp>
      <p:sp>
        <p:nvSpPr>
          <p:cNvPr id="667" name="Google Shape;667;p33"/>
          <p:cNvSpPr txBox="1"/>
          <p:nvPr/>
        </p:nvSpPr>
        <p:spPr>
          <a:xfrm flipH="1">
            <a:off x="6081712" y="5372100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LS</a:t>
            </a:r>
            <a:endParaRPr/>
          </a:p>
        </p:txBody>
      </p:sp>
      <p:sp>
        <p:nvSpPr>
          <p:cNvPr id="668" name="Google Shape;668;p33"/>
          <p:cNvSpPr txBox="1"/>
          <p:nvPr/>
        </p:nvSpPr>
        <p:spPr>
          <a:xfrm flipH="1">
            <a:off x="7005637" y="5376862"/>
            <a:ext cx="6477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LF</a:t>
            </a:r>
            <a:endParaRPr/>
          </a:p>
        </p:txBody>
      </p:sp>
      <p:cxnSp>
        <p:nvCxnSpPr>
          <p:cNvPr id="669" name="Google Shape;669;p33"/>
          <p:cNvCxnSpPr/>
          <p:nvPr/>
        </p:nvCxnSpPr>
        <p:spPr>
          <a:xfrm>
            <a:off x="6530975" y="3687762"/>
            <a:ext cx="250825" cy="914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70" name="Google Shape;670;p33"/>
          <p:cNvSpPr txBox="1"/>
          <p:nvPr/>
        </p:nvSpPr>
        <p:spPr>
          <a:xfrm flipH="1">
            <a:off x="6027737" y="4598987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671" name="Google Shape;671;p33"/>
          <p:cNvSpPr txBox="1"/>
          <p:nvPr/>
        </p:nvSpPr>
        <p:spPr>
          <a:xfrm flipH="1">
            <a:off x="6934200" y="45894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cxnSp>
        <p:nvCxnSpPr>
          <p:cNvPr id="672" name="Google Shape;672;p33"/>
          <p:cNvCxnSpPr/>
          <p:nvPr/>
        </p:nvCxnSpPr>
        <p:spPr>
          <a:xfrm flipH="1" rot="10800000">
            <a:off x="7467600" y="3886200"/>
            <a:ext cx="800100" cy="111283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73" name="Google Shape;673;p33"/>
          <p:cNvSpPr txBox="1"/>
          <p:nvPr/>
        </p:nvSpPr>
        <p:spPr>
          <a:xfrm flipH="1">
            <a:off x="7991475" y="2865437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674" name="Google Shape;674;p33"/>
          <p:cNvSpPr txBox="1"/>
          <p:nvPr/>
        </p:nvSpPr>
        <p:spPr>
          <a:xfrm flipH="1">
            <a:off x="6937375" y="49784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675" name="Google Shape;675;p33"/>
          <p:cNvSpPr txBox="1"/>
          <p:nvPr/>
        </p:nvSpPr>
        <p:spPr>
          <a:xfrm flipH="1">
            <a:off x="6049962" y="498475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676" name="Google Shape;676;p33"/>
          <p:cNvSpPr txBox="1"/>
          <p:nvPr/>
        </p:nvSpPr>
        <p:spPr>
          <a:xfrm flipH="1">
            <a:off x="6696075" y="3276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/>
          </a:p>
        </p:txBody>
      </p:sp>
      <p:sp>
        <p:nvSpPr>
          <p:cNvPr id="677" name="Google Shape;677;p33"/>
          <p:cNvSpPr txBox="1"/>
          <p:nvPr/>
        </p:nvSpPr>
        <p:spPr>
          <a:xfrm flipH="1">
            <a:off x="5821362" y="3276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78" name="Google Shape;678;p33"/>
          <p:cNvSpPr txBox="1"/>
          <p:nvPr/>
        </p:nvSpPr>
        <p:spPr>
          <a:xfrm flipH="1">
            <a:off x="4038600" y="600075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/>
          </a:p>
        </p:txBody>
      </p:sp>
      <p:sp>
        <p:nvSpPr>
          <p:cNvPr id="679" name="Google Shape;679;p33"/>
          <p:cNvSpPr txBox="1"/>
          <p:nvPr/>
        </p:nvSpPr>
        <p:spPr>
          <a:xfrm flipH="1">
            <a:off x="3151187" y="59864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/>
          </a:p>
        </p:txBody>
      </p:sp>
      <p:sp>
        <p:nvSpPr>
          <p:cNvPr id="680" name="Google Shape;680;p33"/>
          <p:cNvSpPr txBox="1"/>
          <p:nvPr/>
        </p:nvSpPr>
        <p:spPr>
          <a:xfrm flipH="1">
            <a:off x="4675187" y="4462462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81" name="Google Shape;681;p33"/>
          <p:cNvSpPr txBox="1"/>
          <p:nvPr/>
        </p:nvSpPr>
        <p:spPr>
          <a:xfrm flipH="1">
            <a:off x="3810000" y="446722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682" name="Google Shape;682;p33"/>
          <p:cNvSpPr txBox="1"/>
          <p:nvPr/>
        </p:nvSpPr>
        <p:spPr>
          <a:xfrm flipH="1">
            <a:off x="4679950" y="28956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/>
          </a:p>
        </p:txBody>
      </p:sp>
      <p:sp>
        <p:nvSpPr>
          <p:cNvPr id="683" name="Google Shape;683;p33"/>
          <p:cNvSpPr txBox="1"/>
          <p:nvPr/>
        </p:nvSpPr>
        <p:spPr>
          <a:xfrm flipH="1">
            <a:off x="3779837" y="2882900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84" name="Google Shape;684;p33"/>
          <p:cNvSpPr txBox="1"/>
          <p:nvPr/>
        </p:nvSpPr>
        <p:spPr>
          <a:xfrm flipH="1">
            <a:off x="2595562" y="288290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685" name="Google Shape;685;p33"/>
          <p:cNvSpPr txBox="1"/>
          <p:nvPr/>
        </p:nvSpPr>
        <p:spPr>
          <a:xfrm flipH="1">
            <a:off x="1722437" y="2881312"/>
            <a:ext cx="5270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686" name="Google Shape;686;p33"/>
          <p:cNvSpPr txBox="1"/>
          <p:nvPr/>
        </p:nvSpPr>
        <p:spPr>
          <a:xfrm flipH="1">
            <a:off x="2622550" y="448945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687" name="Google Shape;687;p33"/>
          <p:cNvSpPr txBox="1"/>
          <p:nvPr/>
        </p:nvSpPr>
        <p:spPr>
          <a:xfrm flipH="1">
            <a:off x="1706562" y="4473575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pic>
        <p:nvPicPr>
          <p:cNvPr id="688" name="Google Shape;6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2812" y="39687"/>
            <a:ext cx="2998787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89" name="Google Shape;689;p33"/>
          <p:cNvSpPr txBox="1"/>
          <p:nvPr/>
        </p:nvSpPr>
        <p:spPr>
          <a:xfrm flipH="1">
            <a:off x="3786187" y="4095750"/>
            <a:ext cx="5254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690" name="Google Shape;690;p33"/>
          <p:cNvCxnSpPr/>
          <p:nvPr/>
        </p:nvCxnSpPr>
        <p:spPr>
          <a:xfrm flipH="1" rot="10800000">
            <a:off x="4586287" y="3886087"/>
            <a:ext cx="3930600" cy="2300400"/>
          </a:xfrm>
          <a:prstGeom prst="curvedConnector3">
            <a:avLst>
              <a:gd fmla="val 21885" name="adj1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691" name="Google Shape;691;p33"/>
          <p:cNvSpPr txBox="1"/>
          <p:nvPr/>
        </p:nvSpPr>
        <p:spPr>
          <a:xfrm>
            <a:off x="233362" y="49212"/>
            <a:ext cx="6100762" cy="354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elvetica Neue"/>
              <a:buNone/>
            </a:pPr>
            <a:r>
              <a:rPr b="0" i="0" lang="en-US" sz="17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Late Finish of an activity = Late Start of successor activity</a:t>
            </a:r>
            <a:endParaRPr/>
          </a:p>
        </p:txBody>
      </p:sp>
      <p:sp>
        <p:nvSpPr>
          <p:cNvPr id="692" name="Google Shape;692;p33"/>
          <p:cNvSpPr txBox="1"/>
          <p:nvPr/>
        </p:nvSpPr>
        <p:spPr>
          <a:xfrm>
            <a:off x="228600" y="298450"/>
            <a:ext cx="5597525" cy="61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Helvetica Neue"/>
              <a:buNone/>
            </a:pPr>
            <a:r>
              <a:rPr b="0" i="0" lang="en-US" sz="17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Late Finish of an activity =</a:t>
            </a:r>
            <a:r>
              <a:rPr b="0" i="0" lang="en-US" sz="17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7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Earlier </a:t>
            </a:r>
            <a:r>
              <a:rPr b="0" i="0" lang="en-US" sz="1700" u="non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(least) Late Start time </a:t>
            </a:r>
            <a:r>
              <a:rPr b="0" i="0" lang="en-US" sz="17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1" i="0" lang="en-US" sz="1700" u="none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</a:t>
            </a:r>
            <a:r>
              <a:rPr b="0" i="0" lang="en-US" sz="17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successor activities</a:t>
            </a:r>
            <a:endParaRPr/>
          </a:p>
        </p:txBody>
      </p:sp>
      <p:sp>
        <p:nvSpPr>
          <p:cNvPr id="693" name="Google Shape;693;p33"/>
          <p:cNvSpPr txBox="1"/>
          <p:nvPr/>
        </p:nvSpPr>
        <p:spPr>
          <a:xfrm>
            <a:off x="250825" y="941387"/>
            <a:ext cx="5870575" cy="122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network diagram has 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paths</a:t>
            </a: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start to end. </a:t>
            </a:r>
            <a:endParaRPr/>
          </a:p>
          <a:p>
            <a:pPr indent="-10160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urier New"/>
              <a:buChar char="o"/>
            </a:pPr>
            <a:r>
              <a:rPr b="0" i="0" lang="en-US" sz="1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Start -&gt; A -&gt; B -&gt; E -&gt; G -&gt; End  {duration: 14 days}</a:t>
            </a:r>
            <a:endParaRPr/>
          </a:p>
          <a:p>
            <a:pPr indent="-10160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urier New"/>
              <a:buChar char="o"/>
            </a:pPr>
            <a:r>
              <a:rPr b="0" i="0" lang="en-US" sz="1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Start -&gt; C -&gt; D -&gt; E -&gt; G -&gt; End  {duration: 16 days}</a:t>
            </a:r>
            <a:endParaRPr/>
          </a:p>
          <a:p>
            <a:pPr indent="-10160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urier New"/>
              <a:buChar char="o"/>
            </a:pPr>
            <a:r>
              <a:rPr b="1" i="0" lang="en-US" sz="1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Start -&gt; C -&gt; F -&gt; End  {duration: 8 days}</a:t>
            </a:r>
            <a:endParaRPr/>
          </a:p>
        </p:txBody>
      </p:sp>
      <p:sp>
        <p:nvSpPr>
          <p:cNvPr id="694" name="Google Shape;694;p33"/>
          <p:cNvSpPr/>
          <p:nvPr/>
        </p:nvSpPr>
        <p:spPr>
          <a:xfrm>
            <a:off x="315912" y="1501775"/>
            <a:ext cx="5246687" cy="344487"/>
          </a:xfrm>
          <a:prstGeom prst="ellipse">
            <a:avLst/>
          </a:prstGeom>
          <a:solidFill>
            <a:srgbClr val="FF0000">
              <a:alpha val="0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9" name="Google Shape;69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914400"/>
            <a:ext cx="7832725" cy="2986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5"/>
          <p:cNvSpPr txBox="1"/>
          <p:nvPr>
            <p:ph type="title"/>
          </p:nvPr>
        </p:nvSpPr>
        <p:spPr>
          <a:xfrm>
            <a:off x="457200" y="274637"/>
            <a:ext cx="8229600" cy="944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Path Method </a:t>
            </a:r>
            <a:endParaRPr/>
          </a:p>
        </p:txBody>
      </p:sp>
      <p:sp>
        <p:nvSpPr>
          <p:cNvPr id="705" name="Google Shape;705;p3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Path Method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CPM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network analysis technique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concerned with 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planning and controlling of complex, but routine projects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Simply, Critical path method is generally used for the projects whose time duration is known with certainty and also the </a:t>
            </a:r>
            <a:r>
              <a:rPr b="0" i="0" lang="en-US" sz="2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amount of resources required for the completion of the project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assumed to be known.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6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Path Method </a:t>
            </a:r>
            <a:endParaRPr/>
          </a:p>
        </p:txBody>
      </p:sp>
      <p:sp>
        <p:nvSpPr>
          <p:cNvPr id="711" name="Google Shape;711;p3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path schedules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will...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you </a:t>
            </a: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identify the activities that must be completed on time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order to complete the whole project on time.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 you </a:t>
            </a: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which tasks can be delayed and for how long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without impacting the overall project schedule.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Calculate the </a:t>
            </a: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minimum amount of time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will take to complete the project.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Tell you the </a:t>
            </a:r>
            <a:r>
              <a:rPr b="0" i="0" lang="en-US" sz="2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earliest and latest dates each activity can start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in order to maintain the schedule.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7"/>
          <p:cNvSpPr txBox="1"/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Path Method </a:t>
            </a:r>
            <a:endParaRPr/>
          </a:p>
        </p:txBody>
      </p:sp>
      <p:sp>
        <p:nvSpPr>
          <p:cNvPr id="717" name="Google Shape;717;p37"/>
          <p:cNvSpPr txBox="1"/>
          <p:nvPr>
            <p:ph idx="1" type="body"/>
          </p:nvPr>
        </p:nvSpPr>
        <p:spPr>
          <a:xfrm>
            <a:off x="457200" y="1600200"/>
            <a:ext cx="8382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Critical Path Method has four key elements...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Path Analysis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Float Determination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Start &amp; Early Finish Calculation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 Start &amp; Late Finish Calculation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8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Path Method </a:t>
            </a:r>
            <a:endParaRPr/>
          </a:p>
        </p:txBody>
      </p:sp>
      <p:sp>
        <p:nvSpPr>
          <p:cNvPr id="723" name="Google Shape;723;p3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activity the following parameters need to be determined: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Earliest start time (ES):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 early, the successor activity begins once the predecessor activity finishes.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Earliest Finish Time (EF):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Earliest Start Time + duration of each activity.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 Finish Time (LF):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latest time within which the activity finishes without delaying the project.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Latest Start Time (LS):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Latest Finish Time – Activity duration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Path Analysis</a:t>
            </a:r>
            <a:endParaRPr/>
          </a:p>
        </p:txBody>
      </p:sp>
      <p:sp>
        <p:nvSpPr>
          <p:cNvPr id="729" name="Google Shape;729;p39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critical path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</a:t>
            </a: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sequence of activities with the longest duration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 delay in any of these activities will result in a delay for the whole project.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Float</a:t>
            </a:r>
            <a:r>
              <a:rPr b="0" i="0" lang="en-US" sz="3200" u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</a:t>
            </a:r>
            <a:r>
              <a:rPr b="0" i="0" lang="en-US" sz="32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amount of time an activity can slip 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it causes your project to be delayed. Float is sometimes referred to as slack.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837" y="673100"/>
            <a:ext cx="8586787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57200"/>
            <a:ext cx="8701087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5112" y="685800"/>
            <a:ext cx="8593137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512" y="457200"/>
            <a:ext cx="8562975" cy="594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8"/>
          <p:cNvSpPr txBox="1"/>
          <p:nvPr/>
        </p:nvSpPr>
        <p:spPr>
          <a:xfrm>
            <a:off x="290512" y="2438400"/>
            <a:ext cx="8167687" cy="198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838200"/>
            <a:ext cx="8788400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762000"/>
            <a:ext cx="8731250" cy="51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/>
        </p:nvSpPr>
        <p:spPr>
          <a:xfrm>
            <a:off x="685800" y="3733800"/>
            <a:ext cx="8259762" cy="21336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312" y="762000"/>
            <a:ext cx="8731250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