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98" r:id="rId5"/>
    <p:sldId id="303" r:id="rId6"/>
    <p:sldId id="304" r:id="rId7"/>
    <p:sldId id="295" r:id="rId8"/>
    <p:sldId id="296" r:id="rId9"/>
    <p:sldId id="297" r:id="rId10"/>
    <p:sldId id="299" r:id="rId11"/>
    <p:sldId id="300" r:id="rId12"/>
    <p:sldId id="301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75DC-5312-4DF9-84FC-2F24CBD03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EFE2D-B16A-484A-A503-AA1B7D6A7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D9713-560D-4B19-A8C0-BA363076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E12A-C306-4080-A8AB-FFBE813DD683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68482-FE48-48EB-879F-B293A9AA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33368-5128-41C8-A1B0-63CD3EC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149-CF4B-4765-BADE-0B286C61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4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3F62-BC8C-4C18-9787-D68FA919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92A8-4D75-43F9-AC24-FE289D863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8B02C-A203-4B2E-9C63-4EEF3A52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E12A-C306-4080-A8AB-FFBE813DD683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FE55E-1C4D-4B9F-8006-E4969D7C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7E3F-118F-449E-81EC-EF689B5E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149-CF4B-4765-BADE-0B286C61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1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AAE06-4F5D-4A17-A051-509E161EF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D6CAD-4E29-4E8F-A6D7-C8EAF6294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8CC5B-EC93-49C6-814B-1BCD1F93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E12A-C306-4080-A8AB-FFBE813DD683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8913-68CE-4A32-BD4B-26F9F5D7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548C1-346E-47DE-A3B6-883E261F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149-CF4B-4765-BADE-0B286C61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36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3A7B-5134-4A29-A8F4-B2238F27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992A-9D64-4583-A8B0-1F35422C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3415-C4A2-4D74-B4C3-0DE30E7F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E12A-C306-4080-A8AB-FFBE813DD683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4933-E3C9-4C65-986E-475B6226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AC1F-4FE9-4D94-B1CF-A14492EF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149-CF4B-4765-BADE-0B286C61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1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A3DD-7A7E-4061-B557-E895F034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51583-B458-4EA3-A0DF-835B1FA8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7796-C4AB-46A3-91DD-87FEB468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E12A-C306-4080-A8AB-FFBE813DD683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86D4-F4DC-4AE1-9A79-1F965F53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72FB-180D-4702-8A39-ACE0F724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149-CF4B-4765-BADE-0B286C61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8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69FE-5DC3-425C-9461-732BB894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066D-8391-461E-8DAB-B2DFBC969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B9DBD-82CD-47F2-A13B-3983EAF51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A3D3B-5795-4014-AF78-E3C4B3CE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E12A-C306-4080-A8AB-FFBE813DD683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C9EB-E14B-4C66-9A46-4A3D7C93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9AF24-3261-46D8-AFA3-2B4F4EE6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149-CF4B-4765-BADE-0B286C61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7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931D-7684-438A-91AF-255F80B8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46A37-7D25-4851-AE4C-6E0ECE3E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6274C-7C90-40CD-BEBC-A324468A8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9DFB7-99E9-4E5B-8855-2080DE46C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701AA-D40C-44CD-8E96-D571941F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2DC9B-BC26-406A-94AA-18F3CED8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E12A-C306-4080-A8AB-FFBE813DD683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F74C6-F153-4B79-A7A8-0FC703BC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AFBA9-9547-4FE1-8BC5-471B5A70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149-CF4B-4765-BADE-0B286C61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96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1D3-6161-4B3E-B23A-5979050D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68B2F-DB6D-463C-BAE8-99C8140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E12A-C306-4080-A8AB-FFBE813DD683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22AF-1C02-4608-ACB4-6BDEEE2A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16612-EDE0-46F8-A381-9B5CD444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149-CF4B-4765-BADE-0B286C61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07307-192A-4A24-889E-B4BCE5F6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E12A-C306-4080-A8AB-FFBE813DD683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7F8BB-8AAB-4815-81E4-72A11782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D2181-4796-4B8C-963A-9BD3DC1E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149-CF4B-4765-BADE-0B286C61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B00F-6CB5-41D7-BF31-30CB5B77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835F-0952-4D27-9026-9287F70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5A23C-E5E1-4050-8925-92D110F9F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4FD86-A94B-4BFD-BD81-3C6AD894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E12A-C306-4080-A8AB-FFBE813DD683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FE9CB-E31D-4F9C-8173-AFB5925A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3BE35-EC16-4C63-BC65-C9452CCB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149-CF4B-4765-BADE-0B286C61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7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103B-B6E6-4D7C-8EA6-A63A5EB0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DE6AC-9814-4998-BC6B-078666891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72C6F-2CDE-4A81-A90F-987FC592F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F1D7-458F-46B4-927D-12966072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E12A-C306-4080-A8AB-FFBE813DD683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65DD2-7132-403B-8059-0CFA91D7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A6634-7D82-45E5-A861-EEEE2398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149-CF4B-4765-BADE-0B286C61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2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44F7A-249D-457A-84BE-DF9919E8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02CF5-3EAF-455A-B191-97D969140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FEF0-2C55-4D72-8400-6C47024C8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0E12A-C306-4080-A8AB-FFBE813DD683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A093-EEC4-4513-9BE1-54D36CBED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01DF-AE6B-4549-A501-9E6C8733D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149-CF4B-4765-BADE-0B286C61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75999D-7ED5-403E-B3A4-F49BD2B4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4" y="0"/>
            <a:ext cx="11703663" cy="66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5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8784D-CEBD-4A70-81B8-56BDF28B8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1" b="2994"/>
          <a:stretch/>
        </p:blipFill>
        <p:spPr>
          <a:xfrm>
            <a:off x="9331" y="-9331"/>
            <a:ext cx="11943183" cy="66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2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0C61B-00F8-4BB9-B2AD-6CEC5E1DB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991" b="2994"/>
          <a:stretch/>
        </p:blipFill>
        <p:spPr>
          <a:xfrm>
            <a:off x="96417" y="0"/>
            <a:ext cx="11949404" cy="66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7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E4AF0-6E07-4935-965C-B5DB2948C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8" b="3402"/>
          <a:stretch/>
        </p:blipFill>
        <p:spPr>
          <a:xfrm>
            <a:off x="0" y="-9331"/>
            <a:ext cx="11989837" cy="6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4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18A55-4D0E-43E1-BC1A-770A735C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54" y="27990"/>
            <a:ext cx="11506491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7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9CD62-F756-4DDE-9C22-C7D736D7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8" y="110194"/>
            <a:ext cx="10693337" cy="66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1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95C4BD-C5ED-4B95-9DAC-E907BE4E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95" y="121298"/>
            <a:ext cx="7565835" cy="67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9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962C7-35BB-461B-8ED1-AEB159231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" b="3538"/>
          <a:stretch/>
        </p:blipFill>
        <p:spPr>
          <a:xfrm>
            <a:off x="0" y="0"/>
            <a:ext cx="11952514" cy="66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06DF91-5860-450E-94E0-F9DEC436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71165"/>
            <a:ext cx="9865375" cy="65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1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0837E0-8227-4835-8E7F-6C244452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51916"/>
            <a:ext cx="10021699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2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79CDB1-9B9B-47AF-93C5-D26A250F8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7" b="3129"/>
          <a:stretch/>
        </p:blipFill>
        <p:spPr>
          <a:xfrm>
            <a:off x="0" y="0"/>
            <a:ext cx="11905861" cy="66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8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183355-E675-48BA-8A33-CC3423D2B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8" b="3402"/>
          <a:stretch/>
        </p:blipFill>
        <p:spPr>
          <a:xfrm>
            <a:off x="0" y="0"/>
            <a:ext cx="11933853" cy="6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DA754-AEFC-481A-9E6C-EE22BF13E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4" b="3129"/>
          <a:stretch/>
        </p:blipFill>
        <p:spPr>
          <a:xfrm>
            <a:off x="0" y="0"/>
            <a:ext cx="11924522" cy="66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7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Shafi</dc:creator>
  <cp:lastModifiedBy>Abdullah Shafi</cp:lastModifiedBy>
  <cp:revision>2</cp:revision>
  <dcterms:created xsi:type="dcterms:W3CDTF">2021-01-19T13:30:53Z</dcterms:created>
  <dcterms:modified xsi:type="dcterms:W3CDTF">2021-01-19T14:13:17Z</dcterms:modified>
</cp:coreProperties>
</file>