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3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8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71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838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3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2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4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3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0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6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t>Implementing Conditional Access as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dirty="0"/>
              <a:t>Automating Secure Access with GitHub Actions, Azure &amp; Terraform</a:t>
            </a:r>
          </a:p>
          <a:p>
            <a:pPr algn="l"/>
            <a:r>
              <a:rPr dirty="0"/>
              <a:t>Presented by: </a:t>
            </a:r>
            <a:r>
              <a:rPr lang="en-US" dirty="0"/>
              <a:t>Hira Jabeen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3 - Define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variable "client_id" {}</a:t>
            </a:r>
          </a:p>
          <a:p>
            <a:r>
              <a:t>variable "client_secret" {}</a:t>
            </a:r>
          </a:p>
          <a:p>
            <a:r>
              <a:t>variable "subscription_id" {}</a:t>
            </a:r>
          </a:p>
          <a:p>
            <a:r>
              <a:t>variable "tenant_id" {}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4 - Define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resource "azurerm_conditional_access_policy" "block_untrusted_access" {</a:t>
            </a:r>
          </a:p>
          <a:p>
            <a:r>
              <a:t>  display_name = "Block Non-Compliant Devices"</a:t>
            </a:r>
          </a:p>
          <a:p>
            <a:r>
              <a:t>  state        = "enabled"</a:t>
            </a:r>
          </a:p>
          <a:p>
            <a:r>
              <a:t>  ...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5 - GitHub Actions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name: Deploy Conditional Access</a:t>
            </a:r>
          </a:p>
          <a:p>
            <a:endParaRPr/>
          </a:p>
          <a:p>
            <a:r>
              <a:t>on:</a:t>
            </a:r>
          </a:p>
          <a:p>
            <a:r>
              <a:t>  push:</a:t>
            </a:r>
          </a:p>
          <a:p>
            <a:r>
              <a:t>    branches: [main]</a:t>
            </a:r>
          </a:p>
          <a:p>
            <a:endParaRPr/>
          </a:p>
          <a:p>
            <a:r>
              <a:t>jobs:</a:t>
            </a:r>
          </a:p>
          <a:p>
            <a:r>
              <a:t>  deploy:</a:t>
            </a:r>
          </a:p>
          <a:p>
            <a:r>
              <a:t>    runs-on: ubuntu-latest</a:t>
            </a:r>
          </a:p>
          <a:p>
            <a:r>
              <a:t>    steps:</a:t>
            </a:r>
          </a:p>
          <a:p>
            <a:r>
              <a:t>      - uses: actions/checkout@v3</a:t>
            </a:r>
          </a:p>
          <a:p>
            <a:r>
              <a:t>      - uses: hashicorp/setup-terraform@v3</a:t>
            </a:r>
          </a:p>
          <a:p>
            <a:r>
              <a:t>        with:</a:t>
            </a:r>
          </a:p>
          <a:p>
            <a:r>
              <a:t>          terraform_version: 1.5.0</a:t>
            </a:r>
          </a:p>
          <a:p>
            <a:r>
              <a:t>      - run: terraform init</a:t>
            </a:r>
          </a:p>
          <a:p>
            <a:r>
              <a:t>      - run: terraform plan</a:t>
            </a:r>
          </a:p>
          <a:p>
            <a:r>
              <a:t>      - run: terraform apply -auto-approve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6 - Testing the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Push code to `main`</a:t>
            </a:r>
          </a:p>
          <a:p>
            <a:r>
              <a:t>- GitHub Actions runs</a:t>
            </a:r>
          </a:p>
          <a:p>
            <a:r>
              <a:t>- Monitor Azure AD</a:t>
            </a:r>
          </a:p>
          <a:p>
            <a:r>
              <a:t>- Test access with target users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This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Reliable policy automation</a:t>
            </a:r>
          </a:p>
          <a:p>
            <a:r>
              <a:t>- Secure, compliant deployments</a:t>
            </a:r>
          </a:p>
          <a:p>
            <a:r>
              <a:t>- Scalable across environments</a:t>
            </a:r>
          </a:p>
          <a:p>
            <a:r>
              <a:t>- CI/CD-style validation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variables for dynamic input</a:t>
            </a:r>
          </a:p>
          <a:p>
            <a:r>
              <a:t>- Store secrets in GitHub</a:t>
            </a:r>
          </a:p>
          <a:p>
            <a:r>
              <a:t>- Run `terraform plan` in PRs</a:t>
            </a:r>
          </a:p>
          <a:p>
            <a:r>
              <a:t>- Review policy changes with security team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Learnings:</a:t>
            </a:r>
          </a:p>
          <a:p>
            <a:r>
              <a:rPr dirty="0"/>
              <a:t>- Azure Conditional Access</a:t>
            </a:r>
          </a:p>
          <a:p>
            <a:r>
              <a:rPr dirty="0"/>
              <a:t>- Terraform + GitHub = Power</a:t>
            </a:r>
          </a:p>
          <a:p>
            <a:r>
              <a:rPr dirty="0"/>
              <a:t>- Real-world step-by-step lab</a:t>
            </a:r>
          </a:p>
          <a:p>
            <a:r>
              <a:rPr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what Conditional Access is in Azure</a:t>
            </a:r>
          </a:p>
          <a:p>
            <a:r>
              <a:t>- Learn benefits of "as Code" approach</a:t>
            </a:r>
          </a:p>
          <a:p>
            <a:r>
              <a:t>- Set up and deploy Conditional Access using Terraform</a:t>
            </a:r>
          </a:p>
          <a:p>
            <a:r>
              <a:t>- Automate with GitHub Actions</a:t>
            </a:r>
          </a:p>
          <a:p>
            <a:r>
              <a:t>- Complete a real-world scenario in 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Conditional Access?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Policies that control access to apps based on conditions</a:t>
            </a:r>
          </a:p>
          <a:p>
            <a:r>
              <a:t>- Enhance security using MFA, location restrictions, etc.</a:t>
            </a:r>
          </a:p>
          <a:p>
            <a:r>
              <a:t>- Triggers:</a:t>
            </a:r>
          </a:p>
          <a:p>
            <a:r>
              <a:t>  - User/group identity</a:t>
            </a:r>
          </a:p>
          <a:p>
            <a:r>
              <a:t>  - Device compliance</a:t>
            </a:r>
          </a:p>
          <a:p>
            <a:r>
              <a:t>  - Sign-in risk</a:t>
            </a:r>
          </a:p>
          <a:p>
            <a:r>
              <a:t>  - Location</a:t>
            </a:r>
          </a:p>
          <a:p>
            <a:r>
              <a:t>  - App being accessed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Conditional Access as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Centralized &amp; version-controlled policies</a:t>
            </a:r>
          </a:p>
          <a:p>
            <a:r>
              <a:t>- Reproducible &amp; testable deployments</a:t>
            </a:r>
          </a:p>
          <a:p>
            <a:r>
              <a:t>- Easy rollback</a:t>
            </a:r>
          </a:p>
          <a:p>
            <a:r>
              <a:t>- Better collaboration via pull requests</a:t>
            </a:r>
          </a:p>
          <a:p>
            <a:r>
              <a:t>- Fewer manual errors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Terraform</a:t>
            </a:r>
            <a:r>
              <a:rPr dirty="0"/>
              <a:t>: </a:t>
            </a:r>
            <a:r>
              <a:rPr dirty="0" err="1"/>
              <a:t>IaC</a:t>
            </a:r>
            <a:r>
              <a:rPr dirty="0"/>
              <a:t> tool</a:t>
            </a:r>
          </a:p>
          <a:p>
            <a:r>
              <a:rPr b="1" dirty="0"/>
              <a:t>GitHub Actions</a:t>
            </a:r>
            <a:r>
              <a:rPr dirty="0"/>
              <a:t>: Deployment automation</a:t>
            </a:r>
          </a:p>
          <a:p>
            <a:r>
              <a:rPr b="1" dirty="0"/>
              <a:t>Azure AD</a:t>
            </a:r>
            <a:r>
              <a:rPr dirty="0"/>
              <a:t>: Identity &amp; access control</a:t>
            </a:r>
          </a:p>
          <a:p>
            <a:r>
              <a:rPr b="1" dirty="0"/>
              <a:t>Azure CLI/Terraform Provider</a:t>
            </a:r>
            <a:r>
              <a:rPr dirty="0"/>
              <a:t>: Authentication &amp; provisioning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**Objective:** Block O365 access from:</a:t>
            </a:r>
          </a:p>
          <a:p>
            <a:r>
              <a:t>- Non-compliant devices</a:t>
            </a:r>
          </a:p>
          <a:p>
            <a:r>
              <a:t>- Outside trusted locations</a:t>
            </a:r>
          </a:p>
          <a:p>
            <a:r>
              <a:t>Unless MFA is used</a:t>
            </a:r>
          </a:p>
          <a:p>
            <a:r>
              <a:t>**Users Targeted:** Azure AD Group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968345" cy="3880773"/>
          </a:xfrm>
        </p:spPr>
        <p:txBody>
          <a:bodyPr>
            <a:normAutofit/>
          </a:bodyPr>
          <a:lstStyle/>
          <a:p>
            <a:r>
              <a:rPr lang="en-US" sz="1600" dirty="0"/>
              <a:t>terraform-conditional-access/</a:t>
            </a:r>
          </a:p>
          <a:p>
            <a:r>
              <a:rPr lang="en-US" sz="1600" dirty="0"/>
              <a:t>├── main.tf               ✅ Resource definitions</a:t>
            </a:r>
          </a:p>
          <a:p>
            <a:r>
              <a:rPr lang="en-US" sz="1600" dirty="0"/>
              <a:t>├── variables.tf          ✅ Variable declarations</a:t>
            </a:r>
          </a:p>
          <a:p>
            <a:r>
              <a:rPr lang="en-US" sz="1600" dirty="0"/>
              <a:t>├── outputs.tf            ✅ Optional, useful for outputs</a:t>
            </a:r>
          </a:p>
          <a:p>
            <a:r>
              <a:rPr lang="en-US" sz="1600" dirty="0"/>
              <a:t>├── providers.tf          ✅ Good practice to isolate provider block</a:t>
            </a:r>
          </a:p>
          <a:p>
            <a:r>
              <a:rPr lang="en-US" sz="1600" dirty="0"/>
              <a:t>├── </a:t>
            </a:r>
            <a:r>
              <a:rPr lang="en-US" sz="1600" dirty="0" err="1"/>
              <a:t>terraform.tfvars</a:t>
            </a:r>
            <a:r>
              <a:rPr lang="en-US" sz="1600" dirty="0"/>
              <a:t>      ✅ Required values passed in</a:t>
            </a:r>
          </a:p>
          <a:p>
            <a:r>
              <a:rPr lang="en-US" sz="1600" dirty="0"/>
              <a:t>├── .</a:t>
            </a:r>
            <a:r>
              <a:rPr lang="en-US" sz="1600" dirty="0" err="1"/>
              <a:t>github</a:t>
            </a:r>
            <a:r>
              <a:rPr lang="en-US" sz="1600" dirty="0"/>
              <a:t>/</a:t>
            </a:r>
          </a:p>
          <a:p>
            <a:r>
              <a:rPr lang="en-US" sz="1600" dirty="0"/>
              <a:t>│   └── workflows/</a:t>
            </a:r>
          </a:p>
          <a:p>
            <a:r>
              <a:rPr lang="en-US" sz="1600" dirty="0"/>
              <a:t>│       └── </a:t>
            </a:r>
            <a:r>
              <a:rPr lang="en-US" sz="1600" dirty="0" err="1"/>
              <a:t>deploy.yml</a:t>
            </a:r>
            <a:r>
              <a:rPr lang="en-US" sz="1600" dirty="0"/>
              <a:t>    ✅ CI/CD pipeline using GitHub Actions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1 -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Azure AD Premium P1</a:t>
            </a:r>
          </a:p>
          <a:p>
            <a:r>
              <a:t>- GitHub Repo</a:t>
            </a:r>
          </a:p>
          <a:p>
            <a:r>
              <a:t>- GitHub Secrets:</a:t>
            </a:r>
          </a:p>
          <a:p>
            <a:r>
              <a:t>  - ARM_CLIENT_ID</a:t>
            </a:r>
          </a:p>
          <a:p>
            <a:r>
              <a:t>  - ARM_CLIENT_SECRET</a:t>
            </a:r>
          </a:p>
          <a:p>
            <a:r>
              <a:t>  - ARM_SUBSCRIPTION_ID</a:t>
            </a:r>
          </a:p>
          <a:p>
            <a:r>
              <a:t>  - ARM_TENANT_ID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2 - Terraform Provider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provider "azurerm" {</a:t>
            </a:r>
          </a:p>
          <a:p>
            <a:r>
              <a:t>  features {}</a:t>
            </a:r>
          </a:p>
          <a:p>
            <a:r>
              <a:t>  client_id       = var.client_id</a:t>
            </a:r>
          </a:p>
          <a:p>
            <a:r>
              <a:t>  client_secret   = var.client_secret</a:t>
            </a:r>
          </a:p>
          <a:p>
            <a:r>
              <a:t>  subscription_id = var.subscription_id</a:t>
            </a:r>
          </a:p>
          <a:p>
            <a:r>
              <a:t>  tenant_id       = var.tenant_id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898</TotalTime>
  <Words>620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Implementing Conditional Access as Code</vt:lpstr>
      <vt:lpstr>Session Objectives</vt:lpstr>
      <vt:lpstr>What is Conditional Access?</vt:lpstr>
      <vt:lpstr>Why Conditional Access as Code?</vt:lpstr>
      <vt:lpstr>Tools Overview</vt:lpstr>
      <vt:lpstr>Use Case Scenario</vt:lpstr>
      <vt:lpstr>Project Structure</vt:lpstr>
      <vt:lpstr>Step 1 - Prerequisites</vt:lpstr>
      <vt:lpstr>Step 2 - Terraform Provider</vt:lpstr>
      <vt:lpstr>Step 3 - Define Variables</vt:lpstr>
      <vt:lpstr>Step 4 - Define Policy</vt:lpstr>
      <vt:lpstr>Step 5 - GitHub Actions Workflow</vt:lpstr>
      <vt:lpstr>Step 6 - Testing the Policy</vt:lpstr>
      <vt:lpstr>Benefits of This Setup</vt:lpstr>
      <vt:lpstr>Best Practices</vt:lpstr>
      <vt:lpstr>Recap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Conditional Access as Code</dc:title>
  <dc:subject/>
  <dc:creator/>
  <cp:keywords/>
  <dc:description>generated using python-pptx</dc:description>
  <cp:lastModifiedBy>Hira Jabeen</cp:lastModifiedBy>
  <cp:revision>8</cp:revision>
  <dcterms:created xsi:type="dcterms:W3CDTF">2013-01-27T09:14:16Z</dcterms:created>
  <dcterms:modified xsi:type="dcterms:W3CDTF">2025-07-05T05:46:05Z</dcterms:modified>
  <cp:category/>
</cp:coreProperties>
</file>