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19200"/>
            <a:ext cx="8458200" cy="4419600"/>
          </a:xfrm>
        </p:spPr>
        <p:txBody>
          <a:bodyPr>
            <a:normAutofit/>
          </a:bodyPr>
          <a:lstStyle/>
          <a:p>
            <a:r>
              <a:rPr lang="en-US" b="1" i="1" dirty="0"/>
              <a:t>INTERNSHIP STUDIO</a:t>
            </a:r>
            <a:br>
              <a:rPr lang="en-US" b="1" i="1" dirty="0"/>
            </a:br>
            <a:r>
              <a:rPr lang="en-US" b="1" i="1" dirty="0"/>
              <a:t>INTERNSHIP FOR ETHICAL HACKING</a:t>
            </a:r>
            <a:br>
              <a:rPr lang="en-US" b="1" i="1" dirty="0"/>
            </a:br>
            <a:r>
              <a:rPr lang="en-US" b="1" i="1" dirty="0"/>
              <a:t>TASK - 2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9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1026" name="Picture 2" descr="C:\Users\AMINA\Desktop\T2.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66800"/>
            <a:ext cx="9123218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84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/>
              <a:t>REPORT: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**</a:t>
            </a:r>
            <a:r>
              <a:rPr lang="en-US" b="1" dirty="0"/>
              <a:t>VULNERBILITY</a:t>
            </a:r>
            <a:r>
              <a:rPr lang="en-US" b="1" dirty="0" smtClean="0"/>
              <a:t>**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it has been detected that passwords that have been saved are sent over HTTP</a:t>
            </a:r>
          </a:p>
          <a:p>
            <a:pPr marL="0" indent="0">
              <a:buNone/>
            </a:pPr>
            <a:r>
              <a:rPr lang="en-US" dirty="0"/>
              <a:t>rather than HTTPS </a:t>
            </a:r>
          </a:p>
          <a:p>
            <a:pPr marL="0" indent="0">
              <a:buNone/>
            </a:pPr>
            <a:r>
              <a:rPr lang="en-US" dirty="0"/>
              <a:t>whereas HTTPS is a more secure method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634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534400" cy="6324600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THREAT 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since </a:t>
            </a:r>
            <a:r>
              <a:rPr lang="en-US" dirty="0"/>
              <a:t>it is HTTPS, all the user data that is the password are sent over </a:t>
            </a:r>
          </a:p>
          <a:p>
            <a:pPr marL="0" indent="0">
              <a:buNone/>
            </a:pPr>
            <a:r>
              <a:rPr lang="en-US" dirty="0"/>
              <a:t>this protocol, since it in not a secure protocol</a:t>
            </a:r>
          </a:p>
          <a:p>
            <a:pPr marL="0" indent="0">
              <a:buNone/>
            </a:pPr>
            <a:r>
              <a:rPr lang="en-US" dirty="0"/>
              <a:t>anyone can hack and penetrate into the network and steal all the credentials</a:t>
            </a:r>
          </a:p>
          <a:p>
            <a:pPr marL="0" indent="0">
              <a:buNone/>
            </a:pPr>
            <a:r>
              <a:rPr lang="en-US" dirty="0"/>
              <a:t>which can be used to exploit the user and his data </a:t>
            </a:r>
          </a:p>
          <a:p>
            <a:pPr marL="0" indent="0">
              <a:buNone/>
            </a:pPr>
            <a:r>
              <a:rPr lang="en-US" dirty="0"/>
              <a:t>and do </a:t>
            </a:r>
            <a:r>
              <a:rPr lang="en-US" dirty="0" smtClean="0"/>
              <a:t>malicious </a:t>
            </a:r>
            <a:r>
              <a:rPr lang="en-US" dirty="0"/>
              <a:t>acts.</a:t>
            </a:r>
          </a:p>
        </p:txBody>
      </p:sp>
    </p:spTree>
    <p:extLst>
      <p:ext uri="{BB962C8B-B14F-4D97-AF65-F5344CB8AC3E}">
        <p14:creationId xmlns:p14="http://schemas.microsoft.com/office/powerpoint/2010/main" val="361312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915400" cy="6400800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WHAT </a:t>
            </a:r>
            <a:r>
              <a:rPr lang="en-US" b="1" dirty="0"/>
              <a:t>CAN BE DONE AS SECURITY MEASURES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the data </a:t>
            </a:r>
            <a:r>
              <a:rPr lang="en-US" dirty="0" smtClean="0"/>
              <a:t>(i.e. </a:t>
            </a:r>
            <a:r>
              <a:rPr lang="en-US" dirty="0"/>
              <a:t>user </a:t>
            </a:r>
            <a:r>
              <a:rPr lang="en-US" dirty="0" smtClean="0"/>
              <a:t>credentials </a:t>
            </a:r>
            <a:r>
              <a:rPr lang="en-US" dirty="0"/>
              <a:t>, username and passwords)</a:t>
            </a:r>
          </a:p>
          <a:p>
            <a:pPr marL="0" indent="0">
              <a:buNone/>
            </a:pPr>
            <a:r>
              <a:rPr lang="en-US" dirty="0"/>
              <a:t>must all be served over an HTTPS network protocol,</a:t>
            </a:r>
          </a:p>
          <a:p>
            <a:pPr marL="0" indent="0">
              <a:buNone/>
            </a:pPr>
            <a:r>
              <a:rPr lang="en-US" dirty="0"/>
              <a:t>it is a secure method of network and all data transferred</a:t>
            </a:r>
          </a:p>
          <a:p>
            <a:pPr marL="0" indent="0">
              <a:buNone/>
            </a:pPr>
            <a:r>
              <a:rPr lang="en-US" dirty="0"/>
              <a:t>over this network is safe from any attacker or threats.</a:t>
            </a:r>
          </a:p>
        </p:txBody>
      </p:sp>
    </p:spTree>
    <p:extLst>
      <p:ext uri="{BB962C8B-B14F-4D97-AF65-F5344CB8AC3E}">
        <p14:creationId xmlns:p14="http://schemas.microsoft.com/office/powerpoint/2010/main" val="20325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477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WHERE THIS THREAT WAS FOUND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URL :http://zero.webappsecurity.com/login.html </a:t>
            </a:r>
          </a:p>
          <a:p>
            <a:pPr marL="0" indent="0">
              <a:buNone/>
            </a:pPr>
            <a:r>
              <a:rPr lang="en-US" dirty="0"/>
              <a:t>Input Name :user_password </a:t>
            </a:r>
          </a:p>
          <a:p>
            <a:pPr marL="0" indent="0">
              <a:buNone/>
            </a:pPr>
            <a:r>
              <a:rPr lang="en-US" dirty="0"/>
              <a:t>Form target action :http://zero.webappsecurity.com/signin.html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HOW IT WAS DETECTED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was detected by an well known automatic </a:t>
            </a:r>
            <a:r>
              <a:rPr lang="en-US" dirty="0" smtClean="0"/>
              <a:t>vulnerability </a:t>
            </a:r>
            <a:r>
              <a:rPr lang="en-US" dirty="0"/>
              <a:t>application</a:t>
            </a:r>
          </a:p>
          <a:p>
            <a:pPr marL="0" indent="0">
              <a:buNone/>
            </a:pPr>
            <a:r>
              <a:rPr lang="en-US" dirty="0"/>
              <a:t>known as NETSPARKER</a:t>
            </a:r>
          </a:p>
        </p:txBody>
      </p:sp>
    </p:spTree>
    <p:extLst>
      <p:ext uri="{BB962C8B-B14F-4D97-AF65-F5344CB8AC3E}">
        <p14:creationId xmlns:p14="http://schemas.microsoft.com/office/powerpoint/2010/main" val="22582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182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INTERNSHIP STUDIO INTERNSHIP FOR ETHICAL HACKING TASK - 2 </vt:lpstr>
      <vt:lpstr>SCREENSHOT</vt:lpstr>
      <vt:lpstr>REPORT: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STUDIO INTERNSHIP FOR ETHICAL HACKING TASK - 2 </dc:title>
  <dc:creator>AMINA</dc:creator>
  <cp:lastModifiedBy>AMINA</cp:lastModifiedBy>
  <cp:revision>6</cp:revision>
  <dcterms:created xsi:type="dcterms:W3CDTF">2006-08-16T00:00:00Z</dcterms:created>
  <dcterms:modified xsi:type="dcterms:W3CDTF">2022-03-08T14:20:17Z</dcterms:modified>
</cp:coreProperties>
</file>