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59" r:id="rId6"/>
    <p:sldId id="265" r:id="rId7"/>
    <p:sldId id="264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7" autoAdjust="0"/>
  </p:normalViewPr>
  <p:slideViewPr>
    <p:cSldViewPr>
      <p:cViewPr varScale="1">
        <p:scale>
          <a:sx n="105" d="100"/>
          <a:sy n="105" d="100"/>
        </p:scale>
        <p:origin x="-11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233EF48-E10B-4BEA-B5DC-DA15B3D93946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E46B78E-BDCB-414F-A993-8044B36DAAC0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/>
              <a:t>Manufacturing Management System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 smtClean="0"/>
              <a:t>UI/UX Concept &amp; </a:t>
            </a:r>
            <a:r>
              <a:rPr lang="en-GB" sz="2400" dirty="0" err="1" smtClean="0"/>
              <a:t>ClickUp</a:t>
            </a:r>
            <a:r>
              <a:rPr lang="en-GB" sz="2400" dirty="0" smtClean="0"/>
              <a:t> Workflow Review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428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" y="685800"/>
            <a:ext cx="7604291" cy="540749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/>
              <a:t>Create New Schedule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5011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" y="685800"/>
            <a:ext cx="7604291" cy="540749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/>
              <a:t>Confirmation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5011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" y="1038504"/>
            <a:ext cx="7604291" cy="470208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/>
              <a:t>Machine Dashboard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05786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18" y="685800"/>
            <a:ext cx="7405771" cy="54074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Machine Form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05786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2" y="685800"/>
            <a:ext cx="7445102" cy="540749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Daily Tasks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07958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85800"/>
            <a:ext cx="7992888" cy="54074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User Profile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426467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80920" cy="527844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Click Up Review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261233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5989"/>
            <a:ext cx="8280920" cy="495178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Click Up Review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94093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8455"/>
            <a:ext cx="8280920" cy="494685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Click Up Review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94093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" y="685800"/>
            <a:ext cx="7604291" cy="54074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Welcome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53547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2" y="685800"/>
            <a:ext cx="7607504" cy="54074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Sign Up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6932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" y="1034586"/>
            <a:ext cx="7604291" cy="47099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Login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693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5" y="685800"/>
            <a:ext cx="7579737" cy="54074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 smtClean="0"/>
              <a:t>Home Page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53547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8" y="685800"/>
            <a:ext cx="7604291" cy="54074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5877272"/>
            <a:ext cx="7543800" cy="914400"/>
          </a:xfrm>
        </p:spPr>
        <p:txBody>
          <a:bodyPr/>
          <a:lstStyle/>
          <a:p>
            <a:r>
              <a:rPr lang="en-US" sz="3600" i="1" dirty="0"/>
              <a:t>Dashboard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1535472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44</TotalTime>
  <Words>37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Elemental</vt:lpstr>
      <vt:lpstr>Manufacturing Management System</vt:lpstr>
      <vt:lpstr>Click Up Review</vt:lpstr>
      <vt:lpstr>Click Up Review</vt:lpstr>
      <vt:lpstr>Click Up Review</vt:lpstr>
      <vt:lpstr>Welcome</vt:lpstr>
      <vt:lpstr>Sign Up</vt:lpstr>
      <vt:lpstr>Login</vt:lpstr>
      <vt:lpstr>Home Page</vt:lpstr>
      <vt:lpstr>Dashboard</vt:lpstr>
      <vt:lpstr>Create New Schedule</vt:lpstr>
      <vt:lpstr>Confirmation</vt:lpstr>
      <vt:lpstr>Machine Dashboard</vt:lpstr>
      <vt:lpstr>Machine Form</vt:lpstr>
      <vt:lpstr>Daily Tasks</vt:lpstr>
      <vt:lpstr>User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Management System</dc:title>
  <dc:creator>abdullah sharaawy</dc:creator>
  <cp:lastModifiedBy>abdullah sharaawy</cp:lastModifiedBy>
  <cp:revision>7</cp:revision>
  <dcterms:created xsi:type="dcterms:W3CDTF">2025-10-11T07:03:16Z</dcterms:created>
  <dcterms:modified xsi:type="dcterms:W3CDTF">2025-10-11T08:14:49Z</dcterms:modified>
</cp:coreProperties>
</file>