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60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1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165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5748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03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7743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324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72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0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7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8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9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9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7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8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5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A0EC-3914-4290-AA0D-484CD8859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878" y="2203872"/>
            <a:ext cx="8144134" cy="1019022"/>
          </a:xfrm>
        </p:spPr>
        <p:txBody>
          <a:bodyPr/>
          <a:lstStyle/>
          <a:p>
            <a:pPr algn="ctr"/>
            <a:r>
              <a:rPr lang="en-US" dirty="0"/>
              <a:t>Nombre del proyecto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C9EF2-344E-4773-9F16-3D16136E4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148" y="4585252"/>
            <a:ext cx="8144134" cy="621674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sz="3200" dirty="0"/>
              <a:t>Habla Español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929A-2008-4BAB-90C7-1D51D5B9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Propuesta</a:t>
            </a:r>
            <a:r>
              <a:rPr lang="en-US" sz="4000" dirty="0"/>
              <a:t> de valor </a:t>
            </a:r>
            <a:r>
              <a:rPr lang="en-US" sz="4000" dirty="0" err="1"/>
              <a:t>agregado</a:t>
            </a:r>
            <a:r>
              <a:rPr lang="en-US" sz="4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2517-C3F4-44B0-AE0F-31E9E1253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43" y="2191974"/>
            <a:ext cx="9613861" cy="4102023"/>
          </a:xfrm>
        </p:spPr>
        <p:txBody>
          <a:bodyPr>
            <a:normAutofit/>
          </a:bodyPr>
          <a:lstStyle/>
          <a:p>
            <a:endParaRPr lang="es-ES" sz="3200" dirty="0"/>
          </a:p>
          <a:p>
            <a:pPr marL="0" indent="0">
              <a:buNone/>
            </a:pPr>
            <a:r>
              <a:rPr lang="es-ES" sz="3200" dirty="0"/>
              <a:t>Nuestra aplicación estará enfocada en quién no conoce el idioma español y necesita ayuda en su vida cuotidiana en países de habla hispana. Será una aplicación interactiva, con </a:t>
            </a:r>
            <a:r>
              <a:rPr lang="es-ES" sz="3200" dirty="0" err="1"/>
              <a:t>imagenes</a:t>
            </a:r>
            <a:r>
              <a:rPr lang="es-ES" sz="3200" dirty="0"/>
              <a:t>, </a:t>
            </a:r>
            <a:r>
              <a:rPr lang="es-ES" sz="3200" dirty="0" err="1"/>
              <a:t>áudio</a:t>
            </a:r>
            <a:r>
              <a:rPr lang="es-ES" sz="3200" dirty="0"/>
              <a:t> y traducción escrita y oral de palabras y </a:t>
            </a:r>
            <a:r>
              <a:rPr lang="es-ES" sz="3200" dirty="0" err="1"/>
              <a:t>expressiones</a:t>
            </a:r>
            <a:r>
              <a:rPr lang="es-ES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236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1A95-429B-4A9C-9B4B-E3EE2A6A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Negocio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B38C-1463-417B-98D5-07F426C3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316"/>
            <a:ext cx="8842741" cy="23198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600" dirty="0"/>
              <a:t>Aplicación para dispositivos móviles destinada a ayudar a recién-llegados a España o otro país de habla hispana cuya lengua materna no sea el español y que tengan dificultades para aprender palabras y frases importantes en diferentes contextos del Idioma.</a:t>
            </a: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4D501B-6EF3-4145-8A16-C49D393D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66" y="3929911"/>
            <a:ext cx="5988982" cy="273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7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C496-0CCB-4016-AEF6-2AB23941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24" y="596348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/>
              <a:t>Usuario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10BA-1759-4C38-A413-9F21896DD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524" y="1547043"/>
            <a:ext cx="8138287" cy="18819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600" dirty="0"/>
              <a:t>Dirigido a cualquier persona que llegue a un país de habla hispana y que tenga dificultades en comunicarse y comprende el Español, especialmente turistas y estudiantes extranjeros.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2737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76E7-17AD-4C61-BB7D-37D41F4C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Problema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AB3A5-FCB6-452B-816B-351B6C30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78" y="1678608"/>
            <a:ext cx="9613861" cy="2686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200" dirty="0"/>
              <a:t>Las dificultades de personas que llegan a España  u otro país de habla hispana sin conocer el idioma, a la hora de comunicarse en diferentes contextos como por ejemplo mercado, aeropuertos o restaurantes.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697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6EDB-0832-4CA9-8537-B765001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Motivaciones: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FF2A5-85B7-4008-88AE-8C0BE279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601917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Resolver las necesidades de comunicación y entendimento del lenguaje en diferentes contextos cotidianos (mercados, hospitales, restaurantes, viajes, aeropuertos, estaciones de tren, </a:t>
            </a:r>
            <a:r>
              <a:rPr lang="es-ES" sz="3200" dirty="0" err="1"/>
              <a:t>etc</a:t>
            </a:r>
            <a:r>
              <a:rPr lang="es-ES" sz="3200" dirty="0"/>
              <a:t>).</a:t>
            </a:r>
          </a:p>
          <a:p>
            <a:pPr marL="0" indent="0">
              <a:buNone/>
            </a:pPr>
            <a:r>
              <a:rPr lang="es-ES" sz="3200" dirty="0"/>
              <a:t>Poder aprender las palabras, frases y </a:t>
            </a:r>
            <a:r>
              <a:rPr lang="es-ES" sz="3200" dirty="0" err="1"/>
              <a:t>expressiones</a:t>
            </a:r>
            <a:r>
              <a:rPr lang="es-ES" sz="3200" dirty="0"/>
              <a:t> de una forma </a:t>
            </a:r>
            <a:r>
              <a:rPr lang="es-ES" sz="3200" dirty="0" err="1"/>
              <a:t>ludica</a:t>
            </a:r>
            <a:r>
              <a:rPr lang="es-ES" sz="3200" dirty="0"/>
              <a:t> e interactiva.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600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857-B64F-44E0-A241-D1C5DFFA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Miedos</a:t>
            </a:r>
            <a:r>
              <a:rPr lang="en-US" sz="4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6AD18-D073-4346-8263-402DB3EB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77" y="2058577"/>
            <a:ext cx="9613861" cy="3599316"/>
          </a:xfrm>
        </p:spPr>
        <p:txBody>
          <a:bodyPr>
            <a:normAutofit/>
          </a:bodyPr>
          <a:lstStyle/>
          <a:p>
            <a:r>
              <a:rPr lang="es-ES" sz="3200" dirty="0"/>
              <a:t>Aplicaciones similares ya se han creado, como el Google </a:t>
            </a:r>
            <a:r>
              <a:rPr lang="es-ES" sz="3200" dirty="0" err="1"/>
              <a:t>Translator</a:t>
            </a:r>
            <a:r>
              <a:rPr lang="es-ES" sz="3200" dirty="0"/>
              <a:t>.</a:t>
            </a:r>
          </a:p>
          <a:p>
            <a:r>
              <a:rPr lang="es-ES" sz="3200" dirty="0"/>
              <a:t>Puede no ser suficientemente completa</a:t>
            </a:r>
          </a:p>
          <a:p>
            <a:r>
              <a:rPr lang="es-ES" sz="3200" dirty="0"/>
              <a:t>Puede ser demasiado difícil de usar </a:t>
            </a:r>
            <a:r>
              <a:rPr lang="es-ES" sz="3200" dirty="0" err="1"/>
              <a:t>rapidamente</a:t>
            </a:r>
            <a:endParaRPr lang="es-ES" sz="3200" dirty="0"/>
          </a:p>
          <a:p>
            <a:r>
              <a:rPr lang="es-ES" sz="3200" dirty="0"/>
              <a:t>Puede no llegar a tener </a:t>
            </a:r>
            <a:r>
              <a:rPr lang="es-ES" sz="3200" dirty="0" err="1"/>
              <a:t>visibilidade</a:t>
            </a:r>
            <a:r>
              <a:rPr lang="es-ES" sz="3200" dirty="0"/>
              <a:t> </a:t>
            </a:r>
            <a:r>
              <a:rPr lang="es-ES" sz="3200" dirty="0" err="1"/>
              <a:t>suficient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719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C29C-04AD-4177-B390-B7C89E64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Soluciones</a:t>
            </a:r>
            <a:r>
              <a:rPr lang="en-US" sz="4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CA78E-B306-42C6-81C2-35066D999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20" y="1722783"/>
            <a:ext cx="9613861" cy="41346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3200" dirty="0"/>
              <a:t>Aplicaciones para dispositivos </a:t>
            </a:r>
            <a:r>
              <a:rPr lang="es-ES" sz="3200" dirty="0" err="1"/>
              <a:t>moviles</a:t>
            </a:r>
            <a:r>
              <a:rPr lang="es-ES" sz="3200" dirty="0"/>
              <a:t>: </a:t>
            </a:r>
            <a:r>
              <a:rPr lang="es-ES" sz="3200" dirty="0" err="1"/>
              <a:t>tablets</a:t>
            </a:r>
            <a:r>
              <a:rPr lang="es-ES" sz="3200" dirty="0"/>
              <a:t>, móviles y </a:t>
            </a:r>
            <a:r>
              <a:rPr lang="es-ES" sz="3200" dirty="0" err="1"/>
              <a:t>smart</a:t>
            </a:r>
            <a:r>
              <a:rPr lang="es-ES" sz="3200" dirty="0"/>
              <a:t> </a:t>
            </a:r>
            <a:r>
              <a:rPr lang="es-ES" sz="3200" dirty="0" err="1"/>
              <a:t>watches</a:t>
            </a:r>
            <a:r>
              <a:rPr lang="es-ES" sz="3200" dirty="0"/>
              <a:t> con traducción de palabras</a:t>
            </a:r>
          </a:p>
          <a:p>
            <a:pPr marL="0" indent="0">
              <a:buNone/>
            </a:pPr>
            <a:r>
              <a:rPr lang="es-ES" sz="3200" dirty="0"/>
              <a:t>Un asistente virtual que pronuncie </a:t>
            </a:r>
            <a:r>
              <a:rPr lang="es-ES" sz="3200" dirty="0" err="1"/>
              <a:t>palavras</a:t>
            </a:r>
            <a:r>
              <a:rPr lang="es-ES" sz="3200" dirty="0"/>
              <a:t> e frases en español cuando le digan algo en otro idioma</a:t>
            </a:r>
          </a:p>
          <a:p>
            <a:pPr marL="0" indent="0">
              <a:buNone/>
            </a:pPr>
            <a:r>
              <a:rPr lang="es-ES" sz="3200" dirty="0"/>
              <a:t>Paneles interactivos colocados por las ciudades que traduzcan </a:t>
            </a:r>
            <a:r>
              <a:rPr lang="es-ES" sz="3200" dirty="0" err="1"/>
              <a:t>palavras</a:t>
            </a:r>
            <a:r>
              <a:rPr lang="es-ES" sz="3200" dirty="0"/>
              <a:t> e </a:t>
            </a:r>
            <a:r>
              <a:rPr lang="es-ES" sz="3200" dirty="0" err="1"/>
              <a:t>expressiones</a:t>
            </a:r>
            <a:r>
              <a:rPr lang="es-ES" sz="3200" dirty="0"/>
              <a:t> escritas y habladas</a:t>
            </a:r>
          </a:p>
          <a:p>
            <a:pPr marL="0" indent="0">
              <a:buNone/>
            </a:pPr>
            <a:r>
              <a:rPr lang="es-ES" sz="3200" dirty="0"/>
              <a:t>Un robot que acompañe las personas y las ayude con sus </a:t>
            </a:r>
            <a:r>
              <a:rPr lang="es-ES" sz="3200" dirty="0" err="1"/>
              <a:t>dificuldades</a:t>
            </a:r>
            <a:r>
              <a:rPr lang="es-ES" sz="3200" dirty="0"/>
              <a:t> </a:t>
            </a:r>
            <a:r>
              <a:rPr lang="es-ES" sz="3200"/>
              <a:t>de comprensión </a:t>
            </a:r>
            <a:r>
              <a:rPr lang="es-ES" sz="3200" dirty="0"/>
              <a:t>y comunicación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4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D3C3-1861-4FBB-AC90-8801EFD1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Alternativa</a:t>
            </a:r>
            <a:r>
              <a:rPr lang="en-US" sz="4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F50F-CE83-40F9-B296-BE4118F1B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Una aplicación destinada a enseñar y mejorar el </a:t>
            </a:r>
            <a:r>
              <a:rPr lang="es-ES" sz="3200" dirty="0" err="1"/>
              <a:t>nível</a:t>
            </a:r>
            <a:r>
              <a:rPr lang="es-ES" sz="3200" dirty="0"/>
              <a:t> del idioma español, independientemente del </a:t>
            </a:r>
            <a:r>
              <a:rPr lang="es-ES" sz="3200" dirty="0" err="1"/>
              <a:t>nível</a:t>
            </a:r>
            <a:r>
              <a:rPr lang="es-ES" sz="3200" dirty="0"/>
              <a:t> de usuario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dirty="0"/>
              <a:t>Una rede social destinada quién </a:t>
            </a:r>
            <a:r>
              <a:rPr lang="es-ES" sz="3200" dirty="0" err="1"/>
              <a:t>queira</a:t>
            </a:r>
            <a:r>
              <a:rPr lang="es-ES" sz="3200" dirty="0"/>
              <a:t> aprender y/o enseñar español o otros idiomas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044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1378-EE40-4D47-BFF1-C32EFDA8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Vantaje</a:t>
            </a:r>
            <a:r>
              <a:rPr lang="en-US" dirty="0"/>
              <a:t> </a:t>
            </a:r>
            <a:r>
              <a:rPr lang="en-US" dirty="0" err="1"/>
              <a:t>competitiva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1207-1729-4359-99E6-94887AA2A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Una aplicación destinada a enseñar y mejorar el </a:t>
            </a:r>
            <a:r>
              <a:rPr lang="es-ES" sz="3200" dirty="0" err="1"/>
              <a:t>nível</a:t>
            </a:r>
            <a:r>
              <a:rPr lang="es-ES" sz="3200" dirty="0"/>
              <a:t> del idioma español, independientemente del </a:t>
            </a:r>
            <a:r>
              <a:rPr lang="es-ES" sz="3200" dirty="0" err="1"/>
              <a:t>nível</a:t>
            </a:r>
            <a:r>
              <a:rPr lang="es-ES" sz="3200" dirty="0"/>
              <a:t> de </a:t>
            </a:r>
            <a:r>
              <a:rPr lang="es-ES" sz="3200" dirty="0" err="1"/>
              <a:t>usuário</a:t>
            </a:r>
            <a:endParaRPr lang="es-ES" sz="3200" dirty="0"/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dirty="0"/>
              <a:t>Una rede social destinada quién </a:t>
            </a:r>
            <a:r>
              <a:rPr lang="es-ES" sz="3200" dirty="0" err="1"/>
              <a:t>queira</a:t>
            </a:r>
            <a:r>
              <a:rPr lang="es-ES" sz="3200" dirty="0"/>
              <a:t> aprender y/o enseñar español o otros idiomas</a:t>
            </a:r>
          </a:p>
        </p:txBody>
      </p:sp>
    </p:spTree>
    <p:extLst>
      <p:ext uri="{BB962C8B-B14F-4D97-AF65-F5344CB8AC3E}">
        <p14:creationId xmlns:p14="http://schemas.microsoft.com/office/powerpoint/2010/main" val="3945256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380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Nombre del proyecto</vt:lpstr>
      <vt:lpstr>Negocio :</vt:lpstr>
      <vt:lpstr>Usuario :</vt:lpstr>
      <vt:lpstr>Problema : </vt:lpstr>
      <vt:lpstr>Motivaciones:</vt:lpstr>
      <vt:lpstr>Miedos:</vt:lpstr>
      <vt:lpstr>Soluciones:</vt:lpstr>
      <vt:lpstr>Alternativa:</vt:lpstr>
      <vt:lpstr>Vantaje competitiva:</vt:lpstr>
      <vt:lpstr>Propuesta de valor agregado: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Abdullah</dc:creator>
  <cp:lastModifiedBy>Abdullah</cp:lastModifiedBy>
  <cp:revision>12</cp:revision>
  <dcterms:created xsi:type="dcterms:W3CDTF">2018-10-22T16:10:01Z</dcterms:created>
  <dcterms:modified xsi:type="dcterms:W3CDTF">2018-10-23T13:01:18Z</dcterms:modified>
</cp:coreProperties>
</file>