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>
        <p:scale>
          <a:sx n="76" d="100"/>
          <a:sy n="76" d="100"/>
        </p:scale>
        <p:origin x="-27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69F372-963D-4406-8618-00A63AE723D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C20FA5-D74A-4B11-9A53-AFC4EF05AB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746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374817-1A89-4ADF-B718-7F9E5DEA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292" y="671110"/>
            <a:ext cx="9643198" cy="1475013"/>
          </a:xfrm>
        </p:spPr>
        <p:txBody>
          <a:bodyPr/>
          <a:lstStyle/>
          <a:p>
            <a:r>
              <a:rPr lang="en-US" sz="4400" b="1" dirty="0">
                <a:latin typeface="Abadi" panose="020B0604020104020204" pitchFamily="34" charset="0"/>
              </a:rPr>
              <a:t>RIPHAH INTERNATIONAL UNIVERSITY</a:t>
            </a:r>
            <a:r>
              <a:rPr lang="en-US" dirty="0">
                <a:latin typeface="Abadi" panose="020B0604020104020204" pitchFamily="34" charset="0"/>
              </a:rPr>
              <a:t/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sz="2800" i="1" dirty="0">
                <a:latin typeface="Abadi" panose="020B0604020104020204" pitchFamily="34" charset="0"/>
              </a:rPr>
              <a:t>SCHOOL OF COMPUTING </a:t>
            </a:r>
            <a:r>
              <a:rPr lang="en-US" sz="2800" i="1">
                <a:latin typeface="Abadi" panose="020B0604020104020204" pitchFamily="34" charset="0"/>
              </a:rPr>
              <a:t>AND INNOVATION (RSCI)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7ABC21-D74E-4E6E-A18D-AB5F7B167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92" y="4382969"/>
            <a:ext cx="11004002" cy="70075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SEMESTER PROJECT – </a:t>
            </a:r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 ORIENTED PROGRAMMING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3D32822D-1978-4971-8CF3-D69CD79865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2" y="671110"/>
            <a:ext cx="1380800" cy="17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8F25F-1633-477F-9211-EB0B6815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About </a:t>
            </a:r>
            <a:r>
              <a:rPr lang="en-US" dirty="0" err="1" smtClean="0"/>
              <a:t>StUDENT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D0A70-9EB3-4E9E-B66B-B73DE15D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3402"/>
            <a:ext cx="11029615" cy="327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NAME   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:               ABDULLAH TAUFIQ</a:t>
            </a:r>
          </a:p>
          <a:p>
            <a:pPr marL="0" indent="0">
              <a:buNone/>
            </a:pPr>
            <a:r>
              <a:rPr lang="en-US" sz="3200" dirty="0" smtClean="0"/>
              <a:t>SAP I’D     :                     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29191</a:t>
            </a:r>
          </a:p>
          <a:p>
            <a:pPr marL="0" indent="0">
              <a:buNone/>
            </a:pPr>
            <a:r>
              <a:rPr lang="en-US" sz="3200" dirty="0" smtClean="0"/>
              <a:t>SUBJECT   : 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OBJECT ORIENTED PROGRAMMING</a:t>
            </a:r>
          </a:p>
          <a:p>
            <a:pPr marL="0" indent="0">
              <a:buNone/>
            </a:pPr>
            <a:r>
              <a:rPr lang="en-US" sz="3200" dirty="0" smtClean="0"/>
              <a:t>TEACHER :                   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SIR HAROON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0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F54FCD-1D3D-4BAF-B4B5-E1F36D8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-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99C46-518E-4144-A1BB-F38C10CB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 </a:t>
            </a:r>
            <a:r>
              <a:rPr lang="en-US" sz="2000" b="1" i="1" u="sng" dirty="0" smtClean="0"/>
              <a:t>                       </a:t>
            </a:r>
            <a:r>
              <a:rPr lang="en-US" sz="3600" b="1" i="1" u="sng" dirty="0" smtClean="0">
                <a:solidFill>
                  <a:schemeClr val="accent6">
                    <a:lumMod val="75000"/>
                  </a:schemeClr>
                </a:solidFill>
              </a:rPr>
              <a:t>PHARMACY MANAGEMENT SYSTEM</a:t>
            </a:r>
            <a:endParaRPr lang="en-US" sz="3600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AC307-C659-4CC8-93BB-885C0150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4C4D49-0C3B-4B10-9963-15A52B02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36" y="2288098"/>
            <a:ext cx="11029615" cy="398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u="sng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800" b="1" i="1" u="sng" dirty="0"/>
          </a:p>
          <a:p>
            <a:endParaRPr lang="en-US" sz="2800" b="1" i="1" u="sng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579612"/>
            <a:ext cx="10209402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project provide us different useful functionality such 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search specific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display all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update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To delete specific and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Project I also add External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7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8BDD4-B662-48BC-A282-C0E2B70E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programming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9879" y="3305258"/>
            <a:ext cx="417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this Project I will use only 1 programing Language that is C++ and I use Dev compiler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40876-E95D-4B43-B26A-66A5B7E1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OOPS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0176" y="3456968"/>
            <a:ext cx="10360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 create this program by using these concepts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oop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Incapsulation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Interphase</a:t>
            </a:r>
          </a:p>
        </p:txBody>
      </p:sp>
    </p:spTree>
    <p:extLst>
      <p:ext uri="{BB962C8B-B14F-4D97-AF65-F5344CB8AC3E}">
        <p14:creationId xmlns:p14="http://schemas.microsoft.com/office/powerpoint/2010/main" val="21037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306B15-6191-48A1-BD7D-8A776B64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26" name="Picture 2" descr="C:\Users\HAROON TAUFIQ\OneDrive\Desktop\oop project uml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26" y="1916272"/>
            <a:ext cx="3470245" cy="482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E2A9E-FC7C-4F32-B66D-D345264E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0411" y="3171039"/>
            <a:ext cx="787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Project helps me a lot to build my concepts and also helps me to learn some new Ideas and concepts.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</TotalTime>
  <Words>142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RIPHAH INTERNATIONAL UNIVERSITY SCHOOL OF COMPUTING AND INNOVATION (RSCI)</vt:lpstr>
      <vt:lpstr> About StUDENT</vt:lpstr>
      <vt:lpstr>PROJECT - TITLE</vt:lpstr>
      <vt:lpstr>Functionalities</vt:lpstr>
      <vt:lpstr>Tools and programming language</vt:lpstr>
      <vt:lpstr>Concepts Of OOPS </vt:lpstr>
      <vt:lpstr>Class diagram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RIPHAH INTERNATIONAL UNIVERSITY SCHOOL OF COMPUTING AND INNOVATION</dc:title>
  <dc:creator>fa2016BSIT068</dc:creator>
  <cp:lastModifiedBy>ismail - [2010]</cp:lastModifiedBy>
  <cp:revision>30</cp:revision>
  <dcterms:created xsi:type="dcterms:W3CDTF">2022-02-16T19:19:30Z</dcterms:created>
  <dcterms:modified xsi:type="dcterms:W3CDTF">2022-02-22T02:30:06Z</dcterms:modified>
</cp:coreProperties>
</file>