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D82F-61F3-89C3-9CC9-77952DBB2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F900A-4B59-4B02-87AF-174145AEF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92F34-18B0-BE8C-91C7-5D6723C1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99AF-2F21-4EA9-A737-6A619F5194C0}" type="datetimeFigureOut">
              <a:rPr lang="en-MY" smtClean="0"/>
              <a:t>9/8/2024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71F81-C59C-2FFA-A140-E1A7B02A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24AAF-7800-CBAA-860E-1E82FEE0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97FF-4503-4C2B-AF80-7D7AB317DA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9396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B609-0AA6-3458-2EB3-1E1EBB90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F2ABB-4272-1081-28B8-6DC90FEFD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53E62-0959-254C-7C8A-EB697FF8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99AF-2F21-4EA9-A737-6A619F5194C0}" type="datetimeFigureOut">
              <a:rPr lang="en-MY" smtClean="0"/>
              <a:t>9/8/2024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F0128-D14D-E6C6-CACF-CFE77739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06DC7-246B-027A-58AA-946EB4F8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97FF-4503-4C2B-AF80-7D7AB317DA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378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D462A-0C8B-20BB-338C-86FB6F711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46426-BACB-4BBC-7E6C-B7F2B15EA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F20F5-CC29-A718-8B09-37048C56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99AF-2F21-4EA9-A737-6A619F5194C0}" type="datetimeFigureOut">
              <a:rPr lang="en-MY" smtClean="0"/>
              <a:t>9/8/2024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B308E-AFA5-4E10-689A-9DCDC890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A6C3D-167D-09E0-72F4-87242154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97FF-4503-4C2B-AF80-7D7AB317DA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1797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7CFC-E205-DF74-29F3-C9F436DA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F3F38-826F-9568-8967-C39EA239D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63C43-7D8B-EA3F-73BA-92BBBEDB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99AF-2F21-4EA9-A737-6A619F5194C0}" type="datetimeFigureOut">
              <a:rPr lang="en-MY" smtClean="0"/>
              <a:t>9/8/2024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CA5F1-BE90-EE8B-B0F9-5247B76D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2EAAB-9A96-2B1A-13C4-3807B07E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97FF-4503-4C2B-AF80-7D7AB317DA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577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4D06-8F4C-E38C-B844-AD684B2A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28D18-CC27-B8C1-2C47-E212840AD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8E23D-9296-BC2D-D834-F7E2472C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99AF-2F21-4EA9-A737-6A619F5194C0}" type="datetimeFigureOut">
              <a:rPr lang="en-MY" smtClean="0"/>
              <a:t>9/8/2024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EF696-A1A4-34C7-3A69-70943946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2D9F2-0F40-B2EE-8C74-A0E4AB3C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97FF-4503-4C2B-AF80-7D7AB317DA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057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7530-9C3D-818F-155D-802E2F1B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74C8-A854-253A-B620-7E02CFB65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9639D-0ABA-1D5A-DE8B-B3E01DC15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FA7EB-9765-85F3-0191-AAB8ACD3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99AF-2F21-4EA9-A737-6A619F5194C0}" type="datetimeFigureOut">
              <a:rPr lang="en-MY" smtClean="0"/>
              <a:t>9/8/2024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30D57-5D03-F647-2013-ABFBE8FE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D9B2C-D6A5-82D6-D907-B76978A4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97FF-4503-4C2B-AF80-7D7AB317DA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331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8748-ACDE-2A07-0D33-75311CC9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5A1B9-346C-2B5F-B66B-E9308AA8B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182DC-A045-FF8A-D96F-45D4D8056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BC3A6-6094-18E5-A5FB-FF9D5FBC0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8AF9D-6CE1-E449-A0B9-E7FDFDB0A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6CF97-4D63-23C5-D228-C3532961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99AF-2F21-4EA9-A737-6A619F5194C0}" type="datetimeFigureOut">
              <a:rPr lang="en-MY" smtClean="0"/>
              <a:t>9/8/2024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3C9A5-682C-6263-7B08-97587D60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99AD8-A16E-5891-D4D6-E8B42ED4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97FF-4503-4C2B-AF80-7D7AB317DA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229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0219-638D-73B1-41CD-8ACCEEC9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E3AC2-5A68-8326-DB29-1185E3A4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99AF-2F21-4EA9-A737-6A619F5194C0}" type="datetimeFigureOut">
              <a:rPr lang="en-MY" smtClean="0"/>
              <a:t>9/8/2024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B985F-9E4F-6D9D-3CBB-62510388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5049-5D80-FC38-359D-D2D60C8D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97FF-4503-4C2B-AF80-7D7AB317DA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8173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68C90-C31F-E46A-C685-ECD7F4E5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99AF-2F21-4EA9-A737-6A619F5194C0}" type="datetimeFigureOut">
              <a:rPr lang="en-MY" smtClean="0"/>
              <a:t>9/8/2024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85918-69F0-B4C9-3E2D-F0AD81E0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91580-18C5-40EE-F0F3-07CA33F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97FF-4503-4C2B-AF80-7D7AB317DA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212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4A26-96A9-385D-D808-6CE4CC8D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F018F-3CAD-0AF2-0E50-7007DC658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76188-3793-A6FB-ADA4-CFC308BBC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57414-2F96-691E-DC83-0AC95B16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99AF-2F21-4EA9-A737-6A619F5194C0}" type="datetimeFigureOut">
              <a:rPr lang="en-MY" smtClean="0"/>
              <a:t>9/8/2024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4BF14-9AAA-DCFC-FE7A-AB3028DA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63939-7906-224F-6DB7-0DE8F9DA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97FF-4503-4C2B-AF80-7D7AB317DA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060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C584-2D25-B5FA-9C41-0922CEB6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E6C19-9441-5FEE-69BD-4A6243388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2E2BB-A092-ED06-67ED-7893A6E15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FE539-44FB-FEEA-0C13-E3901D42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99AF-2F21-4EA9-A737-6A619F5194C0}" type="datetimeFigureOut">
              <a:rPr lang="en-MY" smtClean="0"/>
              <a:t>9/8/2024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A24AF-560C-4560-93AF-A0AEAF60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EAFC4-1EDC-2A91-CF07-7944CD2D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97FF-4503-4C2B-AF80-7D7AB317DA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787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86617-F650-E654-8D8C-2433E8A6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1DD46-644B-D0E7-1CAC-82E31923F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A8EE4-6DA1-65B8-D24D-00144F009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D99AF-2F21-4EA9-A737-6A619F5194C0}" type="datetimeFigureOut">
              <a:rPr lang="en-MY" smtClean="0"/>
              <a:t>9/8/2024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5B306-9BE9-9399-0F36-8A4C1D087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D407C-5FC1-9EE9-86D7-1EE9225D7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797FF-4503-4C2B-AF80-7D7AB317DA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274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17/06/relationships/model3d" Target="../media/model3d1.glb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17/06/relationships/model3d" Target="../media/model3d2.glb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17/06/relationships/model3d" Target="../media/model3d1.glb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17/06/relationships/model3d" Target="../media/model3d2.glb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CB7E933-FBFF-4B18-1FF7-554A28E3A684}"/>
              </a:ext>
            </a:extLst>
          </p:cNvPr>
          <p:cNvSpPr txBox="1"/>
          <p:nvPr/>
        </p:nvSpPr>
        <p:spPr>
          <a:xfrm>
            <a:off x="1585329" y="5012174"/>
            <a:ext cx="109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lane3</a:t>
            </a:r>
            <a:endParaRPr lang="en-MY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47AC2D-AE7E-9537-5B4C-DB350541E097}"/>
              </a:ext>
            </a:extLst>
          </p:cNvPr>
          <p:cNvSpPr txBox="1"/>
          <p:nvPr/>
        </p:nvSpPr>
        <p:spPr>
          <a:xfrm>
            <a:off x="5019768" y="4942569"/>
            <a:ext cx="118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lane2</a:t>
            </a:r>
            <a:endParaRPr lang="en-MY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54F13-D3E2-17BD-16D9-C5701BCFE0E5}"/>
              </a:ext>
            </a:extLst>
          </p:cNvPr>
          <p:cNvSpPr txBox="1"/>
          <p:nvPr/>
        </p:nvSpPr>
        <p:spPr>
          <a:xfrm>
            <a:off x="8829261" y="4942569"/>
            <a:ext cx="1098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lane1</a:t>
            </a:r>
            <a:endParaRPr lang="en-MY" sz="2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C96A45-3E8E-30D7-D4CC-DC6CBDB0D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43894" y="3056709"/>
            <a:ext cx="1979259" cy="1108385"/>
          </a:xfrm>
          <a:prstGeom prst="rect">
            <a:avLst/>
          </a:prstGeom>
        </p:spPr>
      </p:pic>
      <p:sp>
        <p:nvSpPr>
          <p:cNvPr id="28" name="Arrow: Up 27">
            <a:extLst>
              <a:ext uri="{FF2B5EF4-FFF2-40B4-BE49-F238E27FC236}">
                <a16:creationId xmlns:a16="http://schemas.microsoft.com/office/drawing/2014/main" id="{53704863-D1C0-337B-98A4-E33EA2A5D982}"/>
              </a:ext>
            </a:extLst>
          </p:cNvPr>
          <p:cNvSpPr/>
          <p:nvPr/>
        </p:nvSpPr>
        <p:spPr>
          <a:xfrm>
            <a:off x="1514333" y="2889504"/>
            <a:ext cx="715233" cy="1435608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F83B322F-7B45-DD3A-CC9C-47628AE21EF2}"/>
              </a:ext>
            </a:extLst>
          </p:cNvPr>
          <p:cNvSpPr/>
          <p:nvPr/>
        </p:nvSpPr>
        <p:spPr>
          <a:xfrm>
            <a:off x="8851393" y="2889504"/>
            <a:ext cx="715233" cy="1435608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id="{83475A19-1DD0-A4EA-FEEA-ABF8E19C5834}"/>
              </a:ext>
            </a:extLst>
          </p:cNvPr>
          <p:cNvSpPr/>
          <p:nvPr/>
        </p:nvSpPr>
        <p:spPr>
          <a:xfrm>
            <a:off x="7050024" y="832104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C6EA4736-5D34-1851-04D4-EC0FC962ABE3}"/>
              </a:ext>
            </a:extLst>
          </p:cNvPr>
          <p:cNvSpPr/>
          <p:nvPr/>
        </p:nvSpPr>
        <p:spPr>
          <a:xfrm>
            <a:off x="7039860" y="3653028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6" name="Minus Sign 35">
            <a:extLst>
              <a:ext uri="{FF2B5EF4-FFF2-40B4-BE49-F238E27FC236}">
                <a16:creationId xmlns:a16="http://schemas.microsoft.com/office/drawing/2014/main" id="{2CA7406E-FF73-7257-AE74-8AF633526A9B}"/>
              </a:ext>
            </a:extLst>
          </p:cNvPr>
          <p:cNvSpPr/>
          <p:nvPr/>
        </p:nvSpPr>
        <p:spPr>
          <a:xfrm>
            <a:off x="3501039" y="5311901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id="{317E2B97-1D69-59A2-B77F-07CB9DD42B88}"/>
              </a:ext>
            </a:extLst>
          </p:cNvPr>
          <p:cNvSpPr/>
          <p:nvPr/>
        </p:nvSpPr>
        <p:spPr>
          <a:xfrm>
            <a:off x="3526990" y="4626864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8" name="Minus Sign 37">
            <a:extLst>
              <a:ext uri="{FF2B5EF4-FFF2-40B4-BE49-F238E27FC236}">
                <a16:creationId xmlns:a16="http://schemas.microsoft.com/office/drawing/2014/main" id="{CAA1535B-E354-9F1D-9F07-38FB01AF51E5}"/>
              </a:ext>
            </a:extLst>
          </p:cNvPr>
          <p:cNvSpPr/>
          <p:nvPr/>
        </p:nvSpPr>
        <p:spPr>
          <a:xfrm>
            <a:off x="3523696" y="3881659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9" name="Minus Sign 38">
            <a:extLst>
              <a:ext uri="{FF2B5EF4-FFF2-40B4-BE49-F238E27FC236}">
                <a16:creationId xmlns:a16="http://schemas.microsoft.com/office/drawing/2014/main" id="{8BA0D30E-4D21-236F-D83C-A78C537271A6}"/>
              </a:ext>
            </a:extLst>
          </p:cNvPr>
          <p:cNvSpPr/>
          <p:nvPr/>
        </p:nvSpPr>
        <p:spPr>
          <a:xfrm>
            <a:off x="3501039" y="3159221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0" name="Minus Sign 39">
            <a:extLst>
              <a:ext uri="{FF2B5EF4-FFF2-40B4-BE49-F238E27FC236}">
                <a16:creationId xmlns:a16="http://schemas.microsoft.com/office/drawing/2014/main" id="{9DB0C30F-C078-11A8-6DAC-1627E17BC5A4}"/>
              </a:ext>
            </a:extLst>
          </p:cNvPr>
          <p:cNvSpPr/>
          <p:nvPr/>
        </p:nvSpPr>
        <p:spPr>
          <a:xfrm>
            <a:off x="3508662" y="2404872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1" name="Minus Sign 40">
            <a:extLst>
              <a:ext uri="{FF2B5EF4-FFF2-40B4-BE49-F238E27FC236}">
                <a16:creationId xmlns:a16="http://schemas.microsoft.com/office/drawing/2014/main" id="{E7DA79BB-E5F5-6793-4C38-3E84BB0DF3CB}"/>
              </a:ext>
            </a:extLst>
          </p:cNvPr>
          <p:cNvSpPr/>
          <p:nvPr/>
        </p:nvSpPr>
        <p:spPr>
          <a:xfrm>
            <a:off x="3523696" y="1650523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2" name="Minus Sign 41">
            <a:extLst>
              <a:ext uri="{FF2B5EF4-FFF2-40B4-BE49-F238E27FC236}">
                <a16:creationId xmlns:a16="http://schemas.microsoft.com/office/drawing/2014/main" id="{BD161A6F-EC0D-D361-214E-1168E6F16D7F}"/>
              </a:ext>
            </a:extLst>
          </p:cNvPr>
          <p:cNvSpPr/>
          <p:nvPr/>
        </p:nvSpPr>
        <p:spPr>
          <a:xfrm>
            <a:off x="3512562" y="851161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3" name="Minus Sign 42">
            <a:extLst>
              <a:ext uri="{FF2B5EF4-FFF2-40B4-BE49-F238E27FC236}">
                <a16:creationId xmlns:a16="http://schemas.microsoft.com/office/drawing/2014/main" id="{845712E2-C889-DDDB-7488-1D6F0A0D05DB}"/>
              </a:ext>
            </a:extLst>
          </p:cNvPr>
          <p:cNvSpPr/>
          <p:nvPr/>
        </p:nvSpPr>
        <p:spPr>
          <a:xfrm>
            <a:off x="3488875" y="54340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4" name="Minus Sign 43">
            <a:extLst>
              <a:ext uri="{FF2B5EF4-FFF2-40B4-BE49-F238E27FC236}">
                <a16:creationId xmlns:a16="http://schemas.microsoft.com/office/drawing/2014/main" id="{EE8AF8B8-E18B-F76E-C6DE-66820AF4C0E2}"/>
              </a:ext>
            </a:extLst>
          </p:cNvPr>
          <p:cNvSpPr/>
          <p:nvPr/>
        </p:nvSpPr>
        <p:spPr>
          <a:xfrm>
            <a:off x="3496739" y="-799362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id="{CA1728C9-9D11-BFB0-F1FE-A41B8250635C}"/>
              </a:ext>
            </a:extLst>
          </p:cNvPr>
          <p:cNvSpPr/>
          <p:nvPr/>
        </p:nvSpPr>
        <p:spPr>
          <a:xfrm>
            <a:off x="7060151" y="5276088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6" name="Minus Sign 45">
            <a:extLst>
              <a:ext uri="{FF2B5EF4-FFF2-40B4-BE49-F238E27FC236}">
                <a16:creationId xmlns:a16="http://schemas.microsoft.com/office/drawing/2014/main" id="{319FEBB8-42E5-6C13-A92C-4A242332CBB9}"/>
              </a:ext>
            </a:extLst>
          </p:cNvPr>
          <p:cNvSpPr/>
          <p:nvPr/>
        </p:nvSpPr>
        <p:spPr>
          <a:xfrm>
            <a:off x="7030981" y="-799362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7" name="Minus Sign 46">
            <a:extLst>
              <a:ext uri="{FF2B5EF4-FFF2-40B4-BE49-F238E27FC236}">
                <a16:creationId xmlns:a16="http://schemas.microsoft.com/office/drawing/2014/main" id="{946D8F5E-D7F8-5A4C-3969-9EAE226A3D0E}"/>
              </a:ext>
            </a:extLst>
          </p:cNvPr>
          <p:cNvSpPr/>
          <p:nvPr/>
        </p:nvSpPr>
        <p:spPr>
          <a:xfrm>
            <a:off x="7053924" y="114562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8" name="Minus Sign 47">
            <a:extLst>
              <a:ext uri="{FF2B5EF4-FFF2-40B4-BE49-F238E27FC236}">
                <a16:creationId xmlns:a16="http://schemas.microsoft.com/office/drawing/2014/main" id="{59DCDFB3-D1D4-E511-39D5-01EDC42B09E8}"/>
              </a:ext>
            </a:extLst>
          </p:cNvPr>
          <p:cNvSpPr/>
          <p:nvPr/>
        </p:nvSpPr>
        <p:spPr>
          <a:xfrm>
            <a:off x="7050024" y="1581912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9" name="Minus Sign 48">
            <a:extLst>
              <a:ext uri="{FF2B5EF4-FFF2-40B4-BE49-F238E27FC236}">
                <a16:creationId xmlns:a16="http://schemas.microsoft.com/office/drawing/2014/main" id="{9AA507B4-D8FA-CDAE-7B67-84A93307A91E}"/>
              </a:ext>
            </a:extLst>
          </p:cNvPr>
          <p:cNvSpPr/>
          <p:nvPr/>
        </p:nvSpPr>
        <p:spPr>
          <a:xfrm>
            <a:off x="7046448" y="2285476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0" name="Minus Sign 49">
            <a:extLst>
              <a:ext uri="{FF2B5EF4-FFF2-40B4-BE49-F238E27FC236}">
                <a16:creationId xmlns:a16="http://schemas.microsoft.com/office/drawing/2014/main" id="{224A30A8-11C5-D0EA-0B0E-DD80FA70CB18}"/>
              </a:ext>
            </a:extLst>
          </p:cNvPr>
          <p:cNvSpPr/>
          <p:nvPr/>
        </p:nvSpPr>
        <p:spPr>
          <a:xfrm>
            <a:off x="7050024" y="2965704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1" name="Minus Sign 50">
            <a:extLst>
              <a:ext uri="{FF2B5EF4-FFF2-40B4-BE49-F238E27FC236}">
                <a16:creationId xmlns:a16="http://schemas.microsoft.com/office/drawing/2014/main" id="{7D0126DB-523C-C8C8-5F79-93B8FBB73715}"/>
              </a:ext>
            </a:extLst>
          </p:cNvPr>
          <p:cNvSpPr/>
          <p:nvPr/>
        </p:nvSpPr>
        <p:spPr>
          <a:xfrm>
            <a:off x="7033272" y="4539996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Model 51" descr="Mini Projector">
                <a:extLst>
                  <a:ext uri="{FF2B5EF4-FFF2-40B4-BE49-F238E27FC236}">
                    <a16:creationId xmlns:a16="http://schemas.microsoft.com/office/drawing/2014/main" id="{BC1B46B3-DE36-3E22-8744-F3BE7BFD2F7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94382750"/>
                  </p:ext>
                </p:extLst>
              </p:nvPr>
            </p:nvGraphicFramePr>
            <p:xfrm flipV="1">
              <a:off x="4877712" y="878099"/>
              <a:ext cx="738424" cy="493368"/>
            </p:xfrm>
            <a:graphic>
              <a:graphicData uri="http://schemas.microsoft.com/office/drawing/2017/model3d">
                <am3d:model3d r:embed="rId3">
                  <am3d:spPr>
                    <a:xfrm flipV="1">
                      <a:off x="0" y="0"/>
                      <a:ext cx="738424" cy="493368"/>
                    </a:xfrm>
                    <a:prstGeom prst="rect">
                      <a:avLst/>
                    </a:prstGeom>
                  </am3d:spPr>
                  <am3d:camera>
                    <am3d:pos x="0" y="0" z="624774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907700" d="1000000"/>
                    <am3d:preTrans dx="0" dy="-602309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2008801" ay="-52367" az="3462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82529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Model 51" descr="Mini Projector">
                <a:extLst>
                  <a:ext uri="{FF2B5EF4-FFF2-40B4-BE49-F238E27FC236}">
                    <a16:creationId xmlns:a16="http://schemas.microsoft.com/office/drawing/2014/main" id="{BC1B46B3-DE36-3E22-8744-F3BE7BFD2F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4877712" y="878099"/>
                <a:ext cx="738424" cy="493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Model 52" descr="Justice Classic Fog Light">
                <a:extLst>
                  <a:ext uri="{FF2B5EF4-FFF2-40B4-BE49-F238E27FC236}">
                    <a16:creationId xmlns:a16="http://schemas.microsoft.com/office/drawing/2014/main" id="{E76709D1-59BC-E396-AD12-36FC3AD7D4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4956881"/>
                  </p:ext>
                </p:extLst>
              </p:nvPr>
            </p:nvGraphicFramePr>
            <p:xfrm>
              <a:off x="775866" y="862893"/>
              <a:ext cx="588205" cy="570940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588205" cy="570940"/>
                    </a:xfrm>
                    <a:prstGeom prst="rect">
                      <a:avLst/>
                    </a:prstGeom>
                  </am3d:spPr>
                  <am3d:camera>
                    <am3d:pos x="0" y="0" z="7875512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843396896" d="1000000"/>
                    <am3d:preTrans dx="-383832710" dy="55299150" dz="-998731521"/>
                    <am3d:scale>
                      <am3d:sx n="1000000" d="1000000"/>
                      <am3d:sy n="1000000" d="1000000"/>
                      <am3d:sz n="1000000" d="1000000"/>
                    </am3d:scale>
                    <am3d:rot ax="1543800" ay="1227759" az="573783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85641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Model 52" descr="Justice Classic Fog Light">
                <a:extLst>
                  <a:ext uri="{FF2B5EF4-FFF2-40B4-BE49-F238E27FC236}">
                    <a16:creationId xmlns:a16="http://schemas.microsoft.com/office/drawing/2014/main" id="{E76709D1-59BC-E396-AD12-36FC3AD7D4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5866" y="862893"/>
                <a:ext cx="588205" cy="570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Model 53" descr="Justice Classic Fog Light">
                <a:extLst>
                  <a:ext uri="{FF2B5EF4-FFF2-40B4-BE49-F238E27FC236}">
                    <a16:creationId xmlns:a16="http://schemas.microsoft.com/office/drawing/2014/main" id="{1680ED0D-DB5A-88FD-650C-FFE77D57C2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0555581"/>
                  </p:ext>
                </p:extLst>
              </p:nvPr>
            </p:nvGraphicFramePr>
            <p:xfrm>
              <a:off x="9542844" y="961827"/>
              <a:ext cx="570940" cy="579725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570940" cy="579725"/>
                    </a:xfrm>
                    <a:prstGeom prst="rect">
                      <a:avLst/>
                    </a:prstGeom>
                  </am3d:spPr>
                  <am3d:camera>
                    <am3d:pos x="0" y="0" z="7875512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843396896" d="1000000"/>
                    <am3d:preTrans dx="-383832710" dy="55299150" dz="-998731521"/>
                    <am3d:scale>
                      <am3d:sx n="1000000" d="1000000"/>
                      <am3d:sy n="1000000" d="1000000"/>
                      <am3d:sz n="1000000" d="1000000"/>
                    </am3d:scale>
                    <am3d:rot ax="1783321" ay="-945475" az="-528781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85640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Model 53" descr="Justice Classic Fog Light">
                <a:extLst>
                  <a:ext uri="{FF2B5EF4-FFF2-40B4-BE49-F238E27FC236}">
                    <a16:creationId xmlns:a16="http://schemas.microsoft.com/office/drawing/2014/main" id="{1680ED0D-DB5A-88FD-650C-FFE77D57C2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42844" y="961827"/>
                <a:ext cx="570940" cy="579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Model 54" descr="Justice Classic Fog Light">
                <a:extLst>
                  <a:ext uri="{FF2B5EF4-FFF2-40B4-BE49-F238E27FC236}">
                    <a16:creationId xmlns:a16="http://schemas.microsoft.com/office/drawing/2014/main" id="{D3288AAF-53F5-C2F3-1BB8-DD7290CD3C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7862559"/>
                  </p:ext>
                </p:extLst>
              </p:nvPr>
            </p:nvGraphicFramePr>
            <p:xfrm>
              <a:off x="9017293" y="903526"/>
              <a:ext cx="665630" cy="570940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665630" cy="570940"/>
                    </a:xfrm>
                    <a:prstGeom prst="rect">
                      <a:avLst/>
                    </a:prstGeom>
                  </am3d:spPr>
                  <am3d:camera>
                    <am3d:pos x="0" y="0" z="7875512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843396896" d="1000000"/>
                    <am3d:preTrans dx="-383832710" dy="55299150" dz="-998731521"/>
                    <am3d:scale>
                      <am3d:sx n="1000000" d="1000000"/>
                      <am3d:sy n="1000000" d="1000000"/>
                      <am3d:sz n="1000000" d="1000000"/>
                    </am3d:scale>
                    <am3d:rot ax="1702793" ay="-1869639" az="-937081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85640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Model 54" descr="Justice Classic Fog Light">
                <a:extLst>
                  <a:ext uri="{FF2B5EF4-FFF2-40B4-BE49-F238E27FC236}">
                    <a16:creationId xmlns:a16="http://schemas.microsoft.com/office/drawing/2014/main" id="{D3288AAF-53F5-C2F3-1BB8-DD7290CD3C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17293" y="903526"/>
                <a:ext cx="665630" cy="57094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Minus Sign 55">
            <a:extLst>
              <a:ext uri="{FF2B5EF4-FFF2-40B4-BE49-F238E27FC236}">
                <a16:creationId xmlns:a16="http://schemas.microsoft.com/office/drawing/2014/main" id="{C8A9E69D-7A48-C012-4E1A-8967C2C47A78}"/>
              </a:ext>
            </a:extLst>
          </p:cNvPr>
          <p:cNvSpPr/>
          <p:nvPr/>
        </p:nvSpPr>
        <p:spPr>
          <a:xfrm rot="343493">
            <a:off x="10302187" y="-786877"/>
            <a:ext cx="53195" cy="3709468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7" name="Minus Sign 56">
            <a:extLst>
              <a:ext uri="{FF2B5EF4-FFF2-40B4-BE49-F238E27FC236}">
                <a16:creationId xmlns:a16="http://schemas.microsoft.com/office/drawing/2014/main" id="{28C8878C-D896-7B18-81C4-F36F2435B88F}"/>
              </a:ext>
            </a:extLst>
          </p:cNvPr>
          <p:cNvSpPr/>
          <p:nvPr/>
        </p:nvSpPr>
        <p:spPr>
          <a:xfrm rot="5400000">
            <a:off x="5820231" y="3284982"/>
            <a:ext cx="8827576" cy="288036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rgbClr val="FFFF00"/>
              </a:solidFill>
            </a:endParaRPr>
          </a:p>
        </p:txBody>
      </p:sp>
      <p:sp>
        <p:nvSpPr>
          <p:cNvPr id="58" name="Minus Sign 57">
            <a:extLst>
              <a:ext uri="{FF2B5EF4-FFF2-40B4-BE49-F238E27FC236}">
                <a16:creationId xmlns:a16="http://schemas.microsoft.com/office/drawing/2014/main" id="{DDDF5D28-EA00-A6FA-A391-5D531F380829}"/>
              </a:ext>
            </a:extLst>
          </p:cNvPr>
          <p:cNvSpPr/>
          <p:nvPr/>
        </p:nvSpPr>
        <p:spPr>
          <a:xfrm rot="5400000">
            <a:off x="-3847503" y="3376422"/>
            <a:ext cx="8827576" cy="288036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rgbClr val="FFFF00"/>
              </a:solidFill>
            </a:endParaRPr>
          </a:p>
        </p:txBody>
      </p:sp>
      <p:sp>
        <p:nvSpPr>
          <p:cNvPr id="59" name="Minus Sign 58">
            <a:extLst>
              <a:ext uri="{FF2B5EF4-FFF2-40B4-BE49-F238E27FC236}">
                <a16:creationId xmlns:a16="http://schemas.microsoft.com/office/drawing/2014/main" id="{C05F086B-B13C-CB23-44A0-7FA3E9F9ADC2}"/>
              </a:ext>
            </a:extLst>
          </p:cNvPr>
          <p:cNvSpPr/>
          <p:nvPr/>
        </p:nvSpPr>
        <p:spPr>
          <a:xfrm>
            <a:off x="-1232932" y="509593"/>
            <a:ext cx="13360924" cy="288036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Minus Sign 59">
            <a:extLst>
              <a:ext uri="{FF2B5EF4-FFF2-40B4-BE49-F238E27FC236}">
                <a16:creationId xmlns:a16="http://schemas.microsoft.com/office/drawing/2014/main" id="{F7C093F1-7A65-6F7D-EAFA-787F28F31763}"/>
              </a:ext>
            </a:extLst>
          </p:cNvPr>
          <p:cNvSpPr/>
          <p:nvPr/>
        </p:nvSpPr>
        <p:spPr>
          <a:xfrm>
            <a:off x="766393" y="77415"/>
            <a:ext cx="210286" cy="1479749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Minus Sign 60">
            <a:extLst>
              <a:ext uri="{FF2B5EF4-FFF2-40B4-BE49-F238E27FC236}">
                <a16:creationId xmlns:a16="http://schemas.microsoft.com/office/drawing/2014/main" id="{BA535868-00B3-0B6F-67E7-2ED13A872A75}"/>
              </a:ext>
            </a:extLst>
          </p:cNvPr>
          <p:cNvSpPr/>
          <p:nvPr/>
        </p:nvSpPr>
        <p:spPr>
          <a:xfrm>
            <a:off x="9415440" y="102161"/>
            <a:ext cx="210286" cy="1479749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2" name="Minus Sign 61">
            <a:extLst>
              <a:ext uri="{FF2B5EF4-FFF2-40B4-BE49-F238E27FC236}">
                <a16:creationId xmlns:a16="http://schemas.microsoft.com/office/drawing/2014/main" id="{C88250F5-3DC8-2E4D-789D-D0784660A3A0}"/>
              </a:ext>
            </a:extLst>
          </p:cNvPr>
          <p:cNvSpPr/>
          <p:nvPr/>
        </p:nvSpPr>
        <p:spPr>
          <a:xfrm>
            <a:off x="5147718" y="102163"/>
            <a:ext cx="210286" cy="1479749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3" name="Minus Sign 62">
            <a:extLst>
              <a:ext uri="{FF2B5EF4-FFF2-40B4-BE49-F238E27FC236}">
                <a16:creationId xmlns:a16="http://schemas.microsoft.com/office/drawing/2014/main" id="{3DC04F3C-AB67-0DEB-89FC-24BB94B75C65}"/>
              </a:ext>
            </a:extLst>
          </p:cNvPr>
          <p:cNvSpPr/>
          <p:nvPr/>
        </p:nvSpPr>
        <p:spPr>
          <a:xfrm>
            <a:off x="9845149" y="102162"/>
            <a:ext cx="210286" cy="1479749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E967AE-DB23-01AF-B831-653128DCA295}"/>
              </a:ext>
            </a:extLst>
          </p:cNvPr>
          <p:cNvCxnSpPr/>
          <p:nvPr/>
        </p:nvCxnSpPr>
        <p:spPr>
          <a:xfrm flipH="1">
            <a:off x="579489" y="6099110"/>
            <a:ext cx="100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79F4278-9EED-2935-B20A-4BC48AC941BF}"/>
              </a:ext>
            </a:extLst>
          </p:cNvPr>
          <p:cNvCxnSpPr>
            <a:cxnSpLocks/>
          </p:cNvCxnSpPr>
          <p:nvPr/>
        </p:nvCxnSpPr>
        <p:spPr>
          <a:xfrm>
            <a:off x="2596042" y="6099110"/>
            <a:ext cx="100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A2133A3-E562-BBC6-3B3C-543B485F0435}"/>
              </a:ext>
            </a:extLst>
          </p:cNvPr>
          <p:cNvSpPr txBox="1"/>
          <p:nvPr/>
        </p:nvSpPr>
        <p:spPr>
          <a:xfrm>
            <a:off x="1624858" y="5914444"/>
            <a:ext cx="94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3.75 mt</a:t>
            </a:r>
            <a:endParaRPr lang="en-MY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7774A4-6143-FD04-4359-6285B14961F9}"/>
              </a:ext>
            </a:extLst>
          </p:cNvPr>
          <p:cNvSpPr txBox="1"/>
          <p:nvPr/>
        </p:nvSpPr>
        <p:spPr>
          <a:xfrm>
            <a:off x="8389114" y="5880454"/>
            <a:ext cx="94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3.75 mt</a:t>
            </a:r>
            <a:endParaRPr lang="en-MY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9AF225-E92D-027D-E3A3-D97562B69616}"/>
              </a:ext>
            </a:extLst>
          </p:cNvPr>
          <p:cNvSpPr txBox="1"/>
          <p:nvPr/>
        </p:nvSpPr>
        <p:spPr>
          <a:xfrm>
            <a:off x="4994085" y="5882178"/>
            <a:ext cx="94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3.75 mt</a:t>
            </a:r>
            <a:endParaRPr lang="en-MY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91E6D66-69E1-4CDC-2B10-F5D4B025CB8C}"/>
              </a:ext>
            </a:extLst>
          </p:cNvPr>
          <p:cNvCxnSpPr>
            <a:cxnSpLocks/>
          </p:cNvCxnSpPr>
          <p:nvPr/>
        </p:nvCxnSpPr>
        <p:spPr>
          <a:xfrm>
            <a:off x="6048084" y="6066844"/>
            <a:ext cx="100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2F4E2B5-DA37-6065-0D09-0F7B8547F73E}"/>
              </a:ext>
            </a:extLst>
          </p:cNvPr>
          <p:cNvCxnSpPr>
            <a:cxnSpLocks/>
          </p:cNvCxnSpPr>
          <p:nvPr/>
        </p:nvCxnSpPr>
        <p:spPr>
          <a:xfrm>
            <a:off x="9228179" y="6079098"/>
            <a:ext cx="100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50511C-073C-39E3-438E-084226645C0C}"/>
              </a:ext>
            </a:extLst>
          </p:cNvPr>
          <p:cNvCxnSpPr/>
          <p:nvPr/>
        </p:nvCxnSpPr>
        <p:spPr>
          <a:xfrm flipH="1">
            <a:off x="7264210" y="6066844"/>
            <a:ext cx="100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BE307E0-CFE0-BCED-872F-29D5B2DAA9DF}"/>
              </a:ext>
            </a:extLst>
          </p:cNvPr>
          <p:cNvCxnSpPr/>
          <p:nvPr/>
        </p:nvCxnSpPr>
        <p:spPr>
          <a:xfrm flipH="1">
            <a:off x="3871872" y="6079098"/>
            <a:ext cx="100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FF0B03-B175-8E74-41EA-766DBE05BAA8}"/>
              </a:ext>
            </a:extLst>
          </p:cNvPr>
          <p:cNvSpPr txBox="1"/>
          <p:nvPr/>
        </p:nvSpPr>
        <p:spPr>
          <a:xfrm>
            <a:off x="4872300" y="305829"/>
            <a:ext cx="1035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Camera</a:t>
            </a:r>
            <a:endParaRPr lang="en-MY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43D29F-2891-3C52-BA7D-CEA5A3FF8D00}"/>
              </a:ext>
            </a:extLst>
          </p:cNvPr>
          <p:cNvSpPr txBox="1"/>
          <p:nvPr/>
        </p:nvSpPr>
        <p:spPr>
          <a:xfrm>
            <a:off x="575532" y="350229"/>
            <a:ext cx="1246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Lane3 Flashing</a:t>
            </a:r>
            <a:endParaRPr lang="en-MY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2AC18C-CB94-A69F-9F65-AE13DA4EE360}"/>
              </a:ext>
            </a:extLst>
          </p:cNvPr>
          <p:cNvSpPr txBox="1"/>
          <p:nvPr/>
        </p:nvSpPr>
        <p:spPr>
          <a:xfrm>
            <a:off x="9072160" y="196662"/>
            <a:ext cx="87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Lane 2 Flashing</a:t>
            </a:r>
            <a:endParaRPr lang="en-MY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C04B6D-73FE-6A9E-C660-862BFE251995}"/>
              </a:ext>
            </a:extLst>
          </p:cNvPr>
          <p:cNvSpPr txBox="1"/>
          <p:nvPr/>
        </p:nvSpPr>
        <p:spPr>
          <a:xfrm>
            <a:off x="9838602" y="208290"/>
            <a:ext cx="942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Lane1 Flashing</a:t>
            </a:r>
            <a:endParaRPr lang="en-MY" sz="12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2D0BCD0-8804-8CBD-D4A1-16A7098E1887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948806" y="806887"/>
            <a:ext cx="1869576" cy="10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0F69614-746E-ACF3-4CD8-5DAF6E749AA8}"/>
              </a:ext>
            </a:extLst>
          </p:cNvPr>
          <p:cNvSpPr txBox="1"/>
          <p:nvPr/>
        </p:nvSpPr>
        <p:spPr>
          <a:xfrm>
            <a:off x="2964830" y="643775"/>
            <a:ext cx="2511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From 4 to 5 mt</a:t>
            </a:r>
            <a:endParaRPr lang="en-MY" sz="1200" dirty="0">
              <a:solidFill>
                <a:srgbClr val="FF0000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E2D823D-2D0F-B05D-1D59-14040AF822B2}"/>
              </a:ext>
            </a:extLst>
          </p:cNvPr>
          <p:cNvCxnSpPr>
            <a:cxnSpLocks/>
          </p:cNvCxnSpPr>
          <p:nvPr/>
        </p:nvCxnSpPr>
        <p:spPr>
          <a:xfrm flipH="1">
            <a:off x="5659288" y="834401"/>
            <a:ext cx="1417306" cy="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CD5BBB6-7B66-55D4-9D72-899FC6B7F6C0}"/>
              </a:ext>
            </a:extLst>
          </p:cNvPr>
          <p:cNvSpPr txBox="1"/>
          <p:nvPr/>
        </p:nvSpPr>
        <p:spPr>
          <a:xfrm>
            <a:off x="7307362" y="697563"/>
            <a:ext cx="2511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From 4 to 5 mt</a:t>
            </a:r>
            <a:endParaRPr lang="en-MY" sz="1200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2FFEC71-CBC1-B33E-B5E5-1B64DED79F92}"/>
              </a:ext>
            </a:extLst>
          </p:cNvPr>
          <p:cNvSpPr txBox="1"/>
          <p:nvPr/>
        </p:nvSpPr>
        <p:spPr>
          <a:xfrm>
            <a:off x="3831453" y="6301028"/>
            <a:ext cx="313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 Case 1 </a:t>
            </a:r>
            <a:endParaRPr lang="en-MY" dirty="0">
              <a:highlight>
                <a:srgbClr val="00FF00"/>
              </a:highligh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1394FA-B262-12AB-8118-647E546F09D2}"/>
              </a:ext>
            </a:extLst>
          </p:cNvPr>
          <p:cNvCxnSpPr>
            <a:cxnSpLocks/>
          </p:cNvCxnSpPr>
          <p:nvPr/>
        </p:nvCxnSpPr>
        <p:spPr>
          <a:xfrm flipV="1">
            <a:off x="4341167" y="802626"/>
            <a:ext cx="738924" cy="8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4494E8-20E8-5ACC-0F26-000E8262F0FB}"/>
              </a:ext>
            </a:extLst>
          </p:cNvPr>
          <p:cNvCxnSpPr>
            <a:cxnSpLocks/>
          </p:cNvCxnSpPr>
          <p:nvPr/>
        </p:nvCxnSpPr>
        <p:spPr>
          <a:xfrm>
            <a:off x="8502272" y="820080"/>
            <a:ext cx="913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0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CB7E933-FBFF-4B18-1FF7-554A28E3A684}"/>
              </a:ext>
            </a:extLst>
          </p:cNvPr>
          <p:cNvSpPr txBox="1"/>
          <p:nvPr/>
        </p:nvSpPr>
        <p:spPr>
          <a:xfrm>
            <a:off x="1585329" y="5012174"/>
            <a:ext cx="109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lane3</a:t>
            </a:r>
            <a:endParaRPr lang="en-MY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47AC2D-AE7E-9537-5B4C-DB350541E097}"/>
              </a:ext>
            </a:extLst>
          </p:cNvPr>
          <p:cNvSpPr txBox="1"/>
          <p:nvPr/>
        </p:nvSpPr>
        <p:spPr>
          <a:xfrm>
            <a:off x="5019768" y="4942569"/>
            <a:ext cx="118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lane2</a:t>
            </a:r>
            <a:endParaRPr lang="en-MY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54F13-D3E2-17BD-16D9-C5701BCFE0E5}"/>
              </a:ext>
            </a:extLst>
          </p:cNvPr>
          <p:cNvSpPr txBox="1"/>
          <p:nvPr/>
        </p:nvSpPr>
        <p:spPr>
          <a:xfrm>
            <a:off x="8829261" y="4942569"/>
            <a:ext cx="1098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lane1</a:t>
            </a:r>
            <a:endParaRPr lang="en-MY" sz="2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C96A45-3E8E-30D7-D4CC-DC6CBDB0D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43894" y="3056709"/>
            <a:ext cx="1979259" cy="1108385"/>
          </a:xfrm>
          <a:prstGeom prst="rect">
            <a:avLst/>
          </a:prstGeom>
        </p:spPr>
      </p:pic>
      <p:sp>
        <p:nvSpPr>
          <p:cNvPr id="28" name="Arrow: Up 27">
            <a:extLst>
              <a:ext uri="{FF2B5EF4-FFF2-40B4-BE49-F238E27FC236}">
                <a16:creationId xmlns:a16="http://schemas.microsoft.com/office/drawing/2014/main" id="{53704863-D1C0-337B-98A4-E33EA2A5D982}"/>
              </a:ext>
            </a:extLst>
          </p:cNvPr>
          <p:cNvSpPr/>
          <p:nvPr/>
        </p:nvSpPr>
        <p:spPr>
          <a:xfrm>
            <a:off x="1514333" y="2889504"/>
            <a:ext cx="715233" cy="1435608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F83B322F-7B45-DD3A-CC9C-47628AE21EF2}"/>
              </a:ext>
            </a:extLst>
          </p:cNvPr>
          <p:cNvSpPr/>
          <p:nvPr/>
        </p:nvSpPr>
        <p:spPr>
          <a:xfrm>
            <a:off x="8851393" y="2889504"/>
            <a:ext cx="715233" cy="1435608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id="{83475A19-1DD0-A4EA-FEEA-ABF8E19C5834}"/>
              </a:ext>
            </a:extLst>
          </p:cNvPr>
          <p:cNvSpPr/>
          <p:nvPr/>
        </p:nvSpPr>
        <p:spPr>
          <a:xfrm>
            <a:off x="7050024" y="832104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C6EA4736-5D34-1851-04D4-EC0FC962ABE3}"/>
              </a:ext>
            </a:extLst>
          </p:cNvPr>
          <p:cNvSpPr/>
          <p:nvPr/>
        </p:nvSpPr>
        <p:spPr>
          <a:xfrm>
            <a:off x="7039860" y="3653028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6" name="Minus Sign 35">
            <a:extLst>
              <a:ext uri="{FF2B5EF4-FFF2-40B4-BE49-F238E27FC236}">
                <a16:creationId xmlns:a16="http://schemas.microsoft.com/office/drawing/2014/main" id="{2CA7406E-FF73-7257-AE74-8AF633526A9B}"/>
              </a:ext>
            </a:extLst>
          </p:cNvPr>
          <p:cNvSpPr/>
          <p:nvPr/>
        </p:nvSpPr>
        <p:spPr>
          <a:xfrm>
            <a:off x="3501039" y="5311901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id="{317E2B97-1D69-59A2-B77F-07CB9DD42B88}"/>
              </a:ext>
            </a:extLst>
          </p:cNvPr>
          <p:cNvSpPr/>
          <p:nvPr/>
        </p:nvSpPr>
        <p:spPr>
          <a:xfrm>
            <a:off x="3526990" y="4626864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8" name="Minus Sign 37">
            <a:extLst>
              <a:ext uri="{FF2B5EF4-FFF2-40B4-BE49-F238E27FC236}">
                <a16:creationId xmlns:a16="http://schemas.microsoft.com/office/drawing/2014/main" id="{CAA1535B-E354-9F1D-9F07-38FB01AF51E5}"/>
              </a:ext>
            </a:extLst>
          </p:cNvPr>
          <p:cNvSpPr/>
          <p:nvPr/>
        </p:nvSpPr>
        <p:spPr>
          <a:xfrm>
            <a:off x="3523696" y="3881659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9" name="Minus Sign 38">
            <a:extLst>
              <a:ext uri="{FF2B5EF4-FFF2-40B4-BE49-F238E27FC236}">
                <a16:creationId xmlns:a16="http://schemas.microsoft.com/office/drawing/2014/main" id="{8BA0D30E-4D21-236F-D83C-A78C537271A6}"/>
              </a:ext>
            </a:extLst>
          </p:cNvPr>
          <p:cNvSpPr/>
          <p:nvPr/>
        </p:nvSpPr>
        <p:spPr>
          <a:xfrm>
            <a:off x="3501039" y="3159221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0" name="Minus Sign 39">
            <a:extLst>
              <a:ext uri="{FF2B5EF4-FFF2-40B4-BE49-F238E27FC236}">
                <a16:creationId xmlns:a16="http://schemas.microsoft.com/office/drawing/2014/main" id="{9DB0C30F-C078-11A8-6DAC-1627E17BC5A4}"/>
              </a:ext>
            </a:extLst>
          </p:cNvPr>
          <p:cNvSpPr/>
          <p:nvPr/>
        </p:nvSpPr>
        <p:spPr>
          <a:xfrm>
            <a:off x="3508662" y="2404872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1" name="Minus Sign 40">
            <a:extLst>
              <a:ext uri="{FF2B5EF4-FFF2-40B4-BE49-F238E27FC236}">
                <a16:creationId xmlns:a16="http://schemas.microsoft.com/office/drawing/2014/main" id="{E7DA79BB-E5F5-6793-4C38-3E84BB0DF3CB}"/>
              </a:ext>
            </a:extLst>
          </p:cNvPr>
          <p:cNvSpPr/>
          <p:nvPr/>
        </p:nvSpPr>
        <p:spPr>
          <a:xfrm>
            <a:off x="3523696" y="1650523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2" name="Minus Sign 41">
            <a:extLst>
              <a:ext uri="{FF2B5EF4-FFF2-40B4-BE49-F238E27FC236}">
                <a16:creationId xmlns:a16="http://schemas.microsoft.com/office/drawing/2014/main" id="{BD161A6F-EC0D-D361-214E-1168E6F16D7F}"/>
              </a:ext>
            </a:extLst>
          </p:cNvPr>
          <p:cNvSpPr/>
          <p:nvPr/>
        </p:nvSpPr>
        <p:spPr>
          <a:xfrm>
            <a:off x="3512562" y="851161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3" name="Minus Sign 42">
            <a:extLst>
              <a:ext uri="{FF2B5EF4-FFF2-40B4-BE49-F238E27FC236}">
                <a16:creationId xmlns:a16="http://schemas.microsoft.com/office/drawing/2014/main" id="{845712E2-C889-DDDB-7488-1D6F0A0D05DB}"/>
              </a:ext>
            </a:extLst>
          </p:cNvPr>
          <p:cNvSpPr/>
          <p:nvPr/>
        </p:nvSpPr>
        <p:spPr>
          <a:xfrm>
            <a:off x="3488875" y="54340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4" name="Minus Sign 43">
            <a:extLst>
              <a:ext uri="{FF2B5EF4-FFF2-40B4-BE49-F238E27FC236}">
                <a16:creationId xmlns:a16="http://schemas.microsoft.com/office/drawing/2014/main" id="{EE8AF8B8-E18B-F76E-C6DE-66820AF4C0E2}"/>
              </a:ext>
            </a:extLst>
          </p:cNvPr>
          <p:cNvSpPr/>
          <p:nvPr/>
        </p:nvSpPr>
        <p:spPr>
          <a:xfrm>
            <a:off x="3496739" y="-799362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id="{CA1728C9-9D11-BFB0-F1FE-A41B8250635C}"/>
              </a:ext>
            </a:extLst>
          </p:cNvPr>
          <p:cNvSpPr/>
          <p:nvPr/>
        </p:nvSpPr>
        <p:spPr>
          <a:xfrm>
            <a:off x="7060151" y="5276088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6" name="Minus Sign 45">
            <a:extLst>
              <a:ext uri="{FF2B5EF4-FFF2-40B4-BE49-F238E27FC236}">
                <a16:creationId xmlns:a16="http://schemas.microsoft.com/office/drawing/2014/main" id="{319FEBB8-42E5-6C13-A92C-4A242332CBB9}"/>
              </a:ext>
            </a:extLst>
          </p:cNvPr>
          <p:cNvSpPr/>
          <p:nvPr/>
        </p:nvSpPr>
        <p:spPr>
          <a:xfrm>
            <a:off x="7030981" y="-799362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7" name="Minus Sign 46">
            <a:extLst>
              <a:ext uri="{FF2B5EF4-FFF2-40B4-BE49-F238E27FC236}">
                <a16:creationId xmlns:a16="http://schemas.microsoft.com/office/drawing/2014/main" id="{946D8F5E-D7F8-5A4C-3969-9EAE226A3D0E}"/>
              </a:ext>
            </a:extLst>
          </p:cNvPr>
          <p:cNvSpPr/>
          <p:nvPr/>
        </p:nvSpPr>
        <p:spPr>
          <a:xfrm>
            <a:off x="7053924" y="114562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8" name="Minus Sign 47">
            <a:extLst>
              <a:ext uri="{FF2B5EF4-FFF2-40B4-BE49-F238E27FC236}">
                <a16:creationId xmlns:a16="http://schemas.microsoft.com/office/drawing/2014/main" id="{59DCDFB3-D1D4-E511-39D5-01EDC42B09E8}"/>
              </a:ext>
            </a:extLst>
          </p:cNvPr>
          <p:cNvSpPr/>
          <p:nvPr/>
        </p:nvSpPr>
        <p:spPr>
          <a:xfrm>
            <a:off x="7050024" y="1581912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9" name="Minus Sign 48">
            <a:extLst>
              <a:ext uri="{FF2B5EF4-FFF2-40B4-BE49-F238E27FC236}">
                <a16:creationId xmlns:a16="http://schemas.microsoft.com/office/drawing/2014/main" id="{9AA507B4-D8FA-CDAE-7B67-84A93307A91E}"/>
              </a:ext>
            </a:extLst>
          </p:cNvPr>
          <p:cNvSpPr/>
          <p:nvPr/>
        </p:nvSpPr>
        <p:spPr>
          <a:xfrm>
            <a:off x="7046448" y="2285476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0" name="Minus Sign 49">
            <a:extLst>
              <a:ext uri="{FF2B5EF4-FFF2-40B4-BE49-F238E27FC236}">
                <a16:creationId xmlns:a16="http://schemas.microsoft.com/office/drawing/2014/main" id="{224A30A8-11C5-D0EA-0B0E-DD80FA70CB18}"/>
              </a:ext>
            </a:extLst>
          </p:cNvPr>
          <p:cNvSpPr/>
          <p:nvPr/>
        </p:nvSpPr>
        <p:spPr>
          <a:xfrm>
            <a:off x="7050024" y="2965704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1" name="Minus Sign 50">
            <a:extLst>
              <a:ext uri="{FF2B5EF4-FFF2-40B4-BE49-F238E27FC236}">
                <a16:creationId xmlns:a16="http://schemas.microsoft.com/office/drawing/2014/main" id="{7D0126DB-523C-C8C8-5F79-93B8FBB73715}"/>
              </a:ext>
            </a:extLst>
          </p:cNvPr>
          <p:cNvSpPr/>
          <p:nvPr/>
        </p:nvSpPr>
        <p:spPr>
          <a:xfrm>
            <a:off x="7033272" y="4539996"/>
            <a:ext cx="210286" cy="223113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Model 51" descr="Mini Projector">
                <a:extLst>
                  <a:ext uri="{FF2B5EF4-FFF2-40B4-BE49-F238E27FC236}">
                    <a16:creationId xmlns:a16="http://schemas.microsoft.com/office/drawing/2014/main" id="{BC1B46B3-DE36-3E22-8744-F3BE7BFD2F7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61953117"/>
                  </p:ext>
                </p:extLst>
              </p:nvPr>
            </p:nvGraphicFramePr>
            <p:xfrm flipV="1">
              <a:off x="6566914" y="678464"/>
              <a:ext cx="612812" cy="499567"/>
            </p:xfrm>
            <a:graphic>
              <a:graphicData uri="http://schemas.microsoft.com/office/drawing/2017/model3d">
                <am3d:model3d r:embed="rId3">
                  <am3d:spPr>
                    <a:xfrm flipV="1">
                      <a:off x="0" y="0"/>
                      <a:ext cx="612812" cy="499567"/>
                    </a:xfrm>
                    <a:prstGeom prst="rect">
                      <a:avLst/>
                    </a:prstGeom>
                  </am3d:spPr>
                  <am3d:camera>
                    <am3d:pos x="0" y="0" z="624774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907700" d="1000000"/>
                    <am3d:preTrans dx="0" dy="-602309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2554696" ay="-855808" az="765341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6134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Model 51" descr="Mini Projector">
                <a:extLst>
                  <a:ext uri="{FF2B5EF4-FFF2-40B4-BE49-F238E27FC236}">
                    <a16:creationId xmlns:a16="http://schemas.microsoft.com/office/drawing/2014/main" id="{BC1B46B3-DE36-3E22-8744-F3BE7BFD2F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6566914" y="678464"/>
                <a:ext cx="612812" cy="499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Model 52" descr="Justice Classic Fog Light">
                <a:extLst>
                  <a:ext uri="{FF2B5EF4-FFF2-40B4-BE49-F238E27FC236}">
                    <a16:creationId xmlns:a16="http://schemas.microsoft.com/office/drawing/2014/main" id="{E76709D1-59BC-E396-AD12-36FC3AD7D4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82055581"/>
                  </p:ext>
                </p:extLst>
              </p:nvPr>
            </p:nvGraphicFramePr>
            <p:xfrm>
              <a:off x="814431" y="884538"/>
              <a:ext cx="401385" cy="389604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401385" cy="389604"/>
                    </a:xfrm>
                    <a:prstGeom prst="rect">
                      <a:avLst/>
                    </a:prstGeom>
                  </am3d:spPr>
                  <am3d:camera>
                    <am3d:pos x="0" y="0" z="7875512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843396896" d="1000000"/>
                    <am3d:preTrans dx="-383832710" dy="55299150" dz="-998731521"/>
                    <am3d:scale>
                      <am3d:sx n="1000000" d="1000000"/>
                      <am3d:sy n="1000000" d="1000000"/>
                      <am3d:sz n="1000000" d="1000000"/>
                    </am3d:scale>
                    <am3d:rot ax="1543800" ay="1227759" az="573783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58440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Model 52" descr="Justice Classic Fog Light">
                <a:extLst>
                  <a:ext uri="{FF2B5EF4-FFF2-40B4-BE49-F238E27FC236}">
                    <a16:creationId xmlns:a16="http://schemas.microsoft.com/office/drawing/2014/main" id="{E76709D1-59BC-E396-AD12-36FC3AD7D4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4431" y="884538"/>
                <a:ext cx="401385" cy="389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Model 53" descr="Justice Classic Fog Light">
                <a:extLst>
                  <a:ext uri="{FF2B5EF4-FFF2-40B4-BE49-F238E27FC236}">
                    <a16:creationId xmlns:a16="http://schemas.microsoft.com/office/drawing/2014/main" id="{1680ED0D-DB5A-88FD-650C-FFE77D57C2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41467267"/>
                  </p:ext>
                </p:extLst>
              </p:nvPr>
            </p:nvGraphicFramePr>
            <p:xfrm>
              <a:off x="9706335" y="917142"/>
              <a:ext cx="383666" cy="389569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383666" cy="389569"/>
                    </a:xfrm>
                    <a:prstGeom prst="rect">
                      <a:avLst/>
                    </a:prstGeom>
                  </am3d:spPr>
                  <am3d:camera>
                    <am3d:pos x="0" y="0" z="7875512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843396896" d="1000000"/>
                    <am3d:preTrans dx="-383832710" dy="55299150" dz="-998731521"/>
                    <am3d:scale>
                      <am3d:sx n="1000000" d="1000000"/>
                      <am3d:sy n="1000000" d="1000000"/>
                      <am3d:sz n="1000000" d="1000000"/>
                    </am3d:scale>
                    <am3d:rot ax="1783321" ay="-945475" az="-528781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57549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Model 53" descr="Justice Classic Fog Light">
                <a:extLst>
                  <a:ext uri="{FF2B5EF4-FFF2-40B4-BE49-F238E27FC236}">
                    <a16:creationId xmlns:a16="http://schemas.microsoft.com/office/drawing/2014/main" id="{1680ED0D-DB5A-88FD-650C-FFE77D57C2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06335" y="917142"/>
                <a:ext cx="383666" cy="389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Model 54" descr="Justice Classic Fog Light">
                <a:extLst>
                  <a:ext uri="{FF2B5EF4-FFF2-40B4-BE49-F238E27FC236}">
                    <a16:creationId xmlns:a16="http://schemas.microsoft.com/office/drawing/2014/main" id="{D3288AAF-53F5-C2F3-1BB8-DD7290CD3C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88052329"/>
                  </p:ext>
                </p:extLst>
              </p:nvPr>
            </p:nvGraphicFramePr>
            <p:xfrm>
              <a:off x="9197518" y="885610"/>
              <a:ext cx="457862" cy="392728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457862" cy="392728"/>
                    </a:xfrm>
                    <a:prstGeom prst="rect">
                      <a:avLst/>
                    </a:prstGeom>
                  </am3d:spPr>
                  <am3d:camera>
                    <am3d:pos x="0" y="0" z="7875512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843396896" d="1000000"/>
                    <am3d:preTrans dx="-383832710" dy="55299150" dz="-998731521"/>
                    <am3d:scale>
                      <am3d:sx n="1000000" d="1000000"/>
                      <am3d:sy n="1000000" d="1000000"/>
                      <am3d:sz n="1000000" d="1000000"/>
                    </am3d:scale>
                    <am3d:rot ax="1702793" ay="-1869639" az="-937081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5890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Model 54" descr="Justice Classic Fog Light">
                <a:extLst>
                  <a:ext uri="{FF2B5EF4-FFF2-40B4-BE49-F238E27FC236}">
                    <a16:creationId xmlns:a16="http://schemas.microsoft.com/office/drawing/2014/main" id="{D3288AAF-53F5-C2F3-1BB8-DD7290CD3C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97518" y="885610"/>
                <a:ext cx="457862" cy="392728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Minus Sign 55">
            <a:extLst>
              <a:ext uri="{FF2B5EF4-FFF2-40B4-BE49-F238E27FC236}">
                <a16:creationId xmlns:a16="http://schemas.microsoft.com/office/drawing/2014/main" id="{C8A9E69D-7A48-C012-4E1A-8967C2C47A78}"/>
              </a:ext>
            </a:extLst>
          </p:cNvPr>
          <p:cNvSpPr/>
          <p:nvPr/>
        </p:nvSpPr>
        <p:spPr>
          <a:xfrm rot="343493">
            <a:off x="10302187" y="-786877"/>
            <a:ext cx="53195" cy="3709468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7" name="Minus Sign 56">
            <a:extLst>
              <a:ext uri="{FF2B5EF4-FFF2-40B4-BE49-F238E27FC236}">
                <a16:creationId xmlns:a16="http://schemas.microsoft.com/office/drawing/2014/main" id="{28C8878C-D896-7B18-81C4-F36F2435B88F}"/>
              </a:ext>
            </a:extLst>
          </p:cNvPr>
          <p:cNvSpPr/>
          <p:nvPr/>
        </p:nvSpPr>
        <p:spPr>
          <a:xfrm rot="5400000">
            <a:off x="5820231" y="3284982"/>
            <a:ext cx="8827576" cy="288036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rgbClr val="FFFF00"/>
              </a:solidFill>
            </a:endParaRPr>
          </a:p>
        </p:txBody>
      </p:sp>
      <p:sp>
        <p:nvSpPr>
          <p:cNvPr id="58" name="Minus Sign 57">
            <a:extLst>
              <a:ext uri="{FF2B5EF4-FFF2-40B4-BE49-F238E27FC236}">
                <a16:creationId xmlns:a16="http://schemas.microsoft.com/office/drawing/2014/main" id="{DDDF5D28-EA00-A6FA-A391-5D531F380829}"/>
              </a:ext>
            </a:extLst>
          </p:cNvPr>
          <p:cNvSpPr/>
          <p:nvPr/>
        </p:nvSpPr>
        <p:spPr>
          <a:xfrm rot="5400000">
            <a:off x="-3847503" y="3376422"/>
            <a:ext cx="8827576" cy="288036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rgbClr val="FFFF00"/>
              </a:solidFill>
            </a:endParaRPr>
          </a:p>
        </p:txBody>
      </p:sp>
      <p:sp>
        <p:nvSpPr>
          <p:cNvPr id="59" name="Minus Sign 58">
            <a:extLst>
              <a:ext uri="{FF2B5EF4-FFF2-40B4-BE49-F238E27FC236}">
                <a16:creationId xmlns:a16="http://schemas.microsoft.com/office/drawing/2014/main" id="{C05F086B-B13C-CB23-44A0-7FA3E9F9ADC2}"/>
              </a:ext>
            </a:extLst>
          </p:cNvPr>
          <p:cNvSpPr/>
          <p:nvPr/>
        </p:nvSpPr>
        <p:spPr>
          <a:xfrm>
            <a:off x="-1232932" y="509593"/>
            <a:ext cx="13360924" cy="288036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Minus Sign 59">
            <a:extLst>
              <a:ext uri="{FF2B5EF4-FFF2-40B4-BE49-F238E27FC236}">
                <a16:creationId xmlns:a16="http://schemas.microsoft.com/office/drawing/2014/main" id="{F7C093F1-7A65-6F7D-EAFA-787F28F31763}"/>
              </a:ext>
            </a:extLst>
          </p:cNvPr>
          <p:cNvSpPr/>
          <p:nvPr/>
        </p:nvSpPr>
        <p:spPr>
          <a:xfrm>
            <a:off x="845253" y="253073"/>
            <a:ext cx="66157" cy="1057571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2" name="Minus Sign 61">
            <a:extLst>
              <a:ext uri="{FF2B5EF4-FFF2-40B4-BE49-F238E27FC236}">
                <a16:creationId xmlns:a16="http://schemas.microsoft.com/office/drawing/2014/main" id="{C88250F5-3DC8-2E4D-789D-D0784660A3A0}"/>
              </a:ext>
            </a:extLst>
          </p:cNvPr>
          <p:cNvSpPr/>
          <p:nvPr/>
        </p:nvSpPr>
        <p:spPr>
          <a:xfrm>
            <a:off x="6879598" y="152899"/>
            <a:ext cx="92632" cy="1289460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E967AE-DB23-01AF-B831-653128DCA295}"/>
              </a:ext>
            </a:extLst>
          </p:cNvPr>
          <p:cNvCxnSpPr/>
          <p:nvPr/>
        </p:nvCxnSpPr>
        <p:spPr>
          <a:xfrm flipH="1">
            <a:off x="579489" y="6099110"/>
            <a:ext cx="100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79F4278-9EED-2935-B20A-4BC48AC941BF}"/>
              </a:ext>
            </a:extLst>
          </p:cNvPr>
          <p:cNvCxnSpPr>
            <a:cxnSpLocks/>
          </p:cNvCxnSpPr>
          <p:nvPr/>
        </p:nvCxnSpPr>
        <p:spPr>
          <a:xfrm>
            <a:off x="2596042" y="6099110"/>
            <a:ext cx="100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A2133A3-E562-BBC6-3B3C-543B485F0435}"/>
              </a:ext>
            </a:extLst>
          </p:cNvPr>
          <p:cNvSpPr txBox="1"/>
          <p:nvPr/>
        </p:nvSpPr>
        <p:spPr>
          <a:xfrm>
            <a:off x="1624858" y="5914444"/>
            <a:ext cx="94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3.75 mt</a:t>
            </a:r>
            <a:endParaRPr lang="en-MY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7774A4-6143-FD04-4359-6285B14961F9}"/>
              </a:ext>
            </a:extLst>
          </p:cNvPr>
          <p:cNvSpPr txBox="1"/>
          <p:nvPr/>
        </p:nvSpPr>
        <p:spPr>
          <a:xfrm>
            <a:off x="8389114" y="5880454"/>
            <a:ext cx="94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3.75 mt</a:t>
            </a:r>
            <a:endParaRPr lang="en-MY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9AF225-E92D-027D-E3A3-D97562B69616}"/>
              </a:ext>
            </a:extLst>
          </p:cNvPr>
          <p:cNvSpPr txBox="1"/>
          <p:nvPr/>
        </p:nvSpPr>
        <p:spPr>
          <a:xfrm>
            <a:off x="4994085" y="5882178"/>
            <a:ext cx="94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3.75 mt</a:t>
            </a:r>
            <a:endParaRPr lang="en-MY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91E6D66-69E1-4CDC-2B10-F5D4B025CB8C}"/>
              </a:ext>
            </a:extLst>
          </p:cNvPr>
          <p:cNvCxnSpPr>
            <a:cxnSpLocks/>
          </p:cNvCxnSpPr>
          <p:nvPr/>
        </p:nvCxnSpPr>
        <p:spPr>
          <a:xfrm>
            <a:off x="6048084" y="6066844"/>
            <a:ext cx="100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2F4E2B5-DA37-6065-0D09-0F7B8547F73E}"/>
              </a:ext>
            </a:extLst>
          </p:cNvPr>
          <p:cNvCxnSpPr>
            <a:cxnSpLocks/>
          </p:cNvCxnSpPr>
          <p:nvPr/>
        </p:nvCxnSpPr>
        <p:spPr>
          <a:xfrm>
            <a:off x="9228179" y="6079098"/>
            <a:ext cx="100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50511C-073C-39E3-438E-084226645C0C}"/>
              </a:ext>
            </a:extLst>
          </p:cNvPr>
          <p:cNvCxnSpPr/>
          <p:nvPr/>
        </p:nvCxnSpPr>
        <p:spPr>
          <a:xfrm flipH="1">
            <a:off x="7264210" y="6066844"/>
            <a:ext cx="100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BE307E0-CFE0-BCED-872F-29D5B2DAA9DF}"/>
              </a:ext>
            </a:extLst>
          </p:cNvPr>
          <p:cNvCxnSpPr/>
          <p:nvPr/>
        </p:nvCxnSpPr>
        <p:spPr>
          <a:xfrm flipH="1">
            <a:off x="3871872" y="6079098"/>
            <a:ext cx="100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FF0B03-B175-8E74-41EA-766DBE05BAA8}"/>
              </a:ext>
            </a:extLst>
          </p:cNvPr>
          <p:cNvSpPr txBox="1"/>
          <p:nvPr/>
        </p:nvSpPr>
        <p:spPr>
          <a:xfrm>
            <a:off x="6441956" y="305781"/>
            <a:ext cx="1035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Camera</a:t>
            </a:r>
            <a:endParaRPr lang="en-MY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43D29F-2891-3C52-BA7D-CEA5A3FF8D00}"/>
              </a:ext>
            </a:extLst>
          </p:cNvPr>
          <p:cNvSpPr txBox="1"/>
          <p:nvPr/>
        </p:nvSpPr>
        <p:spPr>
          <a:xfrm>
            <a:off x="575532" y="350229"/>
            <a:ext cx="1246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Lane3 Flashing</a:t>
            </a:r>
            <a:endParaRPr lang="en-MY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2AC18C-CB94-A69F-9F65-AE13DA4EE360}"/>
              </a:ext>
            </a:extLst>
          </p:cNvPr>
          <p:cNvSpPr txBox="1"/>
          <p:nvPr/>
        </p:nvSpPr>
        <p:spPr>
          <a:xfrm>
            <a:off x="9072160" y="196662"/>
            <a:ext cx="87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Lane 2 Flashing</a:t>
            </a:r>
            <a:endParaRPr lang="en-MY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C04B6D-73FE-6A9E-C660-862BFE251995}"/>
              </a:ext>
            </a:extLst>
          </p:cNvPr>
          <p:cNvSpPr txBox="1"/>
          <p:nvPr/>
        </p:nvSpPr>
        <p:spPr>
          <a:xfrm>
            <a:off x="9838602" y="208290"/>
            <a:ext cx="942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Lane1 Flashing</a:t>
            </a:r>
            <a:endParaRPr lang="en-MY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CD5BBB6-7B66-55D4-9D72-899FC6B7F6C0}"/>
              </a:ext>
            </a:extLst>
          </p:cNvPr>
          <p:cNvSpPr txBox="1"/>
          <p:nvPr/>
        </p:nvSpPr>
        <p:spPr>
          <a:xfrm>
            <a:off x="7439271" y="174403"/>
            <a:ext cx="16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Around 2 mt from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Camera to Flasher 2</a:t>
            </a:r>
            <a:endParaRPr lang="en-MY" sz="1200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2FFEC71-CBC1-B33E-B5E5-1B64DED79F92}"/>
              </a:ext>
            </a:extLst>
          </p:cNvPr>
          <p:cNvSpPr txBox="1"/>
          <p:nvPr/>
        </p:nvSpPr>
        <p:spPr>
          <a:xfrm>
            <a:off x="3831453" y="6301028"/>
            <a:ext cx="313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 Case 2 </a:t>
            </a:r>
            <a:endParaRPr lang="en-MY" dirty="0">
              <a:highlight>
                <a:srgbClr val="00FF00"/>
              </a:highlight>
            </a:endParaRPr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C64ADB7C-86C6-0356-5117-16EA8D56C69D}"/>
              </a:ext>
            </a:extLst>
          </p:cNvPr>
          <p:cNvSpPr/>
          <p:nvPr/>
        </p:nvSpPr>
        <p:spPr>
          <a:xfrm>
            <a:off x="8329250" y="172559"/>
            <a:ext cx="405823" cy="1289459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6258C0CF-6BEC-9DDB-B22C-34869C7A9D18}"/>
              </a:ext>
            </a:extLst>
          </p:cNvPr>
          <p:cNvSpPr/>
          <p:nvPr/>
        </p:nvSpPr>
        <p:spPr>
          <a:xfrm>
            <a:off x="5026444" y="182536"/>
            <a:ext cx="405823" cy="1289459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0B48C9F9-A43E-AB99-68D6-817CE5C16414}"/>
              </a:ext>
            </a:extLst>
          </p:cNvPr>
          <p:cNvSpPr/>
          <p:nvPr/>
        </p:nvSpPr>
        <p:spPr>
          <a:xfrm>
            <a:off x="1648792" y="182537"/>
            <a:ext cx="405823" cy="1289459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1CED2D-9EE5-EC65-DBA6-553670DA16A8}"/>
              </a:ext>
            </a:extLst>
          </p:cNvPr>
          <p:cNvSpPr txBox="1"/>
          <p:nvPr/>
        </p:nvSpPr>
        <p:spPr>
          <a:xfrm>
            <a:off x="1648792" y="959077"/>
            <a:ext cx="544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LCS</a:t>
            </a:r>
            <a:endParaRPr lang="en-MY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01785-EDD1-601D-338E-5822301CA88F}"/>
              </a:ext>
            </a:extLst>
          </p:cNvPr>
          <p:cNvSpPr txBox="1"/>
          <p:nvPr/>
        </p:nvSpPr>
        <p:spPr>
          <a:xfrm>
            <a:off x="8357610" y="940841"/>
            <a:ext cx="544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LCS</a:t>
            </a:r>
            <a:endParaRPr lang="en-MY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7E9A70-2678-FAC9-4A7B-365053FA1938}"/>
              </a:ext>
            </a:extLst>
          </p:cNvPr>
          <p:cNvSpPr txBox="1"/>
          <p:nvPr/>
        </p:nvSpPr>
        <p:spPr>
          <a:xfrm>
            <a:off x="5061347" y="953131"/>
            <a:ext cx="544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LCS</a:t>
            </a:r>
            <a:endParaRPr lang="en-MY" sz="1200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70F789C-8F40-EFEB-E5D8-E319AF817F58}"/>
              </a:ext>
            </a:extLst>
          </p:cNvPr>
          <p:cNvSpPr/>
          <p:nvPr/>
        </p:nvSpPr>
        <p:spPr>
          <a:xfrm>
            <a:off x="1748336" y="723157"/>
            <a:ext cx="204747" cy="215463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1D3ABC1-4B10-1A8C-BC6D-66D6B6B6E9C4}"/>
              </a:ext>
            </a:extLst>
          </p:cNvPr>
          <p:cNvSpPr/>
          <p:nvPr/>
        </p:nvSpPr>
        <p:spPr>
          <a:xfrm>
            <a:off x="8429787" y="723447"/>
            <a:ext cx="204747" cy="215463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731D0DD-B528-E90B-FC12-1E48EA4FB8FC}"/>
              </a:ext>
            </a:extLst>
          </p:cNvPr>
          <p:cNvSpPr/>
          <p:nvPr/>
        </p:nvSpPr>
        <p:spPr>
          <a:xfrm>
            <a:off x="5126981" y="713406"/>
            <a:ext cx="204747" cy="215463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id="{AF5B8CFF-D6A9-0CC3-AB29-6B8BC2EBCB16}"/>
              </a:ext>
            </a:extLst>
          </p:cNvPr>
          <p:cNvSpPr/>
          <p:nvPr/>
        </p:nvSpPr>
        <p:spPr>
          <a:xfrm>
            <a:off x="9528728" y="268843"/>
            <a:ext cx="66157" cy="1057571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8A57376A-40E6-C8CC-CEA7-688083534DA1}"/>
              </a:ext>
            </a:extLst>
          </p:cNvPr>
          <p:cNvSpPr/>
          <p:nvPr/>
        </p:nvSpPr>
        <p:spPr>
          <a:xfrm>
            <a:off x="9926645" y="287248"/>
            <a:ext cx="66157" cy="1057571"/>
          </a:xfrm>
          <a:prstGeom prst="mathMin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4A62773D-D1BC-541F-9CC0-FFA51C7A91E7}"/>
              </a:ext>
            </a:extLst>
          </p:cNvPr>
          <p:cNvSpPr/>
          <p:nvPr/>
        </p:nvSpPr>
        <p:spPr>
          <a:xfrm>
            <a:off x="4353385" y="279669"/>
            <a:ext cx="245997" cy="780571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id="{8178F613-9B91-0C4B-047E-E63C64AA1715}"/>
              </a:ext>
            </a:extLst>
          </p:cNvPr>
          <p:cNvSpPr/>
          <p:nvPr/>
        </p:nvSpPr>
        <p:spPr>
          <a:xfrm>
            <a:off x="5887975" y="287248"/>
            <a:ext cx="245997" cy="780571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0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D760225-64B3-4A87-902B-D581EA975862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87</TotalTime>
  <Words>62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Abdullah zayan</dc:creator>
  <cp:lastModifiedBy>Abdullah zayan</cp:lastModifiedBy>
  <cp:revision>10</cp:revision>
  <dcterms:created xsi:type="dcterms:W3CDTF">2024-08-09T16:17:18Z</dcterms:created>
  <dcterms:modified xsi:type="dcterms:W3CDTF">2024-08-09T17:47:33Z</dcterms:modified>
</cp:coreProperties>
</file>