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4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903240"/>
            <a:ext cx="4079520" cy="2631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AU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A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40" name="Google Shape;24;p4"/>
          <p:cNvGrpSpPr/>
          <p:nvPr/>
        </p:nvGrpSpPr>
        <p:grpSpPr>
          <a:xfrm>
            <a:off x="0" y="4569120"/>
            <a:ext cx="1022040" cy="572400"/>
            <a:chOff x="0" y="4569120"/>
            <a:chExt cx="1022040" cy="572400"/>
          </a:xfrm>
        </p:grpSpPr>
        <p:sp>
          <p:nvSpPr>
            <p:cNvPr id="41" name="Google Shape;25;p4"/>
            <p:cNvSpPr/>
            <p:nvPr/>
          </p:nvSpPr>
          <p:spPr>
            <a:xfrm>
              <a:off x="0" y="4745160"/>
              <a:ext cx="678600" cy="3963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Google Shape;26;p4"/>
            <p:cNvSpPr/>
            <p:nvPr/>
          </p:nvSpPr>
          <p:spPr>
            <a:xfrm>
              <a:off x="132120" y="4569120"/>
              <a:ext cx="594720" cy="5724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Google Shape;27;p4"/>
            <p:cNvSpPr/>
            <p:nvPr/>
          </p:nvSpPr>
          <p:spPr>
            <a:xfrm>
              <a:off x="264240" y="4612680"/>
              <a:ext cx="528480" cy="52884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Google Shape;28;p4"/>
            <p:cNvSpPr/>
            <p:nvPr/>
          </p:nvSpPr>
          <p:spPr>
            <a:xfrm>
              <a:off x="396720" y="4745160"/>
              <a:ext cx="594720" cy="3963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Google Shape;29;p4"/>
            <p:cNvSpPr/>
            <p:nvPr/>
          </p:nvSpPr>
          <p:spPr>
            <a:xfrm>
              <a:off x="528840" y="4877280"/>
              <a:ext cx="493200" cy="26424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" name="Google Shape;30;p4"/>
          <p:cNvGrpSpPr/>
          <p:nvPr/>
        </p:nvGrpSpPr>
        <p:grpSpPr>
          <a:xfrm>
            <a:off x="8121960" y="360"/>
            <a:ext cx="1022040" cy="572400"/>
            <a:chOff x="8121960" y="360"/>
            <a:chExt cx="1022040" cy="572400"/>
          </a:xfrm>
        </p:grpSpPr>
        <p:sp>
          <p:nvSpPr>
            <p:cNvPr id="47" name="Google Shape;31;p4"/>
            <p:cNvSpPr/>
            <p:nvPr/>
          </p:nvSpPr>
          <p:spPr>
            <a:xfrm rot="10800000">
              <a:off x="8465400" y="0"/>
              <a:ext cx="678600" cy="3963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Google Shape;32;p4"/>
            <p:cNvSpPr/>
            <p:nvPr/>
          </p:nvSpPr>
          <p:spPr>
            <a:xfrm rot="10800000">
              <a:off x="8417160" y="0"/>
              <a:ext cx="594720" cy="5724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Google Shape;33;p4"/>
            <p:cNvSpPr/>
            <p:nvPr/>
          </p:nvSpPr>
          <p:spPr>
            <a:xfrm rot="10800000">
              <a:off x="8351280" y="0"/>
              <a:ext cx="528480" cy="52884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Google Shape;34;p4"/>
            <p:cNvSpPr/>
            <p:nvPr/>
          </p:nvSpPr>
          <p:spPr>
            <a:xfrm rot="10800000">
              <a:off x="8152560" y="0"/>
              <a:ext cx="594720" cy="3963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Google Shape;35;p4"/>
            <p:cNvSpPr/>
            <p:nvPr/>
          </p:nvSpPr>
          <p:spPr>
            <a:xfrm rot="10800000">
              <a:off x="8121960" y="0"/>
              <a:ext cx="493200" cy="26424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162040" y="2286720"/>
            <a:ext cx="2144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A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162040" y="2821320"/>
            <a:ext cx="2144880" cy="102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836720" y="2821320"/>
            <a:ext cx="2144880" cy="102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1836720" y="2286720"/>
            <a:ext cx="2144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A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A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3" name="Google Shape;42;p5"/>
          <p:cNvGrpSpPr/>
          <p:nvPr/>
        </p:nvGrpSpPr>
        <p:grpSpPr>
          <a:xfrm>
            <a:off x="0" y="4569120"/>
            <a:ext cx="1022040" cy="572400"/>
            <a:chOff x="0" y="4569120"/>
            <a:chExt cx="1022040" cy="572400"/>
          </a:xfrm>
        </p:grpSpPr>
        <p:sp>
          <p:nvSpPr>
            <p:cNvPr id="94" name="Google Shape;43;p5"/>
            <p:cNvSpPr/>
            <p:nvPr/>
          </p:nvSpPr>
          <p:spPr>
            <a:xfrm>
              <a:off x="0" y="4745160"/>
              <a:ext cx="678600" cy="3963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Google Shape;44;p5"/>
            <p:cNvSpPr/>
            <p:nvPr/>
          </p:nvSpPr>
          <p:spPr>
            <a:xfrm>
              <a:off x="132120" y="4569120"/>
              <a:ext cx="594720" cy="5724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Google Shape;45;p5"/>
            <p:cNvSpPr/>
            <p:nvPr/>
          </p:nvSpPr>
          <p:spPr>
            <a:xfrm>
              <a:off x="264240" y="4612680"/>
              <a:ext cx="528480" cy="52884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Google Shape;46;p5"/>
            <p:cNvSpPr/>
            <p:nvPr/>
          </p:nvSpPr>
          <p:spPr>
            <a:xfrm>
              <a:off x="396720" y="4745160"/>
              <a:ext cx="594720" cy="3963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Google Shape;47;p5"/>
            <p:cNvSpPr/>
            <p:nvPr/>
          </p:nvSpPr>
          <p:spPr>
            <a:xfrm>
              <a:off x="528840" y="4877280"/>
              <a:ext cx="493200" cy="26424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" name="Google Shape;48;p5"/>
          <p:cNvGrpSpPr/>
          <p:nvPr/>
        </p:nvGrpSpPr>
        <p:grpSpPr>
          <a:xfrm>
            <a:off x="8121600" y="4569120"/>
            <a:ext cx="1021680" cy="572400"/>
            <a:chOff x="8121600" y="4569120"/>
            <a:chExt cx="1021680" cy="572400"/>
          </a:xfrm>
        </p:grpSpPr>
        <p:sp>
          <p:nvSpPr>
            <p:cNvPr id="100" name="Google Shape;49;p5"/>
            <p:cNvSpPr/>
            <p:nvPr/>
          </p:nvSpPr>
          <p:spPr>
            <a:xfrm flipH="1">
              <a:off x="8464320" y="4745160"/>
              <a:ext cx="678600" cy="3963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Google Shape;50;p5"/>
            <p:cNvSpPr/>
            <p:nvPr/>
          </p:nvSpPr>
          <p:spPr>
            <a:xfrm flipH="1">
              <a:off x="8416800" y="4569120"/>
              <a:ext cx="594720" cy="5724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Google Shape;51;p5"/>
            <p:cNvSpPr/>
            <p:nvPr/>
          </p:nvSpPr>
          <p:spPr>
            <a:xfrm flipH="1">
              <a:off x="8350560" y="4612680"/>
              <a:ext cx="528480" cy="52884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Google Shape;52;p5"/>
            <p:cNvSpPr/>
            <p:nvPr/>
          </p:nvSpPr>
          <p:spPr>
            <a:xfrm flipH="1">
              <a:off x="8152200" y="4745160"/>
              <a:ext cx="594720" cy="3963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Google Shape;53;p5"/>
            <p:cNvSpPr/>
            <p:nvPr/>
          </p:nvSpPr>
          <p:spPr>
            <a:xfrm flipH="1">
              <a:off x="8121600" y="4877280"/>
              <a:ext cx="493200" cy="26424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5" name="Google Shape;54;p5"/>
          <p:cNvGrpSpPr/>
          <p:nvPr/>
        </p:nvGrpSpPr>
        <p:grpSpPr>
          <a:xfrm>
            <a:off x="4524480" y="1242360"/>
            <a:ext cx="95040" cy="3115800"/>
            <a:chOff x="4524480" y="1242360"/>
            <a:chExt cx="95040" cy="3115800"/>
          </a:xfrm>
        </p:grpSpPr>
        <p:sp>
          <p:nvSpPr>
            <p:cNvPr id="106" name="Google Shape;55;p5"/>
            <p:cNvSpPr/>
            <p:nvPr/>
          </p:nvSpPr>
          <p:spPr>
            <a:xfrm>
              <a:off x="4524480" y="1242360"/>
              <a:ext cx="95040" cy="1037880"/>
            </a:xfrm>
            <a:prstGeom prst="rect">
              <a:avLst/>
            </a:prstGeom>
            <a:solidFill>
              <a:srgbClr val="C8AEF8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Google Shape;56;p5"/>
            <p:cNvSpPr/>
            <p:nvPr/>
          </p:nvSpPr>
          <p:spPr>
            <a:xfrm>
              <a:off x="4524480" y="1762560"/>
              <a:ext cx="95040" cy="1037880"/>
            </a:xfrm>
            <a:prstGeom prst="rect">
              <a:avLst/>
            </a:prstGeom>
            <a:solidFill>
              <a:srgbClr val="878FFF">
                <a:alpha val="7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Google Shape;57;p5"/>
            <p:cNvSpPr/>
            <p:nvPr/>
          </p:nvSpPr>
          <p:spPr>
            <a:xfrm>
              <a:off x="4524480" y="2282040"/>
              <a:ext cx="95040" cy="1037880"/>
            </a:xfrm>
            <a:prstGeom prst="rect">
              <a:avLst/>
            </a:prstGeom>
            <a:solidFill>
              <a:srgbClr val="9154F8">
                <a:alpha val="5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58;p5"/>
            <p:cNvSpPr/>
            <p:nvPr/>
          </p:nvSpPr>
          <p:spPr>
            <a:xfrm>
              <a:off x="4524480" y="2794320"/>
              <a:ext cx="95040" cy="1037880"/>
            </a:xfrm>
            <a:prstGeom prst="rect">
              <a:avLst/>
            </a:prstGeom>
            <a:solidFill>
              <a:srgbClr val="35C2DF">
                <a:alpha val="7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Google Shape;59;p5"/>
            <p:cNvSpPr/>
            <p:nvPr/>
          </p:nvSpPr>
          <p:spPr>
            <a:xfrm>
              <a:off x="4524480" y="3320280"/>
              <a:ext cx="95040" cy="1037880"/>
            </a:xfrm>
            <a:prstGeom prst="rect">
              <a:avLst/>
            </a:prstGeom>
            <a:solidFill>
              <a:srgbClr val="CA7BEB">
                <a:alpha val="5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Google Shape;60;p5"/>
            <p:cNvSpPr/>
            <p:nvPr/>
          </p:nvSpPr>
          <p:spPr>
            <a:xfrm>
              <a:off x="4524480" y="3839400"/>
              <a:ext cx="95040" cy="518760"/>
            </a:xfrm>
            <a:prstGeom prst="rect">
              <a:avLst/>
            </a:prstGeom>
            <a:solidFill>
              <a:srgbClr val="972CB4">
                <a:alpha val="7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2600" y="1512360"/>
            <a:ext cx="5338440" cy="1876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AU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1449000" y="3334680"/>
            <a:ext cx="624528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0" name="Google Shape;131;p13"/>
          <p:cNvGrpSpPr/>
          <p:nvPr/>
        </p:nvGrpSpPr>
        <p:grpSpPr>
          <a:xfrm>
            <a:off x="0" y="3783960"/>
            <a:ext cx="2423160" cy="1357200"/>
            <a:chOff x="0" y="3783960"/>
            <a:chExt cx="2423160" cy="1357200"/>
          </a:xfrm>
        </p:grpSpPr>
        <p:sp>
          <p:nvSpPr>
            <p:cNvPr id="151" name="Google Shape;132;p13"/>
            <p:cNvSpPr/>
            <p:nvPr/>
          </p:nvSpPr>
          <p:spPr>
            <a:xfrm>
              <a:off x="0" y="4201200"/>
              <a:ext cx="1609200" cy="9399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133;p13"/>
            <p:cNvSpPr/>
            <p:nvPr/>
          </p:nvSpPr>
          <p:spPr>
            <a:xfrm>
              <a:off x="313560" y="3783960"/>
              <a:ext cx="1410120" cy="13572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134;p13"/>
            <p:cNvSpPr/>
            <p:nvPr/>
          </p:nvSpPr>
          <p:spPr>
            <a:xfrm>
              <a:off x="626400" y="3887640"/>
              <a:ext cx="1253520" cy="125352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135;p13"/>
            <p:cNvSpPr/>
            <p:nvPr/>
          </p:nvSpPr>
          <p:spPr>
            <a:xfrm>
              <a:off x="939960" y="4201200"/>
              <a:ext cx="1410120" cy="9399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136;p13"/>
            <p:cNvSpPr/>
            <p:nvPr/>
          </p:nvSpPr>
          <p:spPr>
            <a:xfrm>
              <a:off x="1253520" y="4514760"/>
              <a:ext cx="1169640" cy="62640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6" name="Google Shape;137;p13"/>
          <p:cNvGrpSpPr/>
          <p:nvPr/>
        </p:nvGrpSpPr>
        <p:grpSpPr>
          <a:xfrm>
            <a:off x="6720480" y="360"/>
            <a:ext cx="2423520" cy="1357200"/>
            <a:chOff x="6720480" y="360"/>
            <a:chExt cx="2423520" cy="1357200"/>
          </a:xfrm>
        </p:grpSpPr>
        <p:sp>
          <p:nvSpPr>
            <p:cNvPr id="157" name="Google Shape;138;p13"/>
            <p:cNvSpPr/>
            <p:nvPr/>
          </p:nvSpPr>
          <p:spPr>
            <a:xfrm rot="10800000">
              <a:off x="7534800" y="0"/>
              <a:ext cx="1609200" cy="9399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139;p13"/>
            <p:cNvSpPr/>
            <p:nvPr/>
          </p:nvSpPr>
          <p:spPr>
            <a:xfrm rot="10800000">
              <a:off x="7420320" y="0"/>
              <a:ext cx="1410120" cy="13572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140;p13"/>
            <p:cNvSpPr/>
            <p:nvPr/>
          </p:nvSpPr>
          <p:spPr>
            <a:xfrm rot="10800000">
              <a:off x="7263720" y="0"/>
              <a:ext cx="1253520" cy="125352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Google Shape;141;p13"/>
            <p:cNvSpPr/>
            <p:nvPr/>
          </p:nvSpPr>
          <p:spPr>
            <a:xfrm rot="10800000">
              <a:off x="6793560" y="0"/>
              <a:ext cx="1410120" cy="9399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Google Shape;142;p13"/>
            <p:cNvSpPr/>
            <p:nvPr/>
          </p:nvSpPr>
          <p:spPr>
            <a:xfrm rot="10800000">
              <a:off x="6720480" y="0"/>
              <a:ext cx="1169640" cy="62640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A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13291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C8AEF8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>
          <a:xfrm>
            <a:off x="402300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878FFF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title"/>
          </p:nvPr>
        </p:nvSpPr>
        <p:spPr>
          <a:xfrm>
            <a:off x="67165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9154F8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title"/>
          </p:nvPr>
        </p:nvSpPr>
        <p:spPr>
          <a:xfrm>
            <a:off x="13291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35C2DF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title"/>
          </p:nvPr>
        </p:nvSpPr>
        <p:spPr>
          <a:xfrm>
            <a:off x="402300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CA7BEB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title"/>
          </p:nvPr>
        </p:nvSpPr>
        <p:spPr>
          <a:xfrm>
            <a:off x="67165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972CB4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" name="Google Shape;299;p20"/>
          <p:cNvGrpSpPr/>
          <p:nvPr/>
        </p:nvGrpSpPr>
        <p:grpSpPr>
          <a:xfrm>
            <a:off x="0" y="4569120"/>
            <a:ext cx="1022040" cy="572400"/>
            <a:chOff x="0" y="4569120"/>
            <a:chExt cx="1022040" cy="572400"/>
          </a:xfrm>
        </p:grpSpPr>
        <p:sp>
          <p:nvSpPr>
            <p:cNvPr id="207" name="Google Shape;300;p20"/>
            <p:cNvSpPr/>
            <p:nvPr/>
          </p:nvSpPr>
          <p:spPr>
            <a:xfrm>
              <a:off x="0" y="4745160"/>
              <a:ext cx="678600" cy="3963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Google Shape;301;p20"/>
            <p:cNvSpPr/>
            <p:nvPr/>
          </p:nvSpPr>
          <p:spPr>
            <a:xfrm>
              <a:off x="132120" y="4569120"/>
              <a:ext cx="594720" cy="5724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Google Shape;302;p20"/>
            <p:cNvSpPr/>
            <p:nvPr/>
          </p:nvSpPr>
          <p:spPr>
            <a:xfrm>
              <a:off x="264240" y="4612680"/>
              <a:ext cx="528480" cy="52884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Google Shape;303;p20"/>
            <p:cNvSpPr/>
            <p:nvPr/>
          </p:nvSpPr>
          <p:spPr>
            <a:xfrm>
              <a:off x="396720" y="4745160"/>
              <a:ext cx="594720" cy="3963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Google Shape;304;p20"/>
            <p:cNvSpPr/>
            <p:nvPr/>
          </p:nvSpPr>
          <p:spPr>
            <a:xfrm>
              <a:off x="528840" y="4877280"/>
              <a:ext cx="493200" cy="26424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2" name="Google Shape;305;p20"/>
          <p:cNvGrpSpPr/>
          <p:nvPr/>
        </p:nvGrpSpPr>
        <p:grpSpPr>
          <a:xfrm>
            <a:off x="8121600" y="4569120"/>
            <a:ext cx="1021680" cy="572400"/>
            <a:chOff x="8121600" y="4569120"/>
            <a:chExt cx="1021680" cy="572400"/>
          </a:xfrm>
        </p:grpSpPr>
        <p:sp>
          <p:nvSpPr>
            <p:cNvPr id="213" name="Google Shape;306;p20"/>
            <p:cNvSpPr/>
            <p:nvPr/>
          </p:nvSpPr>
          <p:spPr>
            <a:xfrm flipH="1">
              <a:off x="8464320" y="4745160"/>
              <a:ext cx="678600" cy="3963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Google Shape;307;p20"/>
            <p:cNvSpPr/>
            <p:nvPr/>
          </p:nvSpPr>
          <p:spPr>
            <a:xfrm flipH="1">
              <a:off x="8416800" y="4569120"/>
              <a:ext cx="594720" cy="5724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Google Shape;308;p20"/>
            <p:cNvSpPr/>
            <p:nvPr/>
          </p:nvSpPr>
          <p:spPr>
            <a:xfrm flipH="1">
              <a:off x="8350560" y="4612680"/>
              <a:ext cx="528480" cy="52884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Google Shape;309;p20"/>
            <p:cNvSpPr/>
            <p:nvPr/>
          </p:nvSpPr>
          <p:spPr>
            <a:xfrm flipH="1">
              <a:off x="8152200" y="4745160"/>
              <a:ext cx="594720" cy="3963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Google Shape;310;p20"/>
            <p:cNvSpPr/>
            <p:nvPr/>
          </p:nvSpPr>
          <p:spPr>
            <a:xfrm flipH="1">
              <a:off x="8121600" y="4877280"/>
              <a:ext cx="493200" cy="26424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7700" b="0" strike="noStrike" spc="-1">
                <a:solidFill>
                  <a:srgbClr val="CEF3F5"/>
                </a:solidFill>
                <a:latin typeface="Oswald"/>
                <a:ea typeface="Oswald"/>
              </a:rPr>
              <a:t>xx%</a:t>
            </a:r>
            <a:endParaRPr lang="en-AU" sz="7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57" name="Google Shape;115;p11"/>
          <p:cNvGrpSpPr/>
          <p:nvPr/>
        </p:nvGrpSpPr>
        <p:grpSpPr>
          <a:xfrm>
            <a:off x="6720120" y="3783960"/>
            <a:ext cx="2423520" cy="1357200"/>
            <a:chOff x="6720120" y="3783960"/>
            <a:chExt cx="2423520" cy="1357200"/>
          </a:xfrm>
        </p:grpSpPr>
        <p:sp>
          <p:nvSpPr>
            <p:cNvPr id="258" name="Google Shape;116;p11"/>
            <p:cNvSpPr/>
            <p:nvPr/>
          </p:nvSpPr>
          <p:spPr>
            <a:xfrm flipH="1">
              <a:off x="7534440" y="4201200"/>
              <a:ext cx="1609200" cy="9399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Google Shape;117;p11"/>
            <p:cNvSpPr/>
            <p:nvPr/>
          </p:nvSpPr>
          <p:spPr>
            <a:xfrm flipH="1">
              <a:off x="7419240" y="3783960"/>
              <a:ext cx="1410120" cy="13572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Google Shape;118;p11"/>
            <p:cNvSpPr/>
            <p:nvPr/>
          </p:nvSpPr>
          <p:spPr>
            <a:xfrm flipH="1">
              <a:off x="7263360" y="3887640"/>
              <a:ext cx="1253520" cy="125352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Google Shape;119;p11"/>
            <p:cNvSpPr/>
            <p:nvPr/>
          </p:nvSpPr>
          <p:spPr>
            <a:xfrm flipH="1">
              <a:off x="6792840" y="4201200"/>
              <a:ext cx="1410120" cy="9399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Google Shape;120;p11"/>
            <p:cNvSpPr/>
            <p:nvPr/>
          </p:nvSpPr>
          <p:spPr>
            <a:xfrm flipH="1">
              <a:off x="6719760" y="4514760"/>
              <a:ext cx="1169640" cy="62640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3" name="Google Shape;121;p11"/>
          <p:cNvGrpSpPr/>
          <p:nvPr/>
        </p:nvGrpSpPr>
        <p:grpSpPr>
          <a:xfrm>
            <a:off x="0" y="-360"/>
            <a:ext cx="2423160" cy="1357560"/>
            <a:chOff x="0" y="-360"/>
            <a:chExt cx="2423160" cy="1357560"/>
          </a:xfrm>
        </p:grpSpPr>
        <p:sp>
          <p:nvSpPr>
            <p:cNvPr id="264" name="Google Shape;122;p11"/>
            <p:cNvSpPr/>
            <p:nvPr/>
          </p:nvSpPr>
          <p:spPr>
            <a:xfrm flipV="1">
              <a:off x="0" y="-720"/>
              <a:ext cx="1609200" cy="9399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Google Shape;123;p11"/>
            <p:cNvSpPr/>
            <p:nvPr/>
          </p:nvSpPr>
          <p:spPr>
            <a:xfrm flipV="1">
              <a:off x="313560" y="0"/>
              <a:ext cx="1410120" cy="13572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Google Shape;124;p11"/>
            <p:cNvSpPr/>
            <p:nvPr/>
          </p:nvSpPr>
          <p:spPr>
            <a:xfrm flipV="1">
              <a:off x="626400" y="0"/>
              <a:ext cx="1253520" cy="125352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Google Shape;125;p11"/>
            <p:cNvSpPr/>
            <p:nvPr/>
          </p:nvSpPr>
          <p:spPr>
            <a:xfrm flipV="1">
              <a:off x="939960" y="-720"/>
              <a:ext cx="1410120" cy="9399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Google Shape;126;p11"/>
            <p:cNvSpPr/>
            <p:nvPr/>
          </p:nvSpPr>
          <p:spPr>
            <a:xfrm flipV="1">
              <a:off x="1253520" y="0"/>
              <a:ext cx="1169640" cy="62640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552680" y="531360"/>
            <a:ext cx="4714560" cy="153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AU" sz="3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216960" y="1653480"/>
            <a:ext cx="1598760" cy="123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AU" sz="7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4" name="PlaceHolder 2"/>
          <p:cNvSpPr>
            <a:spLocks noGrp="1"/>
          </p:cNvSpPr>
          <p:nvPr>
            <p:ph type="title"/>
          </p:nvPr>
        </p:nvSpPr>
        <p:spPr>
          <a:xfrm>
            <a:off x="3216960" y="2879640"/>
            <a:ext cx="262152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A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45" name="Google Shape;14;p3"/>
          <p:cNvGrpSpPr/>
          <p:nvPr/>
        </p:nvGrpSpPr>
        <p:grpSpPr>
          <a:xfrm>
            <a:off x="2598480" y="1013760"/>
            <a:ext cx="95040" cy="3115800"/>
            <a:chOff x="2598480" y="1013760"/>
            <a:chExt cx="95040" cy="3115800"/>
          </a:xfrm>
        </p:grpSpPr>
        <p:sp>
          <p:nvSpPr>
            <p:cNvPr id="346" name="Google Shape;15;p3"/>
            <p:cNvSpPr/>
            <p:nvPr/>
          </p:nvSpPr>
          <p:spPr>
            <a:xfrm>
              <a:off x="2598480" y="1013760"/>
              <a:ext cx="95040" cy="1037880"/>
            </a:xfrm>
            <a:prstGeom prst="rect">
              <a:avLst/>
            </a:prstGeom>
            <a:solidFill>
              <a:srgbClr val="C8AEF8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Google Shape;16;p3"/>
            <p:cNvSpPr/>
            <p:nvPr/>
          </p:nvSpPr>
          <p:spPr>
            <a:xfrm>
              <a:off x="2598480" y="1533960"/>
              <a:ext cx="95040" cy="1037880"/>
            </a:xfrm>
            <a:prstGeom prst="rect">
              <a:avLst/>
            </a:prstGeom>
            <a:solidFill>
              <a:srgbClr val="878FFF">
                <a:alpha val="7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Google Shape;17;p3"/>
            <p:cNvSpPr/>
            <p:nvPr/>
          </p:nvSpPr>
          <p:spPr>
            <a:xfrm>
              <a:off x="2598480" y="2053440"/>
              <a:ext cx="95040" cy="1037880"/>
            </a:xfrm>
            <a:prstGeom prst="rect">
              <a:avLst/>
            </a:prstGeom>
            <a:solidFill>
              <a:srgbClr val="9154F8">
                <a:alpha val="53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Google Shape;18;p3"/>
            <p:cNvSpPr/>
            <p:nvPr/>
          </p:nvSpPr>
          <p:spPr>
            <a:xfrm>
              <a:off x="2598480" y="2565720"/>
              <a:ext cx="95040" cy="1037880"/>
            </a:xfrm>
            <a:prstGeom prst="rect">
              <a:avLst/>
            </a:prstGeom>
            <a:solidFill>
              <a:srgbClr val="35C2DF">
                <a:alpha val="7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Google Shape;19;p3"/>
            <p:cNvSpPr/>
            <p:nvPr/>
          </p:nvSpPr>
          <p:spPr>
            <a:xfrm>
              <a:off x="2598480" y="3091680"/>
              <a:ext cx="95040" cy="1037880"/>
            </a:xfrm>
            <a:prstGeom prst="rect">
              <a:avLst/>
            </a:prstGeom>
            <a:solidFill>
              <a:srgbClr val="CA7BEB">
                <a:alpha val="5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Google Shape;20;p3"/>
            <p:cNvSpPr/>
            <p:nvPr/>
          </p:nvSpPr>
          <p:spPr>
            <a:xfrm>
              <a:off x="2598480" y="3610800"/>
              <a:ext cx="95040" cy="518760"/>
            </a:xfrm>
            <a:prstGeom prst="rect">
              <a:avLst/>
            </a:prstGeom>
            <a:solidFill>
              <a:srgbClr val="972CB4">
                <a:alpha val="7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AU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0" name="PlaceHolder 2"/>
          <p:cNvSpPr>
            <a:spLocks noGrp="1"/>
          </p:cNvSpPr>
          <p:nvPr>
            <p:ph type="title"/>
          </p:nvPr>
        </p:nvSpPr>
        <p:spPr>
          <a:xfrm>
            <a:off x="13291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C8AEF8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title"/>
          </p:nvPr>
        </p:nvSpPr>
        <p:spPr>
          <a:xfrm>
            <a:off x="402300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878FFF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title"/>
          </p:nvPr>
        </p:nvSpPr>
        <p:spPr>
          <a:xfrm>
            <a:off x="67165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9154F8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title"/>
          </p:nvPr>
        </p:nvSpPr>
        <p:spPr>
          <a:xfrm>
            <a:off x="13291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35C2DF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title"/>
          </p:nvPr>
        </p:nvSpPr>
        <p:spPr>
          <a:xfrm>
            <a:off x="402300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CA7BEB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title"/>
          </p:nvPr>
        </p:nvSpPr>
        <p:spPr>
          <a:xfrm>
            <a:off x="67165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3000" b="0" strike="noStrike" spc="-1">
                <a:solidFill>
                  <a:srgbClr val="972CB4"/>
                </a:solidFill>
                <a:latin typeface="Oswald"/>
                <a:ea typeface="Oswald"/>
              </a:rPr>
              <a:t>xx%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6" name="Google Shape;299;p20"/>
          <p:cNvGrpSpPr/>
          <p:nvPr/>
        </p:nvGrpSpPr>
        <p:grpSpPr>
          <a:xfrm>
            <a:off x="0" y="4569120"/>
            <a:ext cx="1022040" cy="572400"/>
            <a:chOff x="0" y="4569120"/>
            <a:chExt cx="1022040" cy="572400"/>
          </a:xfrm>
        </p:grpSpPr>
        <p:sp>
          <p:nvSpPr>
            <p:cNvPr id="397" name="Google Shape;300;p20"/>
            <p:cNvSpPr/>
            <p:nvPr/>
          </p:nvSpPr>
          <p:spPr>
            <a:xfrm>
              <a:off x="0" y="4745160"/>
              <a:ext cx="678600" cy="3963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Google Shape;301;p20"/>
            <p:cNvSpPr/>
            <p:nvPr/>
          </p:nvSpPr>
          <p:spPr>
            <a:xfrm>
              <a:off x="132120" y="4569120"/>
              <a:ext cx="594720" cy="5724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Google Shape;302;p20"/>
            <p:cNvSpPr/>
            <p:nvPr/>
          </p:nvSpPr>
          <p:spPr>
            <a:xfrm>
              <a:off x="264240" y="4612680"/>
              <a:ext cx="528480" cy="52884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Google Shape;303;p20"/>
            <p:cNvSpPr/>
            <p:nvPr/>
          </p:nvSpPr>
          <p:spPr>
            <a:xfrm>
              <a:off x="396720" y="4745160"/>
              <a:ext cx="594720" cy="3963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Google Shape;304;p20"/>
            <p:cNvSpPr/>
            <p:nvPr/>
          </p:nvSpPr>
          <p:spPr>
            <a:xfrm>
              <a:off x="528840" y="4877280"/>
              <a:ext cx="493200" cy="26424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2" name="Google Shape;305;p20"/>
          <p:cNvGrpSpPr/>
          <p:nvPr/>
        </p:nvGrpSpPr>
        <p:grpSpPr>
          <a:xfrm>
            <a:off x="8121600" y="4569120"/>
            <a:ext cx="1021680" cy="572400"/>
            <a:chOff x="8121600" y="4569120"/>
            <a:chExt cx="1021680" cy="572400"/>
          </a:xfrm>
        </p:grpSpPr>
        <p:sp>
          <p:nvSpPr>
            <p:cNvPr id="403" name="Google Shape;306;p20"/>
            <p:cNvSpPr/>
            <p:nvPr/>
          </p:nvSpPr>
          <p:spPr>
            <a:xfrm flipH="1">
              <a:off x="8464320" y="4745160"/>
              <a:ext cx="678600" cy="3963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Google Shape;307;p20"/>
            <p:cNvSpPr/>
            <p:nvPr/>
          </p:nvSpPr>
          <p:spPr>
            <a:xfrm flipH="1">
              <a:off x="8416800" y="4569120"/>
              <a:ext cx="594720" cy="5724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Google Shape;308;p20"/>
            <p:cNvSpPr/>
            <p:nvPr/>
          </p:nvSpPr>
          <p:spPr>
            <a:xfrm flipH="1">
              <a:off x="8350560" y="4612680"/>
              <a:ext cx="528480" cy="52884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Google Shape;309;p20"/>
            <p:cNvSpPr/>
            <p:nvPr/>
          </p:nvSpPr>
          <p:spPr>
            <a:xfrm flipH="1">
              <a:off x="8152200" y="4745160"/>
              <a:ext cx="594720" cy="3963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Google Shape;310;p20"/>
            <p:cNvSpPr/>
            <p:nvPr/>
          </p:nvSpPr>
          <p:spPr>
            <a:xfrm flipH="1">
              <a:off x="8121600" y="4877280"/>
              <a:ext cx="493200" cy="26424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fm/f/78awbebp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uml.com/" TargetMode="External"/><Relationship Id="rId2" Type="http://schemas.openxmlformats.org/officeDocument/2006/relationships/hyperlink" Target="https://github.com/Abdullahaml1/cse608-assignments" TargetMode="External"/><Relationship Id="rId1" Type="http://schemas.openxmlformats.org/officeDocument/2006/relationships/slideLayout" Target="../slideLayouts/slideLayout9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www.plantuml.com/plantuml/uml/VLBDJW8n4BxFKypPX1VemO14ZGTbemSEniDa6POcfKiw0oZ6TxVjigGhu9uwty_NcUsCHIdeTktW_UO3HwDRd2sNpde6E1uoEAdLxjZWRCCU6rf7keDAYy6fQuNF-JUbXYj7NzOt1gl08WaB2l4J9UM11B_XrCrZpCfSfn-MMN4qpQskClDCoi6I4uDFFXwfrfIvZppggk_kgYjdtd5ZVRKz71mRV6MgLvmoDXa1AEXkljRj8jyR9bxs77frGLwMpqCRiocRpjJ_pZTjG-1Qhtk7lylW_MVDl13K7731y62zbUuUWnM9H1h9kUCm0eKW6VvUyC9xb5J33vHFEbYYYhRzbfoBfkrwurWv9PjJbNl8mG9GIefW6BDVn4t-1G00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720000" y="903240"/>
            <a:ext cx="4079520" cy="2631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CEF3F5"/>
                </a:solidFill>
                <a:latin typeface="Oswald"/>
                <a:ea typeface="Oswald"/>
              </a:rPr>
              <a:t>Virtual Reality Educational game</a:t>
            </a:r>
            <a:endParaRPr lang="en-AU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720000" y="3500640"/>
            <a:ext cx="4994640" cy="124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CEF3F5"/>
                </a:solidFill>
                <a:latin typeface="Roboto"/>
                <a:ea typeface="Roboto"/>
              </a:rPr>
              <a:t>Assignment 2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CEF3F5"/>
                </a:solidFill>
                <a:latin typeface="Roboto"/>
                <a:ea typeface="Roboto"/>
              </a:rPr>
              <a:t>By: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CEF3F5"/>
                </a:solidFill>
                <a:latin typeface="Roboto"/>
                <a:ea typeface="Roboto"/>
              </a:rPr>
              <a:t>      - Khaled Bahaa-El-Din (2101397)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CEF3F5"/>
                </a:solidFill>
                <a:latin typeface="Roboto"/>
                <a:ea typeface="Roboto"/>
              </a:rPr>
              <a:t>      - Abdullah Aml (2101398)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AU" sz="1800" b="0" strike="noStrike" spc="-1">
              <a:latin typeface="Arial"/>
            </a:endParaRPr>
          </a:p>
        </p:txBody>
      </p:sp>
      <p:sp>
        <p:nvSpPr>
          <p:cNvPr id="447" name="Google Shape;514;p27"/>
          <p:cNvSpPr/>
          <p:nvPr/>
        </p:nvSpPr>
        <p:spPr>
          <a:xfrm>
            <a:off x="5827320" y="2727720"/>
            <a:ext cx="2584080" cy="1618560"/>
          </a:xfrm>
          <a:custGeom>
            <a:avLst/>
            <a:gdLst/>
            <a:ahLst/>
            <a:cxnLst/>
            <a:rect l="l" t="t" r="r" b="b"/>
            <a:pathLst>
              <a:path w="98572" h="61746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Google Shape;515;p27"/>
          <p:cNvSpPr/>
          <p:nvPr/>
        </p:nvSpPr>
        <p:spPr>
          <a:xfrm>
            <a:off x="6036480" y="2901960"/>
            <a:ext cx="2166120" cy="938160"/>
          </a:xfrm>
          <a:custGeom>
            <a:avLst/>
            <a:gdLst/>
            <a:ahLst/>
            <a:cxnLst/>
            <a:rect l="l" t="t" r="r" b="b"/>
            <a:pathLst>
              <a:path w="82626" h="35794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Google Shape;516;p27"/>
          <p:cNvSpPr/>
          <p:nvPr/>
        </p:nvSpPr>
        <p:spPr>
          <a:xfrm>
            <a:off x="6804360" y="3515760"/>
            <a:ext cx="125640" cy="12960"/>
          </a:xfrm>
          <a:custGeom>
            <a:avLst/>
            <a:gdLst/>
            <a:ahLst/>
            <a:cxnLst/>
            <a:rect l="l" t="t" r="r" b="b"/>
            <a:pathLst>
              <a:path w="4805" h="502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Google Shape;517;p27"/>
          <p:cNvSpPr/>
          <p:nvPr/>
        </p:nvSpPr>
        <p:spPr>
          <a:xfrm>
            <a:off x="6804360" y="3204360"/>
            <a:ext cx="125640" cy="12600"/>
          </a:xfrm>
          <a:custGeom>
            <a:avLst/>
            <a:gdLst/>
            <a:ahLst/>
            <a:cxnLst/>
            <a:rect l="l" t="t" r="r" b="b"/>
            <a:pathLst>
              <a:path w="4805" h="501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Google Shape;518;p27"/>
          <p:cNvSpPr/>
          <p:nvPr/>
        </p:nvSpPr>
        <p:spPr>
          <a:xfrm>
            <a:off x="6804360" y="3061080"/>
            <a:ext cx="125640" cy="12960"/>
          </a:xfrm>
          <a:custGeom>
            <a:avLst/>
            <a:gdLst/>
            <a:ahLst/>
            <a:cxnLst/>
            <a:rect l="l" t="t" r="r" b="b"/>
            <a:pathLst>
              <a:path w="4805" h="502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Google Shape;519;p27"/>
          <p:cNvSpPr/>
          <p:nvPr/>
        </p:nvSpPr>
        <p:spPr>
          <a:xfrm>
            <a:off x="6804360" y="3360240"/>
            <a:ext cx="125640" cy="11880"/>
          </a:xfrm>
          <a:custGeom>
            <a:avLst/>
            <a:gdLst/>
            <a:ahLst/>
            <a:cxnLst/>
            <a:rect l="l" t="t" r="r" b="b"/>
            <a:pathLst>
              <a:path w="4805" h="46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Google Shape;520;p27"/>
          <p:cNvSpPr/>
          <p:nvPr/>
        </p:nvSpPr>
        <p:spPr>
          <a:xfrm>
            <a:off x="6288480" y="33602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7" h="501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Google Shape;521;p27"/>
          <p:cNvSpPr/>
          <p:nvPr/>
        </p:nvSpPr>
        <p:spPr>
          <a:xfrm>
            <a:off x="6804360" y="2967480"/>
            <a:ext cx="125640" cy="12960"/>
          </a:xfrm>
          <a:custGeom>
            <a:avLst/>
            <a:gdLst/>
            <a:ahLst/>
            <a:cxnLst/>
            <a:rect l="l" t="t" r="r" b="b"/>
            <a:pathLst>
              <a:path w="4805" h="502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Google Shape;522;p27"/>
          <p:cNvSpPr/>
          <p:nvPr/>
        </p:nvSpPr>
        <p:spPr>
          <a:xfrm>
            <a:off x="6288480" y="30610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7" h="502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Google Shape;523;p27"/>
          <p:cNvSpPr/>
          <p:nvPr/>
        </p:nvSpPr>
        <p:spPr>
          <a:xfrm>
            <a:off x="6116040" y="3204360"/>
            <a:ext cx="298800" cy="12600"/>
          </a:xfrm>
          <a:custGeom>
            <a:avLst/>
            <a:gdLst/>
            <a:ahLst/>
            <a:cxnLst/>
            <a:rect l="l" t="t" r="r" b="b"/>
            <a:pathLst>
              <a:path w="11409" h="501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Google Shape;524;p27"/>
          <p:cNvSpPr/>
          <p:nvPr/>
        </p:nvSpPr>
        <p:spPr>
          <a:xfrm>
            <a:off x="6288480" y="36716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7" h="501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Google Shape;525;p27"/>
          <p:cNvSpPr/>
          <p:nvPr/>
        </p:nvSpPr>
        <p:spPr>
          <a:xfrm>
            <a:off x="628848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7" h="502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Google Shape;526;p27"/>
          <p:cNvSpPr/>
          <p:nvPr/>
        </p:nvSpPr>
        <p:spPr>
          <a:xfrm>
            <a:off x="628848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7" h="502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Google Shape;527;p27"/>
          <p:cNvSpPr/>
          <p:nvPr/>
        </p:nvSpPr>
        <p:spPr>
          <a:xfrm>
            <a:off x="714708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Google Shape;528;p27"/>
          <p:cNvSpPr/>
          <p:nvPr/>
        </p:nvSpPr>
        <p:spPr>
          <a:xfrm>
            <a:off x="7147080" y="30610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Google Shape;529;p27"/>
          <p:cNvSpPr/>
          <p:nvPr/>
        </p:nvSpPr>
        <p:spPr>
          <a:xfrm>
            <a:off x="7147080" y="320436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Google Shape;530;p27"/>
          <p:cNvSpPr/>
          <p:nvPr/>
        </p:nvSpPr>
        <p:spPr>
          <a:xfrm>
            <a:off x="6975720" y="30610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Google Shape;531;p27"/>
          <p:cNvSpPr/>
          <p:nvPr/>
        </p:nvSpPr>
        <p:spPr>
          <a:xfrm>
            <a:off x="6975720" y="320436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Google Shape;532;p27"/>
          <p:cNvSpPr/>
          <p:nvPr/>
        </p:nvSpPr>
        <p:spPr>
          <a:xfrm>
            <a:off x="6975720" y="3360240"/>
            <a:ext cx="126360" cy="11880"/>
          </a:xfrm>
          <a:custGeom>
            <a:avLst/>
            <a:gdLst/>
            <a:ahLst/>
            <a:cxnLst/>
            <a:rect l="l" t="t" r="r" b="b"/>
            <a:pathLst>
              <a:path w="4838" h="46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Google Shape;533;p27"/>
          <p:cNvSpPr/>
          <p:nvPr/>
        </p:nvSpPr>
        <p:spPr>
          <a:xfrm>
            <a:off x="7147080" y="3360240"/>
            <a:ext cx="126360" cy="11880"/>
          </a:xfrm>
          <a:custGeom>
            <a:avLst/>
            <a:gdLst/>
            <a:ahLst/>
            <a:cxnLst/>
            <a:rect l="l" t="t" r="r" b="b"/>
            <a:pathLst>
              <a:path w="4838" h="46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Google Shape;534;p27"/>
          <p:cNvSpPr/>
          <p:nvPr/>
        </p:nvSpPr>
        <p:spPr>
          <a:xfrm>
            <a:off x="697572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Google Shape;535;p27"/>
          <p:cNvSpPr/>
          <p:nvPr/>
        </p:nvSpPr>
        <p:spPr>
          <a:xfrm>
            <a:off x="697572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Google Shape;536;p27"/>
          <p:cNvSpPr/>
          <p:nvPr/>
        </p:nvSpPr>
        <p:spPr>
          <a:xfrm>
            <a:off x="714708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Google Shape;537;p27"/>
          <p:cNvSpPr/>
          <p:nvPr/>
        </p:nvSpPr>
        <p:spPr>
          <a:xfrm>
            <a:off x="6804360" y="3671640"/>
            <a:ext cx="813960" cy="12600"/>
          </a:xfrm>
          <a:custGeom>
            <a:avLst/>
            <a:gdLst/>
            <a:ahLst/>
            <a:cxnLst/>
            <a:rect l="l" t="t" r="r" b="b"/>
            <a:pathLst>
              <a:path w="31057" h="501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Google Shape;538;p27"/>
          <p:cNvSpPr/>
          <p:nvPr/>
        </p:nvSpPr>
        <p:spPr>
          <a:xfrm>
            <a:off x="663192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Google Shape;539;p27"/>
          <p:cNvSpPr/>
          <p:nvPr/>
        </p:nvSpPr>
        <p:spPr>
          <a:xfrm>
            <a:off x="645984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Google Shape;540;p27"/>
          <p:cNvSpPr/>
          <p:nvPr/>
        </p:nvSpPr>
        <p:spPr>
          <a:xfrm>
            <a:off x="6631920" y="36716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Google Shape;541;p27"/>
          <p:cNvSpPr/>
          <p:nvPr/>
        </p:nvSpPr>
        <p:spPr>
          <a:xfrm>
            <a:off x="6459840" y="36716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7" h="501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Google Shape;542;p27"/>
          <p:cNvSpPr/>
          <p:nvPr/>
        </p:nvSpPr>
        <p:spPr>
          <a:xfrm>
            <a:off x="6459840" y="30610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Google Shape;543;p27"/>
          <p:cNvSpPr/>
          <p:nvPr/>
        </p:nvSpPr>
        <p:spPr>
          <a:xfrm>
            <a:off x="645984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Google Shape;544;p27"/>
          <p:cNvSpPr/>
          <p:nvPr/>
        </p:nvSpPr>
        <p:spPr>
          <a:xfrm>
            <a:off x="6459840" y="320436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7" h="501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Google Shape;545;p27"/>
          <p:cNvSpPr/>
          <p:nvPr/>
        </p:nvSpPr>
        <p:spPr>
          <a:xfrm>
            <a:off x="6459840" y="33602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7" h="501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Google Shape;546;p27"/>
          <p:cNvSpPr/>
          <p:nvPr/>
        </p:nvSpPr>
        <p:spPr>
          <a:xfrm>
            <a:off x="663192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Google Shape;547;p27"/>
          <p:cNvSpPr/>
          <p:nvPr/>
        </p:nvSpPr>
        <p:spPr>
          <a:xfrm>
            <a:off x="6631920" y="320436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Google Shape;548;p27"/>
          <p:cNvSpPr/>
          <p:nvPr/>
        </p:nvSpPr>
        <p:spPr>
          <a:xfrm>
            <a:off x="6631920" y="30610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Google Shape;549;p27"/>
          <p:cNvSpPr/>
          <p:nvPr/>
        </p:nvSpPr>
        <p:spPr>
          <a:xfrm>
            <a:off x="6631920" y="33602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Google Shape;550;p27"/>
          <p:cNvSpPr/>
          <p:nvPr/>
        </p:nvSpPr>
        <p:spPr>
          <a:xfrm>
            <a:off x="6792120" y="3891960"/>
            <a:ext cx="649440" cy="380160"/>
          </a:xfrm>
          <a:custGeom>
            <a:avLst/>
            <a:gdLst/>
            <a:ahLst/>
            <a:cxnLst/>
            <a:rect l="l" t="t" r="r" b="b"/>
            <a:pathLst>
              <a:path w="24786" h="14511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Google Shape;551;p27"/>
          <p:cNvSpPr/>
          <p:nvPr/>
        </p:nvSpPr>
        <p:spPr>
          <a:xfrm>
            <a:off x="6116040" y="2967480"/>
            <a:ext cx="2017440" cy="821880"/>
          </a:xfrm>
          <a:custGeom>
            <a:avLst/>
            <a:gdLst/>
            <a:ahLst/>
            <a:cxnLst/>
            <a:rect l="l" t="t" r="r" b="b"/>
            <a:pathLst>
              <a:path w="76956" h="31357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Google Shape;552;p27"/>
          <p:cNvSpPr/>
          <p:nvPr/>
        </p:nvSpPr>
        <p:spPr>
          <a:xfrm>
            <a:off x="6116040" y="30610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Google Shape;553;p27"/>
          <p:cNvSpPr/>
          <p:nvPr/>
        </p:nvSpPr>
        <p:spPr>
          <a:xfrm>
            <a:off x="6116040" y="36716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Google Shape;554;p27"/>
          <p:cNvSpPr/>
          <p:nvPr/>
        </p:nvSpPr>
        <p:spPr>
          <a:xfrm>
            <a:off x="611604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Google Shape;555;p27"/>
          <p:cNvSpPr/>
          <p:nvPr/>
        </p:nvSpPr>
        <p:spPr>
          <a:xfrm>
            <a:off x="6116040" y="33602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Google Shape;556;p27"/>
          <p:cNvSpPr/>
          <p:nvPr/>
        </p:nvSpPr>
        <p:spPr>
          <a:xfrm>
            <a:off x="731952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Google Shape;557;p27"/>
          <p:cNvSpPr/>
          <p:nvPr/>
        </p:nvSpPr>
        <p:spPr>
          <a:xfrm>
            <a:off x="7319520" y="320436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7" h="501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Google Shape;558;p27"/>
          <p:cNvSpPr/>
          <p:nvPr/>
        </p:nvSpPr>
        <p:spPr>
          <a:xfrm>
            <a:off x="7319520" y="3360240"/>
            <a:ext cx="126360" cy="11880"/>
          </a:xfrm>
          <a:custGeom>
            <a:avLst/>
            <a:gdLst/>
            <a:ahLst/>
            <a:cxnLst/>
            <a:rect l="l" t="t" r="r" b="b"/>
            <a:pathLst>
              <a:path w="4837" h="468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Google Shape;559;p27"/>
          <p:cNvSpPr/>
          <p:nvPr/>
        </p:nvSpPr>
        <p:spPr>
          <a:xfrm>
            <a:off x="783540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Google Shape;560;p27"/>
          <p:cNvSpPr/>
          <p:nvPr/>
        </p:nvSpPr>
        <p:spPr>
          <a:xfrm>
            <a:off x="7319520" y="30610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Google Shape;561;p27"/>
          <p:cNvSpPr/>
          <p:nvPr/>
        </p:nvSpPr>
        <p:spPr>
          <a:xfrm>
            <a:off x="731952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Google Shape;562;p27"/>
          <p:cNvSpPr/>
          <p:nvPr/>
        </p:nvSpPr>
        <p:spPr>
          <a:xfrm>
            <a:off x="7835400" y="36716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Google Shape;563;p27"/>
          <p:cNvSpPr/>
          <p:nvPr/>
        </p:nvSpPr>
        <p:spPr>
          <a:xfrm>
            <a:off x="766332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Google Shape;564;p27"/>
          <p:cNvSpPr/>
          <p:nvPr/>
        </p:nvSpPr>
        <p:spPr>
          <a:xfrm>
            <a:off x="7663320" y="320436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Google Shape;565;p27"/>
          <p:cNvSpPr/>
          <p:nvPr/>
        </p:nvSpPr>
        <p:spPr>
          <a:xfrm>
            <a:off x="7663320" y="30610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Google Shape;566;p27"/>
          <p:cNvSpPr/>
          <p:nvPr/>
        </p:nvSpPr>
        <p:spPr>
          <a:xfrm>
            <a:off x="7663320" y="33602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Google Shape;567;p27"/>
          <p:cNvSpPr/>
          <p:nvPr/>
        </p:nvSpPr>
        <p:spPr>
          <a:xfrm>
            <a:off x="7663320" y="36716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Google Shape;568;p27"/>
          <p:cNvSpPr/>
          <p:nvPr/>
        </p:nvSpPr>
        <p:spPr>
          <a:xfrm>
            <a:off x="766332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Google Shape;569;p27"/>
          <p:cNvSpPr/>
          <p:nvPr/>
        </p:nvSpPr>
        <p:spPr>
          <a:xfrm>
            <a:off x="800712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Google Shape;570;p27"/>
          <p:cNvSpPr/>
          <p:nvPr/>
        </p:nvSpPr>
        <p:spPr>
          <a:xfrm>
            <a:off x="783540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Google Shape;571;p27"/>
          <p:cNvSpPr/>
          <p:nvPr/>
        </p:nvSpPr>
        <p:spPr>
          <a:xfrm>
            <a:off x="7491960" y="29674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Google Shape;572;p27"/>
          <p:cNvSpPr/>
          <p:nvPr/>
        </p:nvSpPr>
        <p:spPr>
          <a:xfrm>
            <a:off x="7835400" y="3204360"/>
            <a:ext cx="298080" cy="12600"/>
          </a:xfrm>
          <a:custGeom>
            <a:avLst/>
            <a:gdLst/>
            <a:ahLst/>
            <a:cxnLst/>
            <a:rect l="l" t="t" r="r" b="b"/>
            <a:pathLst>
              <a:path w="11376" h="501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Google Shape;573;p27"/>
          <p:cNvSpPr/>
          <p:nvPr/>
        </p:nvSpPr>
        <p:spPr>
          <a:xfrm>
            <a:off x="7835400" y="3061080"/>
            <a:ext cx="298080" cy="12960"/>
          </a:xfrm>
          <a:custGeom>
            <a:avLst/>
            <a:gdLst/>
            <a:ahLst/>
            <a:cxnLst/>
            <a:rect l="l" t="t" r="r" b="b"/>
            <a:pathLst>
              <a:path w="11376" h="502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Google Shape;574;p27"/>
          <p:cNvSpPr/>
          <p:nvPr/>
        </p:nvSpPr>
        <p:spPr>
          <a:xfrm>
            <a:off x="800712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Google Shape;575;p27"/>
          <p:cNvSpPr/>
          <p:nvPr/>
        </p:nvSpPr>
        <p:spPr>
          <a:xfrm>
            <a:off x="7835400" y="33602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Google Shape;576;p27"/>
          <p:cNvSpPr/>
          <p:nvPr/>
        </p:nvSpPr>
        <p:spPr>
          <a:xfrm>
            <a:off x="8007120" y="36716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Google Shape;577;p27"/>
          <p:cNvSpPr/>
          <p:nvPr/>
        </p:nvSpPr>
        <p:spPr>
          <a:xfrm>
            <a:off x="7491960" y="336024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Google Shape;578;p27"/>
          <p:cNvSpPr/>
          <p:nvPr/>
        </p:nvSpPr>
        <p:spPr>
          <a:xfrm>
            <a:off x="7491960" y="351576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Google Shape;579;p27"/>
          <p:cNvSpPr/>
          <p:nvPr/>
        </p:nvSpPr>
        <p:spPr>
          <a:xfrm>
            <a:off x="7491960" y="3061080"/>
            <a:ext cx="126360" cy="12960"/>
          </a:xfrm>
          <a:custGeom>
            <a:avLst/>
            <a:gdLst/>
            <a:ahLst/>
            <a:cxnLst/>
            <a:rect l="l" t="t" r="r" b="b"/>
            <a:pathLst>
              <a:path w="4838" h="502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Google Shape;580;p27"/>
          <p:cNvSpPr/>
          <p:nvPr/>
        </p:nvSpPr>
        <p:spPr>
          <a:xfrm>
            <a:off x="7491960" y="3204360"/>
            <a:ext cx="126360" cy="12600"/>
          </a:xfrm>
          <a:custGeom>
            <a:avLst/>
            <a:gdLst/>
            <a:ahLst/>
            <a:cxnLst/>
            <a:rect l="l" t="t" r="r" b="b"/>
            <a:pathLst>
              <a:path w="4838" h="501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Google Shape;581;p27"/>
          <p:cNvSpPr/>
          <p:nvPr/>
        </p:nvSpPr>
        <p:spPr>
          <a:xfrm>
            <a:off x="8162640" y="2772360"/>
            <a:ext cx="111600" cy="114120"/>
          </a:xfrm>
          <a:custGeom>
            <a:avLst/>
            <a:gdLst/>
            <a:ahLst/>
            <a:cxnLst/>
            <a:rect l="l" t="t" r="r" b="b"/>
            <a:pathLst>
              <a:path w="4271" h="437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Google Shape;582;p27"/>
          <p:cNvSpPr/>
          <p:nvPr/>
        </p:nvSpPr>
        <p:spPr>
          <a:xfrm>
            <a:off x="8162640" y="2772360"/>
            <a:ext cx="111600" cy="111600"/>
          </a:xfrm>
          <a:custGeom>
            <a:avLst/>
            <a:gdLst/>
            <a:ahLst/>
            <a:cxnLst/>
            <a:rect l="l" t="t" r="r" b="b"/>
            <a:pathLst>
              <a:path w="4271" h="427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Google Shape;583;p27"/>
          <p:cNvSpPr/>
          <p:nvPr/>
        </p:nvSpPr>
        <p:spPr>
          <a:xfrm>
            <a:off x="8173080" y="2782080"/>
            <a:ext cx="91440" cy="92520"/>
          </a:xfrm>
          <a:custGeom>
            <a:avLst/>
            <a:gdLst/>
            <a:ahLst/>
            <a:cxnLst/>
            <a:rect l="l" t="t" r="r" b="b"/>
            <a:pathLst>
              <a:path w="3504" h="3536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Google Shape;584;p27"/>
          <p:cNvSpPr/>
          <p:nvPr/>
        </p:nvSpPr>
        <p:spPr>
          <a:xfrm>
            <a:off x="8173080" y="2827440"/>
            <a:ext cx="91440" cy="46800"/>
          </a:xfrm>
          <a:custGeom>
            <a:avLst/>
            <a:gdLst/>
            <a:ahLst/>
            <a:cxnLst/>
            <a:rect l="l" t="t" r="r" b="b"/>
            <a:pathLst>
              <a:path w="3504" h="1802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Google Shape;585;p27"/>
          <p:cNvSpPr/>
          <p:nvPr/>
        </p:nvSpPr>
        <p:spPr>
          <a:xfrm>
            <a:off x="5646240" y="2701800"/>
            <a:ext cx="68400" cy="31320"/>
          </a:xfrm>
          <a:custGeom>
            <a:avLst/>
            <a:gdLst/>
            <a:ahLst/>
            <a:cxnLst/>
            <a:rect l="l" t="t" r="r" b="b"/>
            <a:pathLst>
              <a:path w="2259" h="1035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Google Shape;586;p27"/>
          <p:cNvSpPr/>
          <p:nvPr/>
        </p:nvSpPr>
        <p:spPr>
          <a:xfrm>
            <a:off x="5764320" y="2701800"/>
            <a:ext cx="68400" cy="31320"/>
          </a:xfrm>
          <a:custGeom>
            <a:avLst/>
            <a:gdLst/>
            <a:ahLst/>
            <a:cxnLst/>
            <a:rect l="l" t="t" r="r" b="b"/>
            <a:pathLst>
              <a:path w="2258" h="1035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Google Shape;587;p27"/>
          <p:cNvSpPr/>
          <p:nvPr/>
        </p:nvSpPr>
        <p:spPr>
          <a:xfrm>
            <a:off x="5882400" y="2701800"/>
            <a:ext cx="68400" cy="31320"/>
          </a:xfrm>
          <a:custGeom>
            <a:avLst/>
            <a:gdLst/>
            <a:ahLst/>
            <a:cxnLst/>
            <a:rect l="l" t="t" r="r" b="b"/>
            <a:pathLst>
              <a:path w="2259" h="1035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Google Shape;588;p27"/>
          <p:cNvSpPr/>
          <p:nvPr/>
        </p:nvSpPr>
        <p:spPr>
          <a:xfrm>
            <a:off x="7158600" y="2327400"/>
            <a:ext cx="360" cy="52200"/>
          </a:xfrm>
          <a:custGeom>
            <a:avLst/>
            <a:gdLst/>
            <a:ahLst/>
            <a:cxnLst/>
            <a:rect l="l" t="t" r="r" b="b"/>
            <a:pathLst>
              <a:path w="1" h="2002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Google Shape;589;p27"/>
          <p:cNvSpPr/>
          <p:nvPr/>
        </p:nvSpPr>
        <p:spPr>
          <a:xfrm>
            <a:off x="7807680" y="2334600"/>
            <a:ext cx="107280" cy="32040"/>
          </a:xfrm>
          <a:custGeom>
            <a:avLst/>
            <a:gdLst/>
            <a:ahLst/>
            <a:cxnLst/>
            <a:rect l="l" t="t" r="r" b="b"/>
            <a:pathLst>
              <a:path w="4104" h="1236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Google Shape;590;p27"/>
          <p:cNvSpPr/>
          <p:nvPr/>
        </p:nvSpPr>
        <p:spPr>
          <a:xfrm>
            <a:off x="7935120" y="2334600"/>
            <a:ext cx="107280" cy="32040"/>
          </a:xfrm>
          <a:custGeom>
            <a:avLst/>
            <a:gdLst/>
            <a:ahLst/>
            <a:cxnLst/>
            <a:rect l="l" t="t" r="r" b="b"/>
            <a:pathLst>
              <a:path w="4104" h="1236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Google Shape;591;p27"/>
          <p:cNvSpPr/>
          <p:nvPr/>
        </p:nvSpPr>
        <p:spPr>
          <a:xfrm>
            <a:off x="7646760" y="2523600"/>
            <a:ext cx="696600" cy="32040"/>
          </a:xfrm>
          <a:custGeom>
            <a:avLst/>
            <a:gdLst/>
            <a:ahLst/>
            <a:cxnLst/>
            <a:rect l="l" t="t" r="r" b="b"/>
            <a:pathLst>
              <a:path w="26587" h="1236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Google Shape;592;p27"/>
          <p:cNvSpPr/>
          <p:nvPr/>
        </p:nvSpPr>
        <p:spPr>
          <a:xfrm>
            <a:off x="8170560" y="2589840"/>
            <a:ext cx="136080" cy="32760"/>
          </a:xfrm>
          <a:custGeom>
            <a:avLst/>
            <a:gdLst/>
            <a:ahLst/>
            <a:cxnLst/>
            <a:rect l="l" t="t" r="r" b="b"/>
            <a:pathLst>
              <a:path w="5205" h="1268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Google Shape;593;p27"/>
          <p:cNvSpPr/>
          <p:nvPr/>
        </p:nvSpPr>
        <p:spPr>
          <a:xfrm>
            <a:off x="8026920" y="2589840"/>
            <a:ext cx="123120" cy="32760"/>
          </a:xfrm>
          <a:custGeom>
            <a:avLst/>
            <a:gdLst/>
            <a:ahLst/>
            <a:cxnLst/>
            <a:rect l="l" t="t" r="r" b="b"/>
            <a:pathLst>
              <a:path w="4704" h="1268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Google Shape;594;p27"/>
          <p:cNvSpPr/>
          <p:nvPr/>
        </p:nvSpPr>
        <p:spPr>
          <a:xfrm>
            <a:off x="7916760" y="2122920"/>
            <a:ext cx="649440" cy="545400"/>
          </a:xfrm>
          <a:custGeom>
            <a:avLst/>
            <a:gdLst/>
            <a:ahLst/>
            <a:cxnLst/>
            <a:rect l="l" t="t" r="r" b="b"/>
            <a:pathLst>
              <a:path w="24785" h="20816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Google Shape;595;p27"/>
          <p:cNvSpPr/>
          <p:nvPr/>
        </p:nvSpPr>
        <p:spPr>
          <a:xfrm>
            <a:off x="4992480" y="1047240"/>
            <a:ext cx="2624040" cy="1703160"/>
          </a:xfrm>
          <a:custGeom>
            <a:avLst/>
            <a:gdLst/>
            <a:ahLst/>
            <a:cxnLst/>
            <a:rect l="l" t="t" r="r" b="b"/>
            <a:pathLst>
              <a:path w="86029" h="55841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Google Shape;596;p27"/>
          <p:cNvSpPr/>
          <p:nvPr/>
        </p:nvSpPr>
        <p:spPr>
          <a:xfrm>
            <a:off x="4992480" y="1047240"/>
            <a:ext cx="2624040" cy="274320"/>
          </a:xfrm>
          <a:custGeom>
            <a:avLst/>
            <a:gdLst/>
            <a:ahLst/>
            <a:cxnLst/>
            <a:rect l="l" t="t" r="r" b="b"/>
            <a:pathLst>
              <a:path w="86029" h="9008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Google Shape;597;p27"/>
          <p:cNvSpPr/>
          <p:nvPr/>
        </p:nvSpPr>
        <p:spPr>
          <a:xfrm>
            <a:off x="5098320" y="1404360"/>
            <a:ext cx="2417400" cy="1256400"/>
          </a:xfrm>
          <a:custGeom>
            <a:avLst/>
            <a:gdLst/>
            <a:ahLst/>
            <a:cxnLst/>
            <a:rect l="l" t="t" r="r" b="b"/>
            <a:pathLst>
              <a:path w="79257" h="4119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Google Shape;598;p27"/>
          <p:cNvSpPr/>
          <p:nvPr/>
        </p:nvSpPr>
        <p:spPr>
          <a:xfrm>
            <a:off x="5168520" y="1477440"/>
            <a:ext cx="56520" cy="115560"/>
          </a:xfrm>
          <a:custGeom>
            <a:avLst/>
            <a:gdLst/>
            <a:ahLst/>
            <a:cxnLst/>
            <a:rect l="l" t="t" r="r" b="b"/>
            <a:pathLst>
              <a:path w="1869" h="3803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>
            <a:solidFill>
              <a:srgbClr val="12D77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Google Shape;599;p27"/>
          <p:cNvSpPr/>
          <p:nvPr/>
        </p:nvSpPr>
        <p:spPr>
          <a:xfrm>
            <a:off x="5371200" y="1477440"/>
            <a:ext cx="57600" cy="115560"/>
          </a:xfrm>
          <a:custGeom>
            <a:avLst/>
            <a:gdLst/>
            <a:ahLst/>
            <a:cxnLst/>
            <a:rect l="l" t="t" r="r" b="b"/>
            <a:pathLst>
              <a:path w="1903" h="38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>
            <a:solidFill>
              <a:srgbClr val="12D77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Google Shape;600;p27"/>
          <p:cNvSpPr/>
          <p:nvPr/>
        </p:nvSpPr>
        <p:spPr>
          <a:xfrm>
            <a:off x="5274360" y="1477440"/>
            <a:ext cx="45360" cy="126000"/>
          </a:xfrm>
          <a:custGeom>
            <a:avLst/>
            <a:gdLst/>
            <a:ahLst/>
            <a:cxnLst/>
            <a:rect l="l" t="t" r="r" b="b"/>
            <a:pathLst>
              <a:path w="1502" h="4137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>
            <a:solidFill>
              <a:srgbClr val="12D77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Google Shape;601;p27"/>
          <p:cNvSpPr/>
          <p:nvPr/>
        </p:nvSpPr>
        <p:spPr>
          <a:xfrm>
            <a:off x="5473800" y="1588320"/>
            <a:ext cx="32400" cy="32400"/>
          </a:xfrm>
          <a:custGeom>
            <a:avLst/>
            <a:gdLst/>
            <a:ahLst/>
            <a:cxnLst/>
            <a:rect l="l" t="t" r="r" b="b"/>
            <a:pathLst>
              <a:path w="1069" h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Google Shape;602;p27"/>
          <p:cNvSpPr/>
          <p:nvPr/>
        </p:nvSpPr>
        <p:spPr>
          <a:xfrm>
            <a:off x="5521680" y="1588320"/>
            <a:ext cx="32400" cy="32400"/>
          </a:xfrm>
          <a:custGeom>
            <a:avLst/>
            <a:gdLst/>
            <a:ahLst/>
            <a:cxnLst/>
            <a:rect l="l" t="t" r="r" b="b"/>
            <a:pathLst>
              <a:path w="1068" h="1069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Google Shape;603;p27"/>
          <p:cNvSpPr/>
          <p:nvPr/>
        </p:nvSpPr>
        <p:spPr>
          <a:xfrm>
            <a:off x="5589720" y="1588320"/>
            <a:ext cx="32400" cy="32400"/>
          </a:xfrm>
          <a:custGeom>
            <a:avLst/>
            <a:gdLst/>
            <a:ahLst/>
            <a:cxnLst/>
            <a:rect l="l" t="t" r="r" b="b"/>
            <a:pathLst>
              <a:path w="1068" h="1069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Google Shape;604;p27"/>
          <p:cNvSpPr/>
          <p:nvPr/>
        </p:nvSpPr>
        <p:spPr>
          <a:xfrm>
            <a:off x="5196960" y="1721880"/>
            <a:ext cx="1736640" cy="360"/>
          </a:xfrm>
          <a:custGeom>
            <a:avLst/>
            <a:gdLst/>
            <a:ahLst/>
            <a:cxnLst/>
            <a:rect l="l" t="t" r="r" b="b"/>
            <a:pathLst>
              <a:path w="56942" h="1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>
            <a:solidFill>
              <a:srgbClr val="12D77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Google Shape;605;p27"/>
          <p:cNvSpPr/>
          <p:nvPr/>
        </p:nvSpPr>
        <p:spPr>
          <a:xfrm>
            <a:off x="7039080" y="1721880"/>
            <a:ext cx="133920" cy="360"/>
          </a:xfrm>
          <a:custGeom>
            <a:avLst/>
            <a:gdLst/>
            <a:ahLst/>
            <a:cxnLst/>
            <a:rect l="l" t="t" r="r" b="b"/>
            <a:pathLst>
              <a:path w="4404" h="1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>
            <a:solidFill>
              <a:srgbClr val="12D77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Google Shape;606;p27"/>
          <p:cNvSpPr/>
          <p:nvPr/>
        </p:nvSpPr>
        <p:spPr>
          <a:xfrm>
            <a:off x="7247520" y="1721880"/>
            <a:ext cx="170640" cy="360"/>
          </a:xfrm>
          <a:custGeom>
            <a:avLst/>
            <a:gdLst/>
            <a:ahLst/>
            <a:cxnLst/>
            <a:rect l="l" t="t" r="r" b="b"/>
            <a:pathLst>
              <a:path w="5605" h="1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>
            <a:solidFill>
              <a:srgbClr val="12D77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Google Shape;607;p27"/>
          <p:cNvSpPr/>
          <p:nvPr/>
        </p:nvSpPr>
        <p:spPr>
          <a:xfrm>
            <a:off x="5196960" y="1857960"/>
            <a:ext cx="1086480" cy="360"/>
          </a:xfrm>
          <a:custGeom>
            <a:avLst/>
            <a:gdLst/>
            <a:ahLst/>
            <a:cxnLst/>
            <a:rect l="l" t="t" r="r" b="b"/>
            <a:pathLst>
              <a:path w="35627" h="1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Google Shape;608;p27"/>
          <p:cNvSpPr/>
          <p:nvPr/>
        </p:nvSpPr>
        <p:spPr>
          <a:xfrm>
            <a:off x="6444720" y="1857960"/>
            <a:ext cx="195120" cy="360"/>
          </a:xfrm>
          <a:custGeom>
            <a:avLst/>
            <a:gdLst/>
            <a:ahLst/>
            <a:cxnLst/>
            <a:rect l="l" t="t" r="r" b="b"/>
            <a:pathLst>
              <a:path w="6406" h="1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Google Shape;609;p27"/>
          <p:cNvSpPr/>
          <p:nvPr/>
        </p:nvSpPr>
        <p:spPr>
          <a:xfrm>
            <a:off x="6111000" y="1936440"/>
            <a:ext cx="528840" cy="360"/>
          </a:xfrm>
          <a:custGeom>
            <a:avLst/>
            <a:gdLst/>
            <a:ahLst/>
            <a:cxnLst/>
            <a:rect l="l" t="t" r="r" b="b"/>
            <a:pathLst>
              <a:path w="17347" h="1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Google Shape;610;p27"/>
          <p:cNvSpPr/>
          <p:nvPr/>
        </p:nvSpPr>
        <p:spPr>
          <a:xfrm>
            <a:off x="5931720" y="1936440"/>
            <a:ext cx="106560" cy="360"/>
          </a:xfrm>
          <a:custGeom>
            <a:avLst/>
            <a:gdLst/>
            <a:ahLst/>
            <a:cxnLst/>
            <a:rect l="l" t="t" r="r" b="b"/>
            <a:pathLst>
              <a:path w="3504" h="1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Google Shape;611;p27"/>
          <p:cNvSpPr/>
          <p:nvPr/>
        </p:nvSpPr>
        <p:spPr>
          <a:xfrm>
            <a:off x="5740560" y="1936440"/>
            <a:ext cx="106560" cy="360"/>
          </a:xfrm>
          <a:custGeom>
            <a:avLst/>
            <a:gdLst/>
            <a:ahLst/>
            <a:cxnLst/>
            <a:rect l="l" t="t" r="r" b="b"/>
            <a:pathLst>
              <a:path w="3503" h="1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Google Shape;612;p27"/>
          <p:cNvSpPr/>
          <p:nvPr/>
        </p:nvSpPr>
        <p:spPr>
          <a:xfrm>
            <a:off x="5550120" y="1936440"/>
            <a:ext cx="105480" cy="360"/>
          </a:xfrm>
          <a:custGeom>
            <a:avLst/>
            <a:gdLst/>
            <a:ahLst/>
            <a:cxnLst/>
            <a:rect l="l" t="t" r="r" b="b"/>
            <a:pathLst>
              <a:path w="3470" h="1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Google Shape;613;p27"/>
          <p:cNvSpPr/>
          <p:nvPr/>
        </p:nvSpPr>
        <p:spPr>
          <a:xfrm>
            <a:off x="5358960" y="1936440"/>
            <a:ext cx="105480" cy="360"/>
          </a:xfrm>
          <a:custGeom>
            <a:avLst/>
            <a:gdLst/>
            <a:ahLst/>
            <a:cxnLst/>
            <a:rect l="l" t="t" r="r" b="b"/>
            <a:pathLst>
              <a:path w="3470" h="1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Google Shape;614;p27"/>
          <p:cNvSpPr/>
          <p:nvPr/>
        </p:nvSpPr>
        <p:spPr>
          <a:xfrm>
            <a:off x="5358960" y="2032200"/>
            <a:ext cx="1647360" cy="360"/>
          </a:xfrm>
          <a:custGeom>
            <a:avLst/>
            <a:gdLst/>
            <a:ahLst/>
            <a:cxnLst/>
            <a:rect l="l" t="t" r="r" b="b"/>
            <a:pathLst>
              <a:path w="54006" h="1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>
            <a:solidFill>
              <a:srgbClr val="CA7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Google Shape;615;p27"/>
          <p:cNvSpPr/>
          <p:nvPr/>
        </p:nvSpPr>
        <p:spPr>
          <a:xfrm>
            <a:off x="5196960" y="1936440"/>
            <a:ext cx="38520" cy="360"/>
          </a:xfrm>
          <a:custGeom>
            <a:avLst/>
            <a:gdLst/>
            <a:ahLst/>
            <a:cxnLst/>
            <a:rect l="l" t="t" r="r" b="b"/>
            <a:pathLst>
              <a:path w="1269" h="1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Google Shape;616;p27"/>
          <p:cNvSpPr/>
          <p:nvPr/>
        </p:nvSpPr>
        <p:spPr>
          <a:xfrm>
            <a:off x="5196960" y="2032200"/>
            <a:ext cx="38520" cy="360"/>
          </a:xfrm>
          <a:custGeom>
            <a:avLst/>
            <a:gdLst/>
            <a:ahLst/>
            <a:cxnLst/>
            <a:rect l="l" t="t" r="r" b="b"/>
            <a:pathLst>
              <a:path w="1269" h="1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Google Shape;617;p27"/>
          <p:cNvSpPr/>
          <p:nvPr/>
        </p:nvSpPr>
        <p:spPr>
          <a:xfrm>
            <a:off x="5196960" y="2127600"/>
            <a:ext cx="38520" cy="360"/>
          </a:xfrm>
          <a:custGeom>
            <a:avLst/>
            <a:gdLst/>
            <a:ahLst/>
            <a:cxnLst/>
            <a:rect l="l" t="t" r="r" b="b"/>
            <a:pathLst>
              <a:path w="1269" h="1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Google Shape;618;p27"/>
          <p:cNvSpPr/>
          <p:nvPr/>
        </p:nvSpPr>
        <p:spPr>
          <a:xfrm>
            <a:off x="5196960" y="2223360"/>
            <a:ext cx="38520" cy="360"/>
          </a:xfrm>
          <a:custGeom>
            <a:avLst/>
            <a:gdLst/>
            <a:ahLst/>
            <a:cxnLst/>
            <a:rect l="l" t="t" r="r" b="b"/>
            <a:pathLst>
              <a:path w="1269" h="1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>
            <a:solidFill>
              <a:srgbClr val="12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Google Shape;619;p27"/>
          <p:cNvSpPr/>
          <p:nvPr/>
        </p:nvSpPr>
        <p:spPr>
          <a:xfrm>
            <a:off x="7106040" y="2032200"/>
            <a:ext cx="226440" cy="360"/>
          </a:xfrm>
          <a:custGeom>
            <a:avLst/>
            <a:gdLst/>
            <a:ahLst/>
            <a:cxnLst/>
            <a:rect l="l" t="t" r="r" b="b"/>
            <a:pathLst>
              <a:path w="7440" h="1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>
            <a:solidFill>
              <a:srgbClr val="CA7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Google Shape;620;p27"/>
          <p:cNvSpPr/>
          <p:nvPr/>
        </p:nvSpPr>
        <p:spPr>
          <a:xfrm>
            <a:off x="5354640" y="2127600"/>
            <a:ext cx="455400" cy="360"/>
          </a:xfrm>
          <a:custGeom>
            <a:avLst/>
            <a:gdLst/>
            <a:ahLst/>
            <a:cxnLst/>
            <a:rect l="l" t="t" r="r" b="b"/>
            <a:pathLst>
              <a:path w="14945" h="1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>
            <a:solidFill>
              <a:srgbClr val="CA7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Google Shape;621;p27"/>
          <p:cNvSpPr/>
          <p:nvPr/>
        </p:nvSpPr>
        <p:spPr>
          <a:xfrm>
            <a:off x="5354640" y="2225520"/>
            <a:ext cx="455400" cy="360"/>
          </a:xfrm>
          <a:custGeom>
            <a:avLst/>
            <a:gdLst/>
            <a:ahLst/>
            <a:cxnLst/>
            <a:rect l="l" t="t" r="r" b="b"/>
            <a:pathLst>
              <a:path w="14945" h="1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>
            <a:solidFill>
              <a:srgbClr val="CA7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Google Shape;622;p27"/>
          <p:cNvSpPr/>
          <p:nvPr/>
        </p:nvSpPr>
        <p:spPr>
          <a:xfrm>
            <a:off x="5354640" y="2324160"/>
            <a:ext cx="455400" cy="360"/>
          </a:xfrm>
          <a:custGeom>
            <a:avLst/>
            <a:gdLst/>
            <a:ahLst/>
            <a:cxnLst/>
            <a:rect l="l" t="t" r="r" b="b"/>
            <a:pathLst>
              <a:path w="14945" h="1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>
            <a:solidFill>
              <a:srgbClr val="CA7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Google Shape;623;p27"/>
          <p:cNvSpPr/>
          <p:nvPr/>
        </p:nvSpPr>
        <p:spPr>
          <a:xfrm>
            <a:off x="5354640" y="2421720"/>
            <a:ext cx="455400" cy="360"/>
          </a:xfrm>
          <a:custGeom>
            <a:avLst/>
            <a:gdLst/>
            <a:ahLst/>
            <a:cxnLst/>
            <a:rect l="l" t="t" r="r" b="b"/>
            <a:pathLst>
              <a:path w="14945" h="1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>
            <a:solidFill>
              <a:srgbClr val="CA7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Google Shape;624;p27"/>
          <p:cNvSpPr/>
          <p:nvPr/>
        </p:nvSpPr>
        <p:spPr>
          <a:xfrm>
            <a:off x="6111000" y="2421720"/>
            <a:ext cx="927720" cy="360"/>
          </a:xfrm>
          <a:custGeom>
            <a:avLst/>
            <a:gdLst/>
            <a:ahLst/>
            <a:cxnLst/>
            <a:rect l="l" t="t" r="r" b="b"/>
            <a:pathLst>
              <a:path w="30423" h="1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>
            <a:solidFill>
              <a:srgbClr val="C8AE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Google Shape;625;p27"/>
          <p:cNvSpPr/>
          <p:nvPr/>
        </p:nvSpPr>
        <p:spPr>
          <a:xfrm>
            <a:off x="6661440" y="2324160"/>
            <a:ext cx="377280" cy="360"/>
          </a:xfrm>
          <a:custGeom>
            <a:avLst/>
            <a:gdLst/>
            <a:ahLst/>
            <a:cxnLst/>
            <a:rect l="l" t="t" r="r" b="b"/>
            <a:pathLst>
              <a:path w="12377" h="1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>
            <a:solidFill>
              <a:srgbClr val="C8AE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Google Shape;626;p27"/>
          <p:cNvSpPr/>
          <p:nvPr/>
        </p:nvSpPr>
        <p:spPr>
          <a:xfrm>
            <a:off x="6889320" y="2223360"/>
            <a:ext cx="149400" cy="360"/>
          </a:xfrm>
          <a:custGeom>
            <a:avLst/>
            <a:gdLst/>
            <a:ahLst/>
            <a:cxnLst/>
            <a:rect l="l" t="t" r="r" b="b"/>
            <a:pathLst>
              <a:path w="4905" h="1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>
            <a:solidFill>
              <a:srgbClr val="C8AE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Google Shape;627;p27"/>
          <p:cNvSpPr/>
          <p:nvPr/>
        </p:nvSpPr>
        <p:spPr>
          <a:xfrm>
            <a:off x="7602120" y="1310400"/>
            <a:ext cx="1113840" cy="1734120"/>
          </a:xfrm>
          <a:custGeom>
            <a:avLst/>
            <a:gdLst/>
            <a:ahLst/>
            <a:cxnLst/>
            <a:rect l="l" t="t" r="r" b="b"/>
            <a:pathLst>
              <a:path w="42498" h="6614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Google Shape;628;p27"/>
          <p:cNvSpPr/>
          <p:nvPr/>
        </p:nvSpPr>
        <p:spPr>
          <a:xfrm>
            <a:off x="7602120" y="1310400"/>
            <a:ext cx="1113840" cy="156960"/>
          </a:xfrm>
          <a:custGeom>
            <a:avLst/>
            <a:gdLst/>
            <a:ahLst/>
            <a:cxnLst/>
            <a:rect l="l" t="t" r="r" b="b"/>
            <a:pathLst>
              <a:path w="42498" h="6005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Google Shape;629;p27"/>
          <p:cNvSpPr/>
          <p:nvPr/>
        </p:nvSpPr>
        <p:spPr>
          <a:xfrm>
            <a:off x="7662240" y="1514880"/>
            <a:ext cx="995760" cy="1477800"/>
          </a:xfrm>
          <a:custGeom>
            <a:avLst/>
            <a:gdLst/>
            <a:ahLst/>
            <a:cxnLst/>
            <a:rect l="l" t="t" r="r" b="b"/>
            <a:pathLst>
              <a:path w="37994" h="5637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Google Shape;630;p27"/>
          <p:cNvSpPr/>
          <p:nvPr/>
        </p:nvSpPr>
        <p:spPr>
          <a:xfrm>
            <a:off x="7905600" y="1362960"/>
            <a:ext cx="52920" cy="26640"/>
          </a:xfrm>
          <a:custGeom>
            <a:avLst/>
            <a:gdLst/>
            <a:ahLst/>
            <a:cxnLst/>
            <a:rect l="l" t="t" r="r" b="b"/>
            <a:pathLst>
              <a:path w="2036" h="1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Google Shape;631;p27"/>
          <p:cNvSpPr/>
          <p:nvPr/>
        </p:nvSpPr>
        <p:spPr>
          <a:xfrm>
            <a:off x="7710480" y="1688040"/>
            <a:ext cx="707400" cy="16200"/>
          </a:xfrm>
          <a:custGeom>
            <a:avLst/>
            <a:gdLst/>
            <a:ahLst/>
            <a:cxnLst/>
            <a:rect l="l" t="t" r="r" b="b"/>
            <a:pathLst>
              <a:path w="26987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Google Shape;632;p27"/>
          <p:cNvSpPr/>
          <p:nvPr/>
        </p:nvSpPr>
        <p:spPr>
          <a:xfrm>
            <a:off x="8461800" y="1688040"/>
            <a:ext cx="68040" cy="16200"/>
          </a:xfrm>
          <a:custGeom>
            <a:avLst/>
            <a:gdLst/>
            <a:ahLst/>
            <a:cxnLst/>
            <a:rect l="l" t="t" r="r" b="b"/>
            <a:pathLst>
              <a:path w="2603" h="635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Google Shape;633;p27"/>
          <p:cNvSpPr/>
          <p:nvPr/>
        </p:nvSpPr>
        <p:spPr>
          <a:xfrm>
            <a:off x="8556120" y="1688040"/>
            <a:ext cx="54720" cy="16200"/>
          </a:xfrm>
          <a:custGeom>
            <a:avLst/>
            <a:gdLst/>
            <a:ahLst/>
            <a:cxnLst/>
            <a:rect l="l" t="t" r="r" b="b"/>
            <a:pathLst>
              <a:path w="2102" h="635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Google Shape;634;p27"/>
          <p:cNvSpPr/>
          <p:nvPr/>
        </p:nvSpPr>
        <p:spPr>
          <a:xfrm>
            <a:off x="7710480" y="1766160"/>
            <a:ext cx="404640" cy="16200"/>
          </a:xfrm>
          <a:custGeom>
            <a:avLst/>
            <a:gdLst/>
            <a:ahLst/>
            <a:cxnLst/>
            <a:rect l="l" t="t" r="r" b="b"/>
            <a:pathLst>
              <a:path w="15446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Google Shape;635;p27"/>
          <p:cNvSpPr/>
          <p:nvPr/>
        </p:nvSpPr>
        <p:spPr>
          <a:xfrm>
            <a:off x="8122320" y="1766160"/>
            <a:ext cx="127440" cy="16200"/>
          </a:xfrm>
          <a:custGeom>
            <a:avLst/>
            <a:gdLst/>
            <a:ahLst/>
            <a:cxnLst/>
            <a:rect l="l" t="t" r="r" b="b"/>
            <a:pathLst>
              <a:path w="4872" h="635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Google Shape;636;p27"/>
          <p:cNvSpPr/>
          <p:nvPr/>
        </p:nvSpPr>
        <p:spPr>
          <a:xfrm>
            <a:off x="8164440" y="1810800"/>
            <a:ext cx="85320" cy="17280"/>
          </a:xfrm>
          <a:custGeom>
            <a:avLst/>
            <a:gdLst/>
            <a:ahLst/>
            <a:cxnLst/>
            <a:rect l="l" t="t" r="r" b="b"/>
            <a:pathLst>
              <a:path w="3270" h="668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Google Shape;637;p27"/>
          <p:cNvSpPr/>
          <p:nvPr/>
        </p:nvSpPr>
        <p:spPr>
          <a:xfrm>
            <a:off x="8122320" y="1810800"/>
            <a:ext cx="25200" cy="17280"/>
          </a:xfrm>
          <a:custGeom>
            <a:avLst/>
            <a:gdLst/>
            <a:ahLst/>
            <a:cxnLst/>
            <a:rect l="l" t="t" r="r" b="b"/>
            <a:pathLst>
              <a:path w="969" h="668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Google Shape;638;p27"/>
          <p:cNvSpPr/>
          <p:nvPr/>
        </p:nvSpPr>
        <p:spPr>
          <a:xfrm>
            <a:off x="8021880" y="1810800"/>
            <a:ext cx="76680" cy="17280"/>
          </a:xfrm>
          <a:custGeom>
            <a:avLst/>
            <a:gdLst/>
            <a:ahLst/>
            <a:cxnLst/>
            <a:rect l="l" t="t" r="r" b="b"/>
            <a:pathLst>
              <a:path w="2937" h="668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Google Shape;639;p27"/>
          <p:cNvSpPr/>
          <p:nvPr/>
        </p:nvSpPr>
        <p:spPr>
          <a:xfrm>
            <a:off x="7912440" y="1810800"/>
            <a:ext cx="77400" cy="17280"/>
          </a:xfrm>
          <a:custGeom>
            <a:avLst/>
            <a:gdLst/>
            <a:ahLst/>
            <a:cxnLst/>
            <a:rect l="l" t="t" r="r" b="b"/>
            <a:pathLst>
              <a:path w="2970" h="668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Google Shape;640;p27"/>
          <p:cNvSpPr/>
          <p:nvPr/>
        </p:nvSpPr>
        <p:spPr>
          <a:xfrm>
            <a:off x="7803000" y="1810800"/>
            <a:ext cx="77400" cy="17280"/>
          </a:xfrm>
          <a:custGeom>
            <a:avLst/>
            <a:gdLst/>
            <a:ahLst/>
            <a:cxnLst/>
            <a:rect l="l" t="t" r="r" b="b"/>
            <a:pathLst>
              <a:path w="2970" h="668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Google Shape;641;p27"/>
          <p:cNvSpPr/>
          <p:nvPr/>
        </p:nvSpPr>
        <p:spPr>
          <a:xfrm>
            <a:off x="7803000" y="1865880"/>
            <a:ext cx="656640" cy="16200"/>
          </a:xfrm>
          <a:custGeom>
            <a:avLst/>
            <a:gdLst/>
            <a:ahLst/>
            <a:cxnLst/>
            <a:rect l="l" t="t" r="r" b="b"/>
            <a:pathLst>
              <a:path w="25052" h="635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Google Shape;642;p27"/>
          <p:cNvSpPr/>
          <p:nvPr/>
        </p:nvSpPr>
        <p:spPr>
          <a:xfrm>
            <a:off x="7710480" y="1810800"/>
            <a:ext cx="38880" cy="17280"/>
          </a:xfrm>
          <a:custGeom>
            <a:avLst/>
            <a:gdLst/>
            <a:ahLst/>
            <a:cxnLst/>
            <a:rect l="l" t="t" r="r" b="b"/>
            <a:pathLst>
              <a:path w="1502" h="668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Google Shape;643;p27"/>
          <p:cNvSpPr/>
          <p:nvPr/>
        </p:nvSpPr>
        <p:spPr>
          <a:xfrm>
            <a:off x="7710480" y="1865880"/>
            <a:ext cx="38880" cy="16200"/>
          </a:xfrm>
          <a:custGeom>
            <a:avLst/>
            <a:gdLst/>
            <a:ahLst/>
            <a:cxnLst/>
            <a:rect l="l" t="t" r="r" b="b"/>
            <a:pathLst>
              <a:path w="1502" h="635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Google Shape;644;p27"/>
          <p:cNvSpPr/>
          <p:nvPr/>
        </p:nvSpPr>
        <p:spPr>
          <a:xfrm>
            <a:off x="7710480" y="1919880"/>
            <a:ext cx="38880" cy="17280"/>
          </a:xfrm>
          <a:custGeom>
            <a:avLst/>
            <a:gdLst/>
            <a:ahLst/>
            <a:cxnLst/>
            <a:rect l="l" t="t" r="r" b="b"/>
            <a:pathLst>
              <a:path w="1502" h="668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Google Shape;645;p27"/>
          <p:cNvSpPr/>
          <p:nvPr/>
        </p:nvSpPr>
        <p:spPr>
          <a:xfrm>
            <a:off x="7710480" y="1974960"/>
            <a:ext cx="38880" cy="16200"/>
          </a:xfrm>
          <a:custGeom>
            <a:avLst/>
            <a:gdLst/>
            <a:ahLst/>
            <a:cxnLst/>
            <a:rect l="l" t="t" r="r" b="b"/>
            <a:pathLst>
              <a:path w="1502" h="634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Google Shape;646;p27"/>
          <p:cNvSpPr/>
          <p:nvPr/>
        </p:nvSpPr>
        <p:spPr>
          <a:xfrm>
            <a:off x="8500320" y="1865880"/>
            <a:ext cx="95760" cy="16200"/>
          </a:xfrm>
          <a:custGeom>
            <a:avLst/>
            <a:gdLst/>
            <a:ahLst/>
            <a:cxnLst/>
            <a:rect l="l" t="t" r="r" b="b"/>
            <a:pathLst>
              <a:path w="3670" h="635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Google Shape;647;p27"/>
          <p:cNvSpPr/>
          <p:nvPr/>
        </p:nvSpPr>
        <p:spPr>
          <a:xfrm>
            <a:off x="7800480" y="1919880"/>
            <a:ext cx="276840" cy="17280"/>
          </a:xfrm>
          <a:custGeom>
            <a:avLst/>
            <a:gdLst/>
            <a:ahLst/>
            <a:cxnLst/>
            <a:rect l="l" t="t" r="r" b="b"/>
            <a:pathLst>
              <a:path w="10575" h="668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Google Shape;648;p27"/>
          <p:cNvSpPr/>
          <p:nvPr/>
        </p:nvSpPr>
        <p:spPr>
          <a:xfrm>
            <a:off x="8164440" y="2088000"/>
            <a:ext cx="313560" cy="17280"/>
          </a:xfrm>
          <a:custGeom>
            <a:avLst/>
            <a:gdLst/>
            <a:ahLst/>
            <a:cxnLst/>
            <a:rect l="l" t="t" r="r" b="b"/>
            <a:pathLst>
              <a:path w="11976" h="668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Google Shape;649;p27"/>
          <p:cNvSpPr/>
          <p:nvPr/>
        </p:nvSpPr>
        <p:spPr>
          <a:xfrm>
            <a:off x="8245800" y="2031840"/>
            <a:ext cx="232200" cy="17280"/>
          </a:xfrm>
          <a:custGeom>
            <a:avLst/>
            <a:gdLst/>
            <a:ahLst/>
            <a:cxnLst/>
            <a:rect l="l" t="t" r="r" b="b"/>
            <a:pathLst>
              <a:path w="8874" h="668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Google Shape;650;p27"/>
          <p:cNvSpPr/>
          <p:nvPr/>
        </p:nvSpPr>
        <p:spPr>
          <a:xfrm>
            <a:off x="8376120" y="1974960"/>
            <a:ext cx="101880" cy="16200"/>
          </a:xfrm>
          <a:custGeom>
            <a:avLst/>
            <a:gdLst/>
            <a:ahLst/>
            <a:cxnLst/>
            <a:rect l="l" t="t" r="r" b="b"/>
            <a:pathLst>
              <a:path w="3904" h="63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Google Shape;651;p27"/>
          <p:cNvSpPr/>
          <p:nvPr/>
        </p:nvSpPr>
        <p:spPr>
          <a:xfrm>
            <a:off x="7710480" y="1612080"/>
            <a:ext cx="327600" cy="16200"/>
          </a:xfrm>
          <a:custGeom>
            <a:avLst/>
            <a:gdLst/>
            <a:ahLst/>
            <a:cxnLst/>
            <a:rect l="l" t="t" r="r" b="b"/>
            <a:pathLst>
              <a:path w="12510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Google Shape;652;p27"/>
          <p:cNvSpPr/>
          <p:nvPr/>
        </p:nvSpPr>
        <p:spPr>
          <a:xfrm>
            <a:off x="7710480" y="2220840"/>
            <a:ext cx="529560" cy="17280"/>
          </a:xfrm>
          <a:custGeom>
            <a:avLst/>
            <a:gdLst/>
            <a:ahLst/>
            <a:cxnLst/>
            <a:rect l="l" t="t" r="r" b="b"/>
            <a:pathLst>
              <a:path w="20216" h="668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Google Shape;653;p27"/>
          <p:cNvSpPr/>
          <p:nvPr/>
        </p:nvSpPr>
        <p:spPr>
          <a:xfrm>
            <a:off x="7710480" y="2288160"/>
            <a:ext cx="529560" cy="17280"/>
          </a:xfrm>
          <a:custGeom>
            <a:avLst/>
            <a:gdLst/>
            <a:ahLst/>
            <a:cxnLst/>
            <a:rect l="l" t="t" r="r" b="b"/>
            <a:pathLst>
              <a:path w="20216" h="669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Google Shape;654;p27"/>
          <p:cNvSpPr/>
          <p:nvPr/>
        </p:nvSpPr>
        <p:spPr>
          <a:xfrm>
            <a:off x="7710480" y="2355480"/>
            <a:ext cx="528840" cy="17280"/>
          </a:xfrm>
          <a:custGeom>
            <a:avLst/>
            <a:gdLst/>
            <a:ahLst/>
            <a:cxnLst/>
            <a:rect l="l" t="t" r="r" b="b"/>
            <a:pathLst>
              <a:path w="20182" h="668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Google Shape;655;p27"/>
          <p:cNvSpPr/>
          <p:nvPr/>
        </p:nvSpPr>
        <p:spPr>
          <a:xfrm>
            <a:off x="7710480" y="2757960"/>
            <a:ext cx="528840" cy="16200"/>
          </a:xfrm>
          <a:custGeom>
            <a:avLst/>
            <a:gdLst/>
            <a:ahLst/>
            <a:cxnLst/>
            <a:rect l="l" t="t" r="r" b="b"/>
            <a:pathLst>
              <a:path w="20182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Google Shape;656;p27"/>
          <p:cNvSpPr/>
          <p:nvPr/>
        </p:nvSpPr>
        <p:spPr>
          <a:xfrm>
            <a:off x="8192520" y="2143080"/>
            <a:ext cx="156960" cy="16200"/>
          </a:xfrm>
          <a:custGeom>
            <a:avLst/>
            <a:gdLst/>
            <a:ahLst/>
            <a:cxnLst/>
            <a:rect l="l" t="t" r="r" b="b"/>
            <a:pathLst>
              <a:path w="6005" h="63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Google Shape;657;p27"/>
          <p:cNvSpPr/>
          <p:nvPr/>
        </p:nvSpPr>
        <p:spPr>
          <a:xfrm>
            <a:off x="8401320" y="2143080"/>
            <a:ext cx="209520" cy="16200"/>
          </a:xfrm>
          <a:custGeom>
            <a:avLst/>
            <a:gdLst/>
            <a:ahLst/>
            <a:cxnLst/>
            <a:rect l="l" t="t" r="r" b="b"/>
            <a:pathLst>
              <a:path w="8007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Google Shape;658;p27"/>
          <p:cNvSpPr/>
          <p:nvPr/>
        </p:nvSpPr>
        <p:spPr>
          <a:xfrm>
            <a:off x="8401320" y="2220840"/>
            <a:ext cx="209520" cy="17280"/>
          </a:xfrm>
          <a:custGeom>
            <a:avLst/>
            <a:gdLst/>
            <a:ahLst/>
            <a:cxnLst/>
            <a:rect l="l" t="t" r="r" b="b"/>
            <a:pathLst>
              <a:path w="8007" h="668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Google Shape;659;p27"/>
          <p:cNvSpPr/>
          <p:nvPr/>
        </p:nvSpPr>
        <p:spPr>
          <a:xfrm>
            <a:off x="7710480" y="2860200"/>
            <a:ext cx="80280" cy="16200"/>
          </a:xfrm>
          <a:custGeom>
            <a:avLst/>
            <a:gdLst/>
            <a:ahLst/>
            <a:cxnLst/>
            <a:rect l="l" t="t" r="r" b="b"/>
            <a:pathLst>
              <a:path w="3070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Google Shape;660;p27"/>
          <p:cNvSpPr/>
          <p:nvPr/>
        </p:nvSpPr>
        <p:spPr>
          <a:xfrm>
            <a:off x="7710480" y="2910960"/>
            <a:ext cx="80280" cy="17280"/>
          </a:xfrm>
          <a:custGeom>
            <a:avLst/>
            <a:gdLst/>
            <a:ahLst/>
            <a:cxnLst/>
            <a:rect l="l" t="t" r="r" b="b"/>
            <a:pathLst>
              <a:path w="3070" h="668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Google Shape;661;p27"/>
          <p:cNvSpPr/>
          <p:nvPr/>
        </p:nvSpPr>
        <p:spPr>
          <a:xfrm>
            <a:off x="7812000" y="2910960"/>
            <a:ext cx="492120" cy="17280"/>
          </a:xfrm>
          <a:custGeom>
            <a:avLst/>
            <a:gdLst/>
            <a:ahLst/>
            <a:cxnLst/>
            <a:rect l="l" t="t" r="r" b="b"/>
            <a:pathLst>
              <a:path w="18781" h="668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Google Shape;662;p27"/>
          <p:cNvSpPr/>
          <p:nvPr/>
        </p:nvSpPr>
        <p:spPr>
          <a:xfrm>
            <a:off x="7834680" y="2860200"/>
            <a:ext cx="79200" cy="16200"/>
          </a:xfrm>
          <a:custGeom>
            <a:avLst/>
            <a:gdLst/>
            <a:ahLst/>
            <a:cxnLst/>
            <a:rect l="l" t="t" r="r" b="b"/>
            <a:pathLst>
              <a:path w="3036" h="635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Google Shape;663;p27"/>
          <p:cNvSpPr/>
          <p:nvPr/>
        </p:nvSpPr>
        <p:spPr>
          <a:xfrm>
            <a:off x="7957800" y="2860200"/>
            <a:ext cx="80280" cy="16200"/>
          </a:xfrm>
          <a:custGeom>
            <a:avLst/>
            <a:gdLst/>
            <a:ahLst/>
            <a:cxnLst/>
            <a:rect l="l" t="t" r="r" b="b"/>
            <a:pathLst>
              <a:path w="3070" h="635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Google Shape;664;p27"/>
          <p:cNvSpPr/>
          <p:nvPr/>
        </p:nvSpPr>
        <p:spPr>
          <a:xfrm>
            <a:off x="8082000" y="2860200"/>
            <a:ext cx="79200" cy="16200"/>
          </a:xfrm>
          <a:custGeom>
            <a:avLst/>
            <a:gdLst/>
            <a:ahLst/>
            <a:cxnLst/>
            <a:rect l="l" t="t" r="r" b="b"/>
            <a:pathLst>
              <a:path w="3037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Google Shape;665;p27"/>
          <p:cNvSpPr/>
          <p:nvPr/>
        </p:nvSpPr>
        <p:spPr>
          <a:xfrm>
            <a:off x="8206200" y="2860200"/>
            <a:ext cx="79200" cy="16200"/>
          </a:xfrm>
          <a:custGeom>
            <a:avLst/>
            <a:gdLst/>
            <a:ahLst/>
            <a:cxnLst/>
            <a:rect l="l" t="t" r="r" b="b"/>
            <a:pathLst>
              <a:path w="3036" h="635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Google Shape;666;p27"/>
          <p:cNvSpPr/>
          <p:nvPr/>
        </p:nvSpPr>
        <p:spPr>
          <a:xfrm>
            <a:off x="8329680" y="2860200"/>
            <a:ext cx="80280" cy="16200"/>
          </a:xfrm>
          <a:custGeom>
            <a:avLst/>
            <a:gdLst/>
            <a:ahLst/>
            <a:cxnLst/>
            <a:rect l="l" t="t" r="r" b="b"/>
            <a:pathLst>
              <a:path w="3070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Google Shape;667;p27"/>
          <p:cNvSpPr/>
          <p:nvPr/>
        </p:nvSpPr>
        <p:spPr>
          <a:xfrm>
            <a:off x="8453880" y="2860200"/>
            <a:ext cx="54000" cy="16200"/>
          </a:xfrm>
          <a:custGeom>
            <a:avLst/>
            <a:gdLst/>
            <a:ahLst/>
            <a:cxnLst/>
            <a:rect l="l" t="t" r="r" b="b"/>
            <a:pathLst>
              <a:path w="2069" h="635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Google Shape;668;p27"/>
          <p:cNvSpPr/>
          <p:nvPr/>
        </p:nvSpPr>
        <p:spPr>
          <a:xfrm>
            <a:off x="8287560" y="826560"/>
            <a:ext cx="856080" cy="784080"/>
          </a:xfrm>
          <a:custGeom>
            <a:avLst/>
            <a:gdLst/>
            <a:ahLst/>
            <a:cxnLst/>
            <a:rect l="l" t="t" r="r" b="b"/>
            <a:pathLst>
              <a:path w="32658" h="29923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Google Shape;669;p27"/>
          <p:cNvSpPr/>
          <p:nvPr/>
        </p:nvSpPr>
        <p:spPr>
          <a:xfrm>
            <a:off x="8287560" y="819720"/>
            <a:ext cx="856080" cy="38880"/>
          </a:xfrm>
          <a:custGeom>
            <a:avLst/>
            <a:gdLst/>
            <a:ahLst/>
            <a:cxnLst/>
            <a:rect l="l" t="t" r="r" b="b"/>
            <a:pathLst>
              <a:path w="32658" h="1502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Google Shape;670;p27"/>
          <p:cNvSpPr/>
          <p:nvPr/>
        </p:nvSpPr>
        <p:spPr>
          <a:xfrm>
            <a:off x="8287560" y="826560"/>
            <a:ext cx="856080" cy="120240"/>
          </a:xfrm>
          <a:custGeom>
            <a:avLst/>
            <a:gdLst/>
            <a:ahLst/>
            <a:cxnLst/>
            <a:rect l="l" t="t" r="r" b="b"/>
            <a:pathLst>
              <a:path w="32658" h="4605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Google Shape;671;p27"/>
          <p:cNvSpPr/>
          <p:nvPr/>
        </p:nvSpPr>
        <p:spPr>
          <a:xfrm>
            <a:off x="8335080" y="983160"/>
            <a:ext cx="765000" cy="588240"/>
          </a:xfrm>
          <a:custGeom>
            <a:avLst/>
            <a:gdLst/>
            <a:ahLst/>
            <a:cxnLst/>
            <a:rect l="l" t="t" r="r" b="b"/>
            <a:pathLst>
              <a:path w="29189" h="22451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Google Shape;672;p27"/>
          <p:cNvSpPr/>
          <p:nvPr/>
        </p:nvSpPr>
        <p:spPr>
          <a:xfrm>
            <a:off x="8371800" y="1116360"/>
            <a:ext cx="543600" cy="12600"/>
          </a:xfrm>
          <a:custGeom>
            <a:avLst/>
            <a:gdLst/>
            <a:ahLst/>
            <a:cxnLst/>
            <a:rect l="l" t="t" r="r" b="b"/>
            <a:pathLst>
              <a:path w="20749" h="501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Google Shape;673;p27"/>
          <p:cNvSpPr/>
          <p:nvPr/>
        </p:nvSpPr>
        <p:spPr>
          <a:xfrm>
            <a:off x="8948880" y="1116360"/>
            <a:ext cx="52200" cy="12600"/>
          </a:xfrm>
          <a:custGeom>
            <a:avLst/>
            <a:gdLst/>
            <a:ahLst/>
            <a:cxnLst/>
            <a:rect l="l" t="t" r="r" b="b"/>
            <a:pathLst>
              <a:path w="2002" h="501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Google Shape;674;p27"/>
          <p:cNvSpPr/>
          <p:nvPr/>
        </p:nvSpPr>
        <p:spPr>
          <a:xfrm>
            <a:off x="9021600" y="1116360"/>
            <a:ext cx="41760" cy="12600"/>
          </a:xfrm>
          <a:custGeom>
            <a:avLst/>
            <a:gdLst/>
            <a:ahLst/>
            <a:cxnLst/>
            <a:rect l="l" t="t" r="r" b="b"/>
            <a:pathLst>
              <a:path w="1602" h="501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Google Shape;675;p27"/>
          <p:cNvSpPr/>
          <p:nvPr/>
        </p:nvSpPr>
        <p:spPr>
          <a:xfrm>
            <a:off x="8371800" y="1176480"/>
            <a:ext cx="311040" cy="12960"/>
          </a:xfrm>
          <a:custGeom>
            <a:avLst/>
            <a:gdLst/>
            <a:ahLst/>
            <a:cxnLst/>
            <a:rect l="l" t="t" r="r" b="b"/>
            <a:pathLst>
              <a:path w="11876" h="502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Google Shape;676;p27"/>
          <p:cNvSpPr/>
          <p:nvPr/>
        </p:nvSpPr>
        <p:spPr>
          <a:xfrm>
            <a:off x="8687520" y="1176480"/>
            <a:ext cx="98640" cy="12960"/>
          </a:xfrm>
          <a:custGeom>
            <a:avLst/>
            <a:gdLst/>
            <a:ahLst/>
            <a:cxnLst/>
            <a:rect l="l" t="t" r="r" b="b"/>
            <a:pathLst>
              <a:path w="3771" h="502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Google Shape;677;p27"/>
          <p:cNvSpPr/>
          <p:nvPr/>
        </p:nvSpPr>
        <p:spPr>
          <a:xfrm>
            <a:off x="8720640" y="1211400"/>
            <a:ext cx="65160" cy="11880"/>
          </a:xfrm>
          <a:custGeom>
            <a:avLst/>
            <a:gdLst/>
            <a:ahLst/>
            <a:cxnLst/>
            <a:rect l="l" t="t" r="r" b="b"/>
            <a:pathLst>
              <a:path w="2503" h="468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Google Shape;678;p27"/>
          <p:cNvSpPr/>
          <p:nvPr/>
        </p:nvSpPr>
        <p:spPr>
          <a:xfrm>
            <a:off x="8688240" y="1211400"/>
            <a:ext cx="18720" cy="11880"/>
          </a:xfrm>
          <a:custGeom>
            <a:avLst/>
            <a:gdLst/>
            <a:ahLst/>
            <a:cxnLst/>
            <a:rect l="l" t="t" r="r" b="b"/>
            <a:pathLst>
              <a:path w="734" h="468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Google Shape;679;p27"/>
          <p:cNvSpPr/>
          <p:nvPr/>
        </p:nvSpPr>
        <p:spPr>
          <a:xfrm>
            <a:off x="8610480" y="1211400"/>
            <a:ext cx="59040" cy="11880"/>
          </a:xfrm>
          <a:custGeom>
            <a:avLst/>
            <a:gdLst/>
            <a:ahLst/>
            <a:cxnLst/>
            <a:rect l="l" t="t" r="r" b="b"/>
            <a:pathLst>
              <a:path w="2269" h="468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Google Shape;680;p27"/>
          <p:cNvSpPr/>
          <p:nvPr/>
        </p:nvSpPr>
        <p:spPr>
          <a:xfrm>
            <a:off x="8526600" y="1211400"/>
            <a:ext cx="59040" cy="11880"/>
          </a:xfrm>
          <a:custGeom>
            <a:avLst/>
            <a:gdLst/>
            <a:ahLst/>
            <a:cxnLst/>
            <a:rect l="l" t="t" r="r" b="b"/>
            <a:pathLst>
              <a:path w="2270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Google Shape;681;p27"/>
          <p:cNvSpPr/>
          <p:nvPr/>
        </p:nvSpPr>
        <p:spPr>
          <a:xfrm>
            <a:off x="8442360" y="1211400"/>
            <a:ext cx="59040" cy="11880"/>
          </a:xfrm>
          <a:custGeom>
            <a:avLst/>
            <a:gdLst/>
            <a:ahLst/>
            <a:cxnLst/>
            <a:rect l="l" t="t" r="r" b="b"/>
            <a:pathLst>
              <a:path w="2269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Google Shape;682;p27"/>
          <p:cNvSpPr/>
          <p:nvPr/>
        </p:nvSpPr>
        <p:spPr>
          <a:xfrm>
            <a:off x="8442360" y="1253520"/>
            <a:ext cx="504360" cy="11880"/>
          </a:xfrm>
          <a:custGeom>
            <a:avLst/>
            <a:gdLst/>
            <a:ahLst/>
            <a:cxnLst/>
            <a:rect l="l" t="t" r="r" b="b"/>
            <a:pathLst>
              <a:path w="19248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Google Shape;683;p27"/>
          <p:cNvSpPr/>
          <p:nvPr/>
        </p:nvSpPr>
        <p:spPr>
          <a:xfrm>
            <a:off x="8371800" y="1211400"/>
            <a:ext cx="29520" cy="11880"/>
          </a:xfrm>
          <a:custGeom>
            <a:avLst/>
            <a:gdLst/>
            <a:ahLst/>
            <a:cxnLst/>
            <a:rect l="l" t="t" r="r" b="b"/>
            <a:pathLst>
              <a:path w="1135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Google Shape;684;p27"/>
          <p:cNvSpPr/>
          <p:nvPr/>
        </p:nvSpPr>
        <p:spPr>
          <a:xfrm>
            <a:off x="8371800" y="1253520"/>
            <a:ext cx="29520" cy="11880"/>
          </a:xfrm>
          <a:custGeom>
            <a:avLst/>
            <a:gdLst/>
            <a:ahLst/>
            <a:cxnLst/>
            <a:rect l="l" t="t" r="r" b="b"/>
            <a:pathLst>
              <a:path w="1135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Google Shape;685;p27"/>
          <p:cNvSpPr/>
          <p:nvPr/>
        </p:nvSpPr>
        <p:spPr>
          <a:xfrm>
            <a:off x="8371800" y="1295640"/>
            <a:ext cx="29520" cy="11880"/>
          </a:xfrm>
          <a:custGeom>
            <a:avLst/>
            <a:gdLst/>
            <a:ahLst/>
            <a:cxnLst/>
            <a:rect l="l" t="t" r="r" b="b"/>
            <a:pathLst>
              <a:path w="1135" h="468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Google Shape;686;p27"/>
          <p:cNvSpPr/>
          <p:nvPr/>
        </p:nvSpPr>
        <p:spPr>
          <a:xfrm>
            <a:off x="8977680" y="1253520"/>
            <a:ext cx="74160" cy="11880"/>
          </a:xfrm>
          <a:custGeom>
            <a:avLst/>
            <a:gdLst/>
            <a:ahLst/>
            <a:cxnLst/>
            <a:rect l="l" t="t" r="r" b="b"/>
            <a:pathLst>
              <a:path w="2836" h="468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Google Shape;687;p27"/>
          <p:cNvSpPr/>
          <p:nvPr/>
        </p:nvSpPr>
        <p:spPr>
          <a:xfrm>
            <a:off x="8440920" y="1295640"/>
            <a:ext cx="213120" cy="11880"/>
          </a:xfrm>
          <a:custGeom>
            <a:avLst/>
            <a:gdLst/>
            <a:ahLst/>
            <a:cxnLst/>
            <a:rect l="l" t="t" r="r" b="b"/>
            <a:pathLst>
              <a:path w="8141" h="468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Google Shape;688;p27"/>
          <p:cNvSpPr/>
          <p:nvPr/>
        </p:nvSpPr>
        <p:spPr>
          <a:xfrm>
            <a:off x="8720640" y="1349640"/>
            <a:ext cx="240120" cy="12600"/>
          </a:xfrm>
          <a:custGeom>
            <a:avLst/>
            <a:gdLst/>
            <a:ahLst/>
            <a:cxnLst/>
            <a:rect l="l" t="t" r="r" b="b"/>
            <a:pathLst>
              <a:path w="9174" h="501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Google Shape;689;p27"/>
          <p:cNvSpPr/>
          <p:nvPr/>
        </p:nvSpPr>
        <p:spPr>
          <a:xfrm>
            <a:off x="8882280" y="1320840"/>
            <a:ext cx="78480" cy="12960"/>
          </a:xfrm>
          <a:custGeom>
            <a:avLst/>
            <a:gdLst/>
            <a:ahLst/>
            <a:cxnLst/>
            <a:rect l="l" t="t" r="r" b="b"/>
            <a:pathLst>
              <a:path w="3003" h="502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Google Shape;690;p27"/>
          <p:cNvSpPr/>
          <p:nvPr/>
        </p:nvSpPr>
        <p:spPr>
          <a:xfrm>
            <a:off x="8371800" y="1058400"/>
            <a:ext cx="251640" cy="12960"/>
          </a:xfrm>
          <a:custGeom>
            <a:avLst/>
            <a:gdLst/>
            <a:ahLst/>
            <a:cxnLst/>
            <a:rect l="l" t="t" r="r" b="b"/>
            <a:pathLst>
              <a:path w="9608" h="50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Google Shape;691;p27"/>
          <p:cNvSpPr/>
          <p:nvPr/>
        </p:nvSpPr>
        <p:spPr>
          <a:xfrm>
            <a:off x="8371800" y="1467720"/>
            <a:ext cx="406440" cy="11880"/>
          </a:xfrm>
          <a:custGeom>
            <a:avLst/>
            <a:gdLst/>
            <a:ahLst/>
            <a:cxnLst/>
            <a:rect l="l" t="t" r="r" b="b"/>
            <a:pathLst>
              <a:path w="15512" h="46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Google Shape;692;p27"/>
          <p:cNvSpPr/>
          <p:nvPr/>
        </p:nvSpPr>
        <p:spPr>
          <a:xfrm>
            <a:off x="8741520" y="1392480"/>
            <a:ext cx="120240" cy="11880"/>
          </a:xfrm>
          <a:custGeom>
            <a:avLst/>
            <a:gdLst/>
            <a:ahLst/>
            <a:cxnLst/>
            <a:rect l="l" t="t" r="r" b="b"/>
            <a:pathLst>
              <a:path w="4605" h="468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Google Shape;693;p27"/>
          <p:cNvSpPr/>
          <p:nvPr/>
        </p:nvSpPr>
        <p:spPr>
          <a:xfrm>
            <a:off x="8902440" y="1392480"/>
            <a:ext cx="160560" cy="11880"/>
          </a:xfrm>
          <a:custGeom>
            <a:avLst/>
            <a:gdLst/>
            <a:ahLst/>
            <a:cxnLst/>
            <a:rect l="l" t="t" r="r" b="b"/>
            <a:pathLst>
              <a:path w="6139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Google Shape;694;p27"/>
          <p:cNvSpPr/>
          <p:nvPr/>
        </p:nvSpPr>
        <p:spPr>
          <a:xfrm>
            <a:off x="8902440" y="1452240"/>
            <a:ext cx="160560" cy="12600"/>
          </a:xfrm>
          <a:custGeom>
            <a:avLst/>
            <a:gdLst/>
            <a:ahLst/>
            <a:cxnLst/>
            <a:rect l="l" t="t" r="r" b="b"/>
            <a:pathLst>
              <a:path w="6139" h="501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Google Shape;695;p27"/>
          <p:cNvSpPr/>
          <p:nvPr/>
        </p:nvSpPr>
        <p:spPr>
          <a:xfrm>
            <a:off x="8371800" y="1508760"/>
            <a:ext cx="60840" cy="12600"/>
          </a:xfrm>
          <a:custGeom>
            <a:avLst/>
            <a:gdLst/>
            <a:ahLst/>
            <a:cxnLst/>
            <a:rect l="l" t="t" r="r" b="b"/>
            <a:pathLst>
              <a:path w="2336" h="501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Google Shape;696;p27"/>
          <p:cNvSpPr/>
          <p:nvPr/>
        </p:nvSpPr>
        <p:spPr>
          <a:xfrm>
            <a:off x="8448480" y="1508760"/>
            <a:ext cx="378360" cy="12600"/>
          </a:xfrm>
          <a:custGeom>
            <a:avLst/>
            <a:gdLst/>
            <a:ahLst/>
            <a:cxnLst/>
            <a:rect l="l" t="t" r="r" b="b"/>
            <a:pathLst>
              <a:path w="14444" h="501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Box 4"/>
          <p:cNvSpPr/>
          <p:nvPr/>
        </p:nvSpPr>
        <p:spPr>
          <a:xfrm>
            <a:off x="241920" y="203040"/>
            <a:ext cx="4571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Use case diagram</a:t>
            </a:r>
            <a:endParaRPr lang="en-AU" sz="2800" b="0" strike="noStrike" spc="-1">
              <a:latin typeface="Arial"/>
            </a:endParaRPr>
          </a:p>
        </p:txBody>
      </p:sp>
      <p:pic>
        <p:nvPicPr>
          <p:cNvPr id="676" name="Picture 5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2689560" y="375480"/>
            <a:ext cx="4249080" cy="456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Box 3"/>
          <p:cNvSpPr/>
          <p:nvPr/>
        </p:nvSpPr>
        <p:spPr>
          <a:xfrm>
            <a:off x="241920" y="203040"/>
            <a:ext cx="832788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Use case description: Communicate with students</a:t>
            </a:r>
            <a:endParaRPr lang="en-AU" sz="2800" b="0" strike="noStrike" spc="-1">
              <a:latin typeface="Arial"/>
            </a:endParaRPr>
          </a:p>
        </p:txBody>
      </p:sp>
      <p:pic>
        <p:nvPicPr>
          <p:cNvPr id="678" name="Picture 5"/>
          <p:cNvPicPr/>
          <p:nvPr/>
        </p:nvPicPr>
        <p:blipFill>
          <a:blip r:embed="rId2"/>
          <a:stretch/>
        </p:blipFill>
        <p:spPr>
          <a:xfrm>
            <a:off x="1694160" y="726120"/>
            <a:ext cx="6053400" cy="416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Box 3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Use case description: Play Game</a:t>
            </a:r>
            <a:endParaRPr lang="en-AU" sz="2800" b="0" strike="noStrike" spc="-1">
              <a:latin typeface="Arial"/>
            </a:endParaRPr>
          </a:p>
        </p:txBody>
      </p:sp>
      <p:pic>
        <p:nvPicPr>
          <p:cNvPr id="680" name="Picture 4"/>
          <p:cNvPicPr/>
          <p:nvPr/>
        </p:nvPicPr>
        <p:blipFill>
          <a:blip r:embed="rId2"/>
          <a:stretch/>
        </p:blipFill>
        <p:spPr>
          <a:xfrm>
            <a:off x="1405440" y="796320"/>
            <a:ext cx="6100200" cy="399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Box 3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Class diagram</a:t>
            </a:r>
            <a:endParaRPr lang="en-AU" sz="2800" b="0" strike="noStrike" spc="-1">
              <a:latin typeface="Arial"/>
            </a:endParaRPr>
          </a:p>
        </p:txBody>
      </p:sp>
      <p:pic>
        <p:nvPicPr>
          <p:cNvPr id="682" name="Picture 5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97200" y="726120"/>
            <a:ext cx="8891280" cy="421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Picture 1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333360" y="720000"/>
            <a:ext cx="8306640" cy="4366800"/>
          </a:xfrm>
          <a:prstGeom prst="rect">
            <a:avLst/>
          </a:prstGeom>
          <a:ln w="0">
            <a:noFill/>
          </a:ln>
        </p:spPr>
      </p:pic>
      <p:sp>
        <p:nvSpPr>
          <p:cNvPr id="684" name="TextBox 2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Dashboard sequence diagram </a:t>
            </a:r>
            <a:endParaRPr lang="en-A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Box 2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Game sequence diagram </a:t>
            </a:r>
            <a:endParaRPr lang="en-AU" sz="2800" b="0" strike="noStrike" spc="-1">
              <a:latin typeface="Arial"/>
            </a:endParaRPr>
          </a:p>
        </p:txBody>
      </p:sp>
      <p:pic>
        <p:nvPicPr>
          <p:cNvPr id="686" name="Picture 685"/>
          <p:cNvPicPr/>
          <p:nvPr/>
        </p:nvPicPr>
        <p:blipFill>
          <a:blip r:embed="rId2"/>
          <a:stretch/>
        </p:blipFill>
        <p:spPr>
          <a:xfrm>
            <a:off x="3236400" y="-16920"/>
            <a:ext cx="2114280" cy="5143320"/>
          </a:xfrm>
          <a:prstGeom prst="rect">
            <a:avLst/>
          </a:prstGeom>
          <a:ln w="0">
            <a:noFill/>
          </a:ln>
        </p:spPr>
      </p:pic>
      <p:sp>
        <p:nvSpPr>
          <p:cNvPr id="687" name="TextBox 686"/>
          <p:cNvSpPr txBox="1"/>
          <p:nvPr/>
        </p:nvSpPr>
        <p:spPr>
          <a:xfrm>
            <a:off x="5796000" y="1413720"/>
            <a:ext cx="27975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150" b="1" strike="noStrike" spc="-1">
                <a:solidFill>
                  <a:srgbClr val="FFFFFF"/>
                </a:solidFill>
                <a:latin typeface="Segoe UI"/>
              </a:rPr>
              <a:t>Game sequence diagram: </a:t>
            </a:r>
            <a:r>
              <a:rPr lang="en-AU" sz="1800" b="1" strike="noStrike" spc="-1">
                <a:solidFill>
                  <a:srgbClr val="FFFFFF"/>
                </a:solidFill>
                <a:latin typeface="Arial"/>
                <a:hlinkClick r:id="rId3"/>
              </a:rPr>
              <a:t>Link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Picture 1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1730160" y="726120"/>
            <a:ext cx="5253120" cy="4159080"/>
          </a:xfrm>
          <a:prstGeom prst="rect">
            <a:avLst/>
          </a:prstGeom>
          <a:ln w="0">
            <a:noFill/>
          </a:ln>
        </p:spPr>
      </p:pic>
      <p:sp>
        <p:nvSpPr>
          <p:cNvPr id="689" name="TextBox 2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Dashboard state diagram</a:t>
            </a:r>
            <a:endParaRPr lang="en-A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Picture 2"/>
          <p:cNvPicPr/>
          <p:nvPr/>
        </p:nvPicPr>
        <p:blipFill>
          <a:blip r:embed="rId2"/>
          <a:stretch/>
        </p:blipFill>
        <p:spPr>
          <a:xfrm>
            <a:off x="2396520" y="720000"/>
            <a:ext cx="4263480" cy="4307400"/>
          </a:xfrm>
          <a:prstGeom prst="rect">
            <a:avLst/>
          </a:prstGeom>
          <a:ln w="0">
            <a:noFill/>
          </a:ln>
        </p:spPr>
      </p:pic>
      <p:sp>
        <p:nvSpPr>
          <p:cNvPr id="691" name="TextBox 3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Game state diagram</a:t>
            </a:r>
            <a:endParaRPr lang="en-A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96240" y="217800"/>
            <a:ext cx="4714560" cy="72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>
                <a:solidFill>
                  <a:srgbClr val="0A1D42"/>
                </a:solidFill>
                <a:latin typeface="Oswald"/>
                <a:ea typeface="Oswald"/>
              </a:rPr>
              <a:t>System actors research</a:t>
            </a:r>
            <a:endParaRPr lang="en-AU" sz="3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3" name="Google Shape;792;p33"/>
          <p:cNvGrpSpPr/>
          <p:nvPr/>
        </p:nvGrpSpPr>
        <p:grpSpPr>
          <a:xfrm>
            <a:off x="0" y="3783960"/>
            <a:ext cx="2423160" cy="1357200"/>
            <a:chOff x="0" y="3783960"/>
            <a:chExt cx="2423160" cy="1357200"/>
          </a:xfrm>
        </p:grpSpPr>
        <p:sp>
          <p:nvSpPr>
            <p:cNvPr id="694" name="Google Shape;793;p33"/>
            <p:cNvSpPr/>
            <p:nvPr/>
          </p:nvSpPr>
          <p:spPr>
            <a:xfrm>
              <a:off x="0" y="4201200"/>
              <a:ext cx="1609200" cy="9399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Google Shape;794;p33"/>
            <p:cNvSpPr/>
            <p:nvPr/>
          </p:nvSpPr>
          <p:spPr>
            <a:xfrm>
              <a:off x="313560" y="3783960"/>
              <a:ext cx="1410120" cy="13572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Google Shape;795;p33"/>
            <p:cNvSpPr/>
            <p:nvPr/>
          </p:nvSpPr>
          <p:spPr>
            <a:xfrm>
              <a:off x="626400" y="3887640"/>
              <a:ext cx="1253520" cy="125352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Google Shape;796;p33"/>
            <p:cNvSpPr/>
            <p:nvPr/>
          </p:nvSpPr>
          <p:spPr>
            <a:xfrm>
              <a:off x="939960" y="4201200"/>
              <a:ext cx="1410120" cy="9399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Google Shape;797;p33"/>
            <p:cNvSpPr/>
            <p:nvPr/>
          </p:nvSpPr>
          <p:spPr>
            <a:xfrm>
              <a:off x="1253520" y="4514760"/>
              <a:ext cx="1169640" cy="62640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9" name="Google Shape;798;p33"/>
          <p:cNvGrpSpPr/>
          <p:nvPr/>
        </p:nvGrpSpPr>
        <p:grpSpPr>
          <a:xfrm>
            <a:off x="6720480" y="360"/>
            <a:ext cx="2423520" cy="1357200"/>
            <a:chOff x="6720480" y="360"/>
            <a:chExt cx="2423520" cy="1357200"/>
          </a:xfrm>
        </p:grpSpPr>
        <p:sp>
          <p:nvSpPr>
            <p:cNvPr id="700" name="Google Shape;799;p33"/>
            <p:cNvSpPr/>
            <p:nvPr/>
          </p:nvSpPr>
          <p:spPr>
            <a:xfrm rot="10800000">
              <a:off x="7534800" y="0"/>
              <a:ext cx="1609200" cy="939960"/>
            </a:xfrm>
            <a:custGeom>
              <a:avLst/>
              <a:gdLst/>
              <a:ahLst/>
              <a:cxn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Google Shape;800;p33"/>
            <p:cNvSpPr/>
            <p:nvPr/>
          </p:nvSpPr>
          <p:spPr>
            <a:xfrm rot="10800000">
              <a:off x="7420320" y="0"/>
              <a:ext cx="1410120" cy="1357200"/>
            </a:xfrm>
            <a:custGeom>
              <a:avLst/>
              <a:gdLst/>
              <a:ahLst/>
              <a:cxn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Google Shape;801;p33"/>
            <p:cNvSpPr/>
            <p:nvPr/>
          </p:nvSpPr>
          <p:spPr>
            <a:xfrm rot="10800000">
              <a:off x="7263720" y="0"/>
              <a:ext cx="1253520" cy="1253520"/>
            </a:xfrm>
            <a:custGeom>
              <a:avLst/>
              <a:gdLst/>
              <a:ahLst/>
              <a:cxn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Google Shape;802;p33"/>
            <p:cNvSpPr/>
            <p:nvPr/>
          </p:nvSpPr>
          <p:spPr>
            <a:xfrm rot="10800000">
              <a:off x="6793560" y="0"/>
              <a:ext cx="1410120" cy="939960"/>
            </a:xfrm>
            <a:custGeom>
              <a:avLst/>
              <a:gdLst/>
              <a:ahLst/>
              <a:cxn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Google Shape;803;p33"/>
            <p:cNvSpPr/>
            <p:nvPr/>
          </p:nvSpPr>
          <p:spPr>
            <a:xfrm rot="10800000">
              <a:off x="6720480" y="0"/>
              <a:ext cx="1169640" cy="626400"/>
            </a:xfrm>
            <a:custGeom>
              <a:avLst/>
              <a:gdLst/>
              <a:ahLst/>
              <a:cxn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3216960" y="1653480"/>
            <a:ext cx="1598760" cy="123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200" b="0" strike="noStrike" spc="-1">
                <a:solidFill>
                  <a:srgbClr val="878FFF"/>
                </a:solidFill>
                <a:latin typeface="Oswald"/>
                <a:ea typeface="Oswald"/>
              </a:rPr>
              <a:t>01</a:t>
            </a:r>
            <a:endParaRPr lang="en-AU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title"/>
          </p:nvPr>
        </p:nvSpPr>
        <p:spPr>
          <a:xfrm>
            <a:off x="3216960" y="2879640"/>
            <a:ext cx="262152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C8AEF8"/>
                </a:solidFill>
                <a:latin typeface="Oswald"/>
                <a:ea typeface="Oswald"/>
              </a:rPr>
              <a:t>Instructor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7" name="Picture 4" descr="A picture containing toy, doll&#10;&#10;Description automatically generated"/>
          <p:cNvPicPr/>
          <p:nvPr/>
        </p:nvPicPr>
        <p:blipFill>
          <a:blip r:embed="rId2"/>
          <a:stretch/>
        </p:blipFill>
        <p:spPr>
          <a:xfrm>
            <a:off x="5326200" y="790920"/>
            <a:ext cx="2954160" cy="325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Project description.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The project is mainly a virtual reality educational game based on topics in a course.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The actors in the system are: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1522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	1. Instructors 		2. Students 		3. Admins 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152280">
              <a:lnSpc>
                <a:spcPct val="100000"/>
              </a:lnSpc>
              <a:buNone/>
              <a:tabLst>
                <a:tab pos="0" algn="l"/>
              </a:tabLst>
            </a:pP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  <a:tabLst>
                <a:tab pos="0" algn="l"/>
              </a:tabLst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The software targets 2 perspectives: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04920">
              <a:lnSpc>
                <a:spcPct val="100000"/>
              </a:lnSpc>
              <a:spcBef>
                <a:spcPts val="1599"/>
              </a:spcBef>
              <a:buClr>
                <a:srgbClr val="CEF3F5"/>
              </a:buClr>
              <a:buFont typeface="Raleway"/>
              <a:buChar char="●"/>
              <a:tabLst>
                <a:tab pos="0" algn="l"/>
              </a:tabLst>
            </a:pPr>
            <a:r>
              <a:rPr lang="en-US" sz="1200" b="1" strike="noStrike" spc="-1">
                <a:solidFill>
                  <a:srgbClr val="C8AEF8"/>
                </a:solidFill>
                <a:latin typeface="Roboto"/>
                <a:ea typeface="Roboto"/>
              </a:rPr>
              <a:t>System dashboard:</a:t>
            </a: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 Where the instructors, students can communicate with each other and get latest news.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04920">
              <a:lnSpc>
                <a:spcPct val="100000"/>
              </a:lnSpc>
              <a:spcBef>
                <a:spcPts val="1599"/>
              </a:spcBef>
              <a:buClr>
                <a:srgbClr val="CEF3F5"/>
              </a:buClr>
              <a:buFont typeface="Raleway"/>
              <a:buChar char="●"/>
              <a:tabLst>
                <a:tab pos="0" algn="l"/>
              </a:tabLst>
            </a:pPr>
            <a:r>
              <a:rPr lang="en-US" sz="1200" b="1" strike="noStrike" spc="-1">
                <a:solidFill>
                  <a:srgbClr val="C8AEF8"/>
                </a:solidFill>
                <a:latin typeface="Roboto"/>
                <a:ea typeface="Roboto"/>
              </a:rPr>
              <a:t>Game system: </a:t>
            </a: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The software used inside the game.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Google Shape;703;p 2"/>
          <p:cNvSpPr/>
          <p:nvPr/>
        </p:nvSpPr>
        <p:spPr>
          <a:xfrm>
            <a:off x="723960" y="4229280"/>
            <a:ext cx="770364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Instructor research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title"/>
          </p:nvPr>
        </p:nvSpPr>
        <p:spPr>
          <a:xfrm>
            <a:off x="1365480" y="198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C8AEF8"/>
                </a:solidFill>
                <a:latin typeface="Oswald"/>
                <a:ea typeface="Oswald"/>
              </a:rPr>
              <a:t>1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ubTitle"/>
          </p:nvPr>
        </p:nvSpPr>
        <p:spPr>
          <a:xfrm>
            <a:off x="756360" y="280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1500" b="0" strike="noStrike" spc="-1">
                <a:solidFill>
                  <a:srgbClr val="CEF3F5"/>
                </a:solidFill>
                <a:latin typeface="Roboto"/>
                <a:ea typeface="Roboto"/>
              </a:rPr>
              <a:t>The instructor age is between 20-40. </a:t>
            </a:r>
            <a:endParaRPr lang="en-AU" sz="1500" b="0" strike="noStrike" spc="-1"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title"/>
          </p:nvPr>
        </p:nvSpPr>
        <p:spPr>
          <a:xfrm>
            <a:off x="4059360" y="198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878FFF"/>
                </a:solidFill>
                <a:latin typeface="Oswald"/>
                <a:ea typeface="Oswald"/>
              </a:rPr>
              <a:t>2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subTitle"/>
          </p:nvPr>
        </p:nvSpPr>
        <p:spPr>
          <a:xfrm>
            <a:off x="3450240" y="280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1500" b="0" strike="noStrike" spc="-1">
                <a:solidFill>
                  <a:srgbClr val="CEF3F5"/>
                </a:solidFill>
                <a:latin typeface="Roboto"/>
                <a:ea typeface="Roboto"/>
              </a:rPr>
              <a:t>The instructor should have material developing experience.</a:t>
            </a:r>
            <a:endParaRPr lang="en-AU" sz="1500" b="0" strike="noStrike" spc="-1">
              <a:latin typeface="Arial"/>
            </a:endParaRPr>
          </a:p>
        </p:txBody>
      </p:sp>
      <p:sp>
        <p:nvSpPr>
          <p:cNvPr id="713" name="PlaceHolder 6"/>
          <p:cNvSpPr>
            <a:spLocks noGrp="1"/>
          </p:cNvSpPr>
          <p:nvPr>
            <p:ph type="title"/>
          </p:nvPr>
        </p:nvSpPr>
        <p:spPr>
          <a:xfrm>
            <a:off x="6752880" y="198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9154F8"/>
                </a:solidFill>
                <a:latin typeface="Oswald"/>
                <a:ea typeface="Oswald"/>
              </a:rPr>
              <a:t>3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7"/>
          <p:cNvSpPr>
            <a:spLocks noGrp="1"/>
          </p:cNvSpPr>
          <p:nvPr>
            <p:ph type="subTitle"/>
          </p:nvPr>
        </p:nvSpPr>
        <p:spPr>
          <a:xfrm>
            <a:off x="6143400" y="280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1500" b="0" strike="noStrike" spc="-1">
                <a:solidFill>
                  <a:srgbClr val="CEF3F5"/>
                </a:solidFill>
                <a:latin typeface="Roboto"/>
                <a:ea typeface="Roboto"/>
              </a:rPr>
              <a:t>The Instructor should be familiar with technology. If not there will be hand on session to get the instructor ready</a:t>
            </a:r>
            <a:endParaRPr lang="en-AU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3216960" y="1653480"/>
            <a:ext cx="1598760" cy="123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200" b="0" strike="noStrike" spc="-1">
                <a:solidFill>
                  <a:srgbClr val="878FFF"/>
                </a:solidFill>
                <a:latin typeface="Oswald"/>
                <a:ea typeface="Oswald"/>
              </a:rPr>
              <a:t>02</a:t>
            </a:r>
            <a:endParaRPr lang="en-AU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title"/>
          </p:nvPr>
        </p:nvSpPr>
        <p:spPr>
          <a:xfrm>
            <a:off x="3216960" y="2879640"/>
            <a:ext cx="262152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C8AEF8"/>
                </a:solidFill>
                <a:latin typeface="Oswald"/>
                <a:ea typeface="Oswald"/>
              </a:rPr>
              <a:t>Student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7" name="Picture 2" descr="A picture containing text, vector graphics,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5200920" y="925560"/>
            <a:ext cx="3362400" cy="336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Student research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title"/>
          </p:nvPr>
        </p:nvSpPr>
        <p:spPr>
          <a:xfrm>
            <a:off x="132192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C8AEF8"/>
                </a:solidFill>
                <a:latin typeface="Oswald"/>
                <a:ea typeface="Oswald"/>
              </a:rPr>
              <a:t>1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ubTitle"/>
          </p:nvPr>
        </p:nvSpPr>
        <p:spPr>
          <a:xfrm>
            <a:off x="72000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1500" b="0" strike="noStrike" spc="-1">
                <a:solidFill>
                  <a:srgbClr val="CEF3F5"/>
                </a:solidFill>
                <a:latin typeface="Roboto"/>
                <a:ea typeface="Roboto"/>
              </a:rPr>
              <a:t>The student’s age is between 15-20.</a:t>
            </a:r>
            <a:endParaRPr lang="en-AU" sz="1500" b="0" strike="noStrike" spc="-1">
              <a:latin typeface="Arial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 type="title"/>
          </p:nvPr>
        </p:nvSpPr>
        <p:spPr>
          <a:xfrm>
            <a:off x="401580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878FFF"/>
                </a:solidFill>
                <a:latin typeface="Oswald"/>
                <a:ea typeface="Oswald"/>
              </a:rPr>
              <a:t>2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5"/>
          <p:cNvSpPr>
            <a:spLocks noGrp="1"/>
          </p:cNvSpPr>
          <p:nvPr>
            <p:ph type="subTitle"/>
          </p:nvPr>
        </p:nvSpPr>
        <p:spPr>
          <a:xfrm>
            <a:off x="340668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1500" b="0" strike="noStrike" spc="-1" dirty="0">
                <a:solidFill>
                  <a:srgbClr val="CEF3F5"/>
                </a:solidFill>
                <a:latin typeface="Roboto"/>
                <a:ea typeface="Roboto"/>
              </a:rPr>
              <a:t>The student is expected to be familiar with smart-phones, and technology, and if not, there will be an intro game to make the student familiar with the game.</a:t>
            </a:r>
            <a:endParaRPr lang="en-AU" sz="1500" b="0" strike="noStrike" spc="-1" dirty="0">
              <a:latin typeface="Arial"/>
            </a:endParaRPr>
          </a:p>
        </p:txBody>
      </p:sp>
      <p:sp>
        <p:nvSpPr>
          <p:cNvPr id="723" name="PlaceHolder 6"/>
          <p:cNvSpPr>
            <a:spLocks noGrp="1"/>
          </p:cNvSpPr>
          <p:nvPr>
            <p:ph type="title"/>
          </p:nvPr>
        </p:nvSpPr>
        <p:spPr>
          <a:xfrm>
            <a:off x="670932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9154F8"/>
                </a:solidFill>
                <a:latin typeface="Oswald"/>
                <a:ea typeface="Oswald"/>
              </a:rPr>
              <a:t>3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7"/>
          <p:cNvSpPr>
            <a:spLocks noGrp="1"/>
          </p:cNvSpPr>
          <p:nvPr>
            <p:ph type="subTitle"/>
          </p:nvPr>
        </p:nvSpPr>
        <p:spPr>
          <a:xfrm>
            <a:off x="609984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1500" b="0" strike="noStrike" spc="-1">
                <a:solidFill>
                  <a:srgbClr val="CEF3F5"/>
                </a:solidFill>
                <a:latin typeface="Roboto"/>
                <a:ea typeface="Roboto"/>
              </a:rPr>
              <a:t>The student is not supposed to have basic scientific knowledge (can read, write, apply basic mathematical operations</a:t>
            </a:r>
            <a:endParaRPr lang="en-AU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3216960" y="1653480"/>
            <a:ext cx="1598760" cy="123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200" b="0" strike="noStrike" spc="-1">
                <a:solidFill>
                  <a:srgbClr val="878FFF"/>
                </a:solidFill>
                <a:latin typeface="Oswald"/>
                <a:ea typeface="Oswald"/>
              </a:rPr>
              <a:t>03</a:t>
            </a:r>
            <a:endParaRPr lang="en-AU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title"/>
          </p:nvPr>
        </p:nvSpPr>
        <p:spPr>
          <a:xfrm>
            <a:off x="3216960" y="2879640"/>
            <a:ext cx="262152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C8AEF8"/>
                </a:solidFill>
                <a:latin typeface="Oswald"/>
                <a:ea typeface="Oswald"/>
              </a:rPr>
              <a:t>Admin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2"/>
          <a:stretch/>
        </p:blipFill>
        <p:spPr>
          <a:xfrm>
            <a:off x="4825080" y="1206000"/>
            <a:ext cx="3814920" cy="311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Student research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title"/>
          </p:nvPr>
        </p:nvSpPr>
        <p:spPr>
          <a:xfrm>
            <a:off x="132192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C8AEF8"/>
                </a:solidFill>
                <a:latin typeface="Oswald"/>
                <a:ea typeface="Oswald"/>
              </a:rPr>
              <a:t>1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ubTitle"/>
          </p:nvPr>
        </p:nvSpPr>
        <p:spPr>
          <a:xfrm>
            <a:off x="72000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1500" b="0" strike="noStrike" spc="-1">
                <a:solidFill>
                  <a:srgbClr val="CEF3F5"/>
                </a:solidFill>
                <a:latin typeface="Roboto"/>
                <a:ea typeface="Roboto"/>
              </a:rPr>
              <a:t>The admin should have two years of experience.</a:t>
            </a:r>
            <a:endParaRPr lang="en-AU" sz="1500" b="0" strike="noStrike" spc="-1"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title"/>
          </p:nvPr>
        </p:nvSpPr>
        <p:spPr>
          <a:xfrm>
            <a:off x="401580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878FFF"/>
                </a:solidFill>
                <a:latin typeface="Oswald"/>
                <a:ea typeface="Oswald"/>
              </a:rPr>
              <a:t>2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5"/>
          <p:cNvSpPr>
            <a:spLocks noGrp="1"/>
          </p:cNvSpPr>
          <p:nvPr>
            <p:ph type="subTitle"/>
          </p:nvPr>
        </p:nvSpPr>
        <p:spPr>
          <a:xfrm>
            <a:off x="340668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1500" b="0" strike="noStrike" spc="-1">
                <a:solidFill>
                  <a:srgbClr val="CEF3F5"/>
                </a:solidFill>
                <a:latin typeface="Roboto"/>
                <a:ea typeface="Roboto"/>
              </a:rPr>
              <a:t>The admin sets all time on disk so interface should be reliable and consistent.</a:t>
            </a:r>
            <a:endParaRPr lang="en-AU" sz="1500" b="0" strike="noStrike" spc="-1">
              <a:latin typeface="Arial"/>
            </a:endParaRPr>
          </a:p>
        </p:txBody>
      </p:sp>
      <p:sp>
        <p:nvSpPr>
          <p:cNvPr id="733" name="PlaceHolder 6"/>
          <p:cNvSpPr>
            <a:spLocks noGrp="1"/>
          </p:cNvSpPr>
          <p:nvPr>
            <p:ph type="title"/>
          </p:nvPr>
        </p:nvSpPr>
        <p:spPr>
          <a:xfrm>
            <a:off x="670932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9154F8"/>
                </a:solidFill>
                <a:latin typeface="Oswald"/>
                <a:ea typeface="Oswald"/>
              </a:rPr>
              <a:t>3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7"/>
          <p:cNvSpPr>
            <a:spLocks noGrp="1"/>
          </p:cNvSpPr>
          <p:nvPr>
            <p:ph type="subTitle"/>
          </p:nvPr>
        </p:nvSpPr>
        <p:spPr>
          <a:xfrm>
            <a:off x="609984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1500" b="0" strike="noStrike" spc="-1">
                <a:solidFill>
                  <a:srgbClr val="CEF3F5"/>
                </a:solidFill>
                <a:latin typeface="Roboto"/>
                <a:ea typeface="Roboto"/>
              </a:rPr>
              <a:t>Age is not a concern if there were an experience.</a:t>
            </a:r>
            <a:endParaRPr lang="en-AU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UI screens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6" name="Picture 5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726440" y="1144080"/>
            <a:ext cx="3697200" cy="34592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6" descr="Graphical user interface, application&#10;&#10;Description automatically generated"/>
          <p:cNvPicPr/>
          <p:nvPr/>
        </p:nvPicPr>
        <p:blipFill>
          <a:blip r:embed="rId3"/>
          <a:stretch/>
        </p:blipFill>
        <p:spPr>
          <a:xfrm>
            <a:off x="1526400" y="1112760"/>
            <a:ext cx="2361960" cy="374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Tools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1980000" y="322812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2400" b="0" strike="noStrike" spc="-1">
                <a:solidFill>
                  <a:srgbClr val="CEF3F5"/>
                </a:solidFill>
                <a:latin typeface="Roboto"/>
                <a:ea typeface="Roboto"/>
              </a:rPr>
              <a:t>Please visit our Repository</a:t>
            </a:r>
            <a:r>
              <a:rPr lang="en-US" sz="2400" b="1" strike="noStrike" spc="-1">
                <a:solidFill>
                  <a:srgbClr val="CEF3F5"/>
                </a:solidFill>
                <a:latin typeface="Roboto"/>
                <a:ea typeface="Roboto"/>
                <a:hlinkClick r:id="rId2"/>
              </a:rPr>
              <a:t> HERE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ubTitle"/>
          </p:nvPr>
        </p:nvSpPr>
        <p:spPr>
          <a:xfrm>
            <a:off x="5016600" y="304812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buNone/>
            </a:pPr>
            <a:r>
              <a:rPr lang="en-US" sz="2000" b="0" strike="noStrike" spc="-1">
                <a:solidFill>
                  <a:srgbClr val="CEF3F5"/>
                </a:solidFill>
                <a:latin typeface="Roboto"/>
                <a:ea typeface="Roboto"/>
              </a:rPr>
              <a:t>PlantUML: a script driven UML maker visit </a:t>
            </a:r>
            <a:r>
              <a:rPr lang="en-US" sz="2000" b="1" strike="noStrike" spc="-1">
                <a:solidFill>
                  <a:srgbClr val="CEF3F5"/>
                </a:solidFill>
                <a:latin typeface="Roboto"/>
                <a:ea typeface="Roboto"/>
                <a:hlinkClick r:id="rId3"/>
              </a:rPr>
              <a:t>LINK</a:t>
            </a:r>
            <a:endParaRPr lang="en-AU" sz="2000" b="0" strike="noStrike" spc="-1">
              <a:latin typeface="Arial"/>
            </a:endParaRPr>
          </a:p>
          <a:p>
            <a:pPr algn="ctr">
              <a:buNone/>
            </a:pPr>
            <a:r>
              <a:rPr lang="en-US" sz="2000" b="0" strike="noStrike" spc="-1">
                <a:solidFill>
                  <a:srgbClr val="CEF3F5"/>
                </a:solidFill>
                <a:latin typeface="Roboto"/>
                <a:ea typeface="Roboto"/>
              </a:rPr>
              <a:t>And alive demo from our state diagram </a:t>
            </a:r>
            <a:r>
              <a:rPr lang="en-US" sz="2000" b="1" strike="noStrike" spc="-1">
                <a:solidFill>
                  <a:srgbClr val="CEF3F5"/>
                </a:solidFill>
                <a:latin typeface="Roboto"/>
                <a:ea typeface="Roboto"/>
                <a:hlinkClick r:id="rId4"/>
              </a:rPr>
              <a:t>HERE</a:t>
            </a:r>
            <a:endParaRPr lang="en-AU" sz="2000" b="0" strike="noStrike" spc="-1">
              <a:latin typeface="Arial"/>
            </a:endParaRPr>
          </a:p>
        </p:txBody>
      </p:sp>
      <p:pic>
        <p:nvPicPr>
          <p:cNvPr id="741" name="Picture 740"/>
          <p:cNvPicPr/>
          <p:nvPr/>
        </p:nvPicPr>
        <p:blipFill>
          <a:blip r:embed="rId5"/>
          <a:stretch/>
        </p:blipFill>
        <p:spPr>
          <a:xfrm>
            <a:off x="2304720" y="1337040"/>
            <a:ext cx="1451880" cy="1451880"/>
          </a:xfrm>
          <a:prstGeom prst="rect">
            <a:avLst/>
          </a:prstGeom>
          <a:ln w="0">
            <a:noFill/>
          </a:ln>
        </p:spPr>
      </p:pic>
      <p:pic>
        <p:nvPicPr>
          <p:cNvPr id="742" name="Picture 741"/>
          <p:cNvPicPr/>
          <p:nvPr/>
        </p:nvPicPr>
        <p:blipFill>
          <a:blip r:embed="rId6"/>
          <a:stretch/>
        </p:blipFill>
        <p:spPr>
          <a:xfrm>
            <a:off x="5016600" y="1260000"/>
            <a:ext cx="2264760" cy="151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1604520" y="1586160"/>
            <a:ext cx="7703640" cy="167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600" b="0" strike="noStrike" spc="-1">
                <a:solidFill>
                  <a:srgbClr val="CEF3F5"/>
                </a:solidFill>
                <a:latin typeface="Oswald"/>
                <a:ea typeface="Oswald"/>
              </a:rPr>
              <a:t>Thank you</a:t>
            </a:r>
            <a:endParaRPr lang="en-AU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Google Shape;711;p29"/>
          <p:cNvSpPr/>
          <p:nvPr/>
        </p:nvSpPr>
        <p:spPr>
          <a:xfrm>
            <a:off x="720000" y="1581840"/>
            <a:ext cx="7437600" cy="62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Google Shape;708;p29"/>
          <p:cNvSpPr/>
          <p:nvPr/>
        </p:nvSpPr>
        <p:spPr>
          <a:xfrm>
            <a:off x="389880" y="4003200"/>
            <a:ext cx="4585320" cy="62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CEF3F5"/>
                </a:solidFill>
                <a:latin typeface="Oswald"/>
                <a:ea typeface="Oswald"/>
              </a:rPr>
              <a:t>Presented by:</a:t>
            </a:r>
            <a:endParaRPr lang="en-A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CEF3F5"/>
                </a:solidFill>
                <a:latin typeface="Oswald"/>
                <a:ea typeface="Oswald"/>
              </a:rPr>
              <a:t>- Khaled Bahaa El-Din (2101397)</a:t>
            </a:r>
            <a:endParaRPr lang="en-AU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CEF3F5"/>
                </a:solidFill>
                <a:latin typeface="Oswald"/>
                <a:ea typeface="Oswald"/>
              </a:rPr>
              <a:t>- Abdullah Aml (2101398)</a:t>
            </a:r>
            <a:endParaRPr lang="en-AU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Project description.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At the beginning of the semester, students register the course through the dashboard system.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Once their registration request is made, the System Admin ensures that student’s registration is compliant with the laws. If it is, registration is done successfully.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Then, Instructors are notified with the registered students to communicate with them.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Instructors can edit/delete/modify stages within the course (following CRUD metric).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On each modification from the instructor, students are notified by their dashboard.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The game types within the system are (design, exploration, assembly and puzzles).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Each instructor specifies the suitable game type related to their course.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lang="en-US" sz="1200" b="0" strike="noStrike" spc="-1">
                <a:solidFill>
                  <a:srgbClr val="CEF3F5"/>
                </a:solidFill>
                <a:latin typeface="Roboto"/>
                <a:ea typeface="Roboto"/>
              </a:rPr>
              <a:t>The VR game system is connected to the database that contains details to specific course.</a:t>
            </a:r>
            <a:endParaRPr lang="en-AU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Google Shape;703;p 1"/>
          <p:cNvSpPr/>
          <p:nvPr/>
        </p:nvSpPr>
        <p:spPr>
          <a:xfrm>
            <a:off x="723960" y="4229280"/>
            <a:ext cx="770364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5775840" y="2285280"/>
            <a:ext cx="2144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35C2DF"/>
                </a:solidFill>
                <a:latin typeface="Oswald"/>
                <a:ea typeface="Oswald"/>
              </a:rPr>
              <a:t>SOLUTION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5162040" y="2821320"/>
            <a:ext cx="3735000" cy="121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CEF3F5"/>
                </a:solidFill>
                <a:latin typeface="Roboto"/>
                <a:ea typeface="Roboto"/>
              </a:rPr>
              <a:t>A virtual reality game with 3D figures related to the course can greatly improve the students’ understanding</a:t>
            </a:r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529920" y="2821320"/>
            <a:ext cx="3451680" cy="102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CEF3F5"/>
                </a:solidFill>
                <a:latin typeface="Roboto"/>
                <a:ea typeface="Roboto"/>
              </a:rPr>
              <a:t>Students can’t use their imagination to properly visualize the contents of the demonstrated course chapters</a:t>
            </a:r>
            <a:endParaRPr lang="en-A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 type="title"/>
          </p:nvPr>
        </p:nvSpPr>
        <p:spPr>
          <a:xfrm>
            <a:off x="1256040" y="2249280"/>
            <a:ext cx="2144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972CB4"/>
                </a:solidFill>
                <a:latin typeface="Oswald"/>
                <a:ea typeface="Oswald"/>
              </a:rPr>
              <a:t>PROBLEM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PROBLEM VS SOLUTION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1" name="Google Shape;882;p37"/>
          <p:cNvGrpSpPr/>
          <p:nvPr/>
        </p:nvGrpSpPr>
        <p:grpSpPr>
          <a:xfrm>
            <a:off x="6614280" y="1715040"/>
            <a:ext cx="469440" cy="469440"/>
            <a:chOff x="6614280" y="1715040"/>
            <a:chExt cx="469440" cy="469440"/>
          </a:xfrm>
        </p:grpSpPr>
        <p:sp>
          <p:nvSpPr>
            <p:cNvPr id="642" name="Google Shape;883;p37"/>
            <p:cNvSpPr/>
            <p:nvPr/>
          </p:nvSpPr>
          <p:spPr>
            <a:xfrm>
              <a:off x="6614280" y="1715040"/>
              <a:ext cx="469440" cy="469440"/>
            </a:xfrm>
            <a:custGeom>
              <a:avLst/>
              <a:gdLst/>
              <a:ahLst/>
              <a:cxnLst/>
              <a:rect l="l" t="t" r="r" b="b"/>
              <a:pathLst>
                <a:path w="19325" h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Google Shape;884;p37"/>
            <p:cNvSpPr/>
            <p:nvPr/>
          </p:nvSpPr>
          <p:spPr>
            <a:xfrm>
              <a:off x="6726600" y="1861200"/>
              <a:ext cx="243000" cy="177480"/>
            </a:xfrm>
            <a:custGeom>
              <a:avLst/>
              <a:gdLst/>
              <a:ahLst/>
              <a:cxnLst/>
              <a:rect l="l" t="t" r="r" b="b"/>
              <a:pathLst>
                <a:path w="10014" h="7309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44" name="Google Shape;885;p37"/>
          <p:cNvGrpSpPr/>
          <p:nvPr/>
        </p:nvGrpSpPr>
        <p:grpSpPr>
          <a:xfrm>
            <a:off x="2093760" y="1715040"/>
            <a:ext cx="469440" cy="469440"/>
            <a:chOff x="2093760" y="1715040"/>
            <a:chExt cx="469440" cy="469440"/>
          </a:xfrm>
        </p:grpSpPr>
        <p:sp>
          <p:nvSpPr>
            <p:cNvPr id="645" name="Google Shape;886;p37"/>
            <p:cNvSpPr/>
            <p:nvPr/>
          </p:nvSpPr>
          <p:spPr>
            <a:xfrm>
              <a:off x="2093760" y="1715040"/>
              <a:ext cx="469440" cy="469440"/>
            </a:xfrm>
            <a:custGeom>
              <a:avLst/>
              <a:gdLst/>
              <a:ahLst/>
              <a:cxnLst/>
              <a:rect l="l" t="t" r="r" b="b"/>
              <a:pathLst>
                <a:path w="19325" h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Google Shape;887;p37"/>
            <p:cNvSpPr/>
            <p:nvPr/>
          </p:nvSpPr>
          <p:spPr>
            <a:xfrm>
              <a:off x="2218320" y="1843200"/>
              <a:ext cx="221040" cy="213120"/>
            </a:xfrm>
            <a:custGeom>
              <a:avLst/>
              <a:gdLst/>
              <a:ahLst/>
              <a:cxnLst/>
              <a:rect l="l" t="t" r="r" b="b"/>
              <a:pathLst>
                <a:path w="9104" h="877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2243160" y="1235520"/>
            <a:ext cx="5338440" cy="2800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0" strike="noStrike" spc="-1">
                <a:solidFill>
                  <a:srgbClr val="CEF3F5"/>
                </a:solidFill>
                <a:latin typeface="Oswald"/>
                <a:ea typeface="Oswald"/>
              </a:rPr>
              <a:t>“Agile methods derive much of their agility by relying on the tacit knowledge embodied in the team, rather than writing the knowledge down in plans”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title"/>
          </p:nvPr>
        </p:nvSpPr>
        <p:spPr>
          <a:xfrm>
            <a:off x="1449000" y="4036680"/>
            <a:ext cx="624528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CEF3F5"/>
                </a:solidFill>
                <a:latin typeface="Roboto"/>
                <a:ea typeface="Roboto"/>
              </a:rPr>
              <a:t> —Prof. Barry  Boehm</a:t>
            </a:r>
            <a:endParaRPr lang="en-A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Google Shape;881;p37"/>
          <p:cNvSpPr/>
          <p:nvPr/>
        </p:nvSpPr>
        <p:spPr>
          <a:xfrm>
            <a:off x="845640" y="534240"/>
            <a:ext cx="770364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0" strike="noStrike" spc="-1">
                <a:solidFill>
                  <a:srgbClr val="CEF3F5"/>
                </a:solidFill>
                <a:latin typeface="Oswald"/>
                <a:ea typeface="Arial"/>
              </a:rPr>
              <a:t>Quote</a:t>
            </a:r>
            <a:endParaRPr lang="en-AU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System break-down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subTitle"/>
          </p:nvPr>
        </p:nvSpPr>
        <p:spPr>
          <a:xfrm>
            <a:off x="719640" y="1770480"/>
            <a:ext cx="231696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C8AEF8"/>
                </a:solidFill>
                <a:latin typeface="Oswald"/>
                <a:ea typeface="Oswald"/>
              </a:rPr>
              <a:t>Login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title"/>
          </p:nvPr>
        </p:nvSpPr>
        <p:spPr>
          <a:xfrm>
            <a:off x="13291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C8AEF8"/>
                </a:solidFill>
                <a:latin typeface="Oswald"/>
                <a:ea typeface="Oswald"/>
              </a:rPr>
              <a:t>01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subTitle"/>
          </p:nvPr>
        </p:nvSpPr>
        <p:spPr>
          <a:xfrm>
            <a:off x="527400" y="2146680"/>
            <a:ext cx="2509200" cy="79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CEF3F5"/>
                </a:solidFill>
                <a:latin typeface="Roboto"/>
                <a:ea typeface="Roboto"/>
              </a:rPr>
              <a:t>No interaction shall be done on dashboard unless the user is logged in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subTitle"/>
          </p:nvPr>
        </p:nvSpPr>
        <p:spPr>
          <a:xfrm>
            <a:off x="3413520" y="1770480"/>
            <a:ext cx="231660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78FFF"/>
                </a:solidFill>
                <a:latin typeface="Oswald"/>
                <a:ea typeface="Oswald"/>
              </a:rPr>
              <a:t>Dashboard interactions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655" name="PlaceHolder 6"/>
          <p:cNvSpPr>
            <a:spLocks noGrp="1"/>
          </p:cNvSpPr>
          <p:nvPr>
            <p:ph type="title"/>
          </p:nvPr>
        </p:nvSpPr>
        <p:spPr>
          <a:xfrm>
            <a:off x="402300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878FFF"/>
                </a:solidFill>
                <a:latin typeface="Oswald"/>
                <a:ea typeface="Oswald"/>
              </a:rPr>
              <a:t>02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7"/>
          <p:cNvSpPr>
            <a:spLocks noGrp="1"/>
          </p:cNvSpPr>
          <p:nvPr>
            <p:ph type="subTitle"/>
          </p:nvPr>
        </p:nvSpPr>
        <p:spPr>
          <a:xfrm>
            <a:off x="3220920" y="2146680"/>
            <a:ext cx="25092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CEF3F5"/>
                </a:solidFill>
                <a:latin typeface="Roboto"/>
                <a:ea typeface="Roboto"/>
              </a:rPr>
              <a:t>Unique dashboard for every user type (instructor, student)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657" name="PlaceHolder 8"/>
          <p:cNvSpPr>
            <a:spLocks noGrp="1"/>
          </p:cNvSpPr>
          <p:nvPr>
            <p:ph type="subTitle"/>
          </p:nvPr>
        </p:nvSpPr>
        <p:spPr>
          <a:xfrm>
            <a:off x="6107040" y="1770480"/>
            <a:ext cx="231660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9154F8"/>
                </a:solidFill>
                <a:latin typeface="Oswald"/>
                <a:ea typeface="Oswald"/>
              </a:rPr>
              <a:t>MVC architecture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658" name="PlaceHolder 9"/>
          <p:cNvSpPr>
            <a:spLocks noGrp="1"/>
          </p:cNvSpPr>
          <p:nvPr>
            <p:ph type="title"/>
          </p:nvPr>
        </p:nvSpPr>
        <p:spPr>
          <a:xfrm>
            <a:off x="67165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9154F8"/>
                </a:solidFill>
                <a:latin typeface="Oswald"/>
                <a:ea typeface="Oswald"/>
              </a:rPr>
              <a:t>03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10"/>
          <p:cNvSpPr>
            <a:spLocks noGrp="1"/>
          </p:cNvSpPr>
          <p:nvPr>
            <p:ph type="subTitle"/>
          </p:nvPr>
        </p:nvSpPr>
        <p:spPr>
          <a:xfrm>
            <a:off x="5914440" y="2146680"/>
            <a:ext cx="2509200" cy="73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CEF3F5"/>
                </a:solidFill>
                <a:latin typeface="Roboto"/>
                <a:ea typeface="Roboto"/>
              </a:rPr>
              <a:t>The project follows MVC(Model, veiw, controller) design pattern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660" name="PlaceHolder 11"/>
          <p:cNvSpPr>
            <a:spLocks noGrp="1"/>
          </p:cNvSpPr>
          <p:nvPr>
            <p:ph type="subTitle"/>
          </p:nvPr>
        </p:nvSpPr>
        <p:spPr>
          <a:xfrm>
            <a:off x="719640" y="3395520"/>
            <a:ext cx="231696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35C2DF"/>
                </a:solidFill>
                <a:latin typeface="Oswald"/>
                <a:ea typeface="Oswald"/>
              </a:rPr>
              <a:t>Different game views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661" name="PlaceHolder 12"/>
          <p:cNvSpPr>
            <a:spLocks noGrp="1"/>
          </p:cNvSpPr>
          <p:nvPr>
            <p:ph type="title"/>
          </p:nvPr>
        </p:nvSpPr>
        <p:spPr>
          <a:xfrm>
            <a:off x="13291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35C2DF"/>
                </a:solidFill>
                <a:latin typeface="Oswald"/>
                <a:ea typeface="Oswald"/>
              </a:rPr>
              <a:t>04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13"/>
          <p:cNvSpPr>
            <a:spLocks noGrp="1"/>
          </p:cNvSpPr>
          <p:nvPr>
            <p:ph type="subTitle"/>
          </p:nvPr>
        </p:nvSpPr>
        <p:spPr>
          <a:xfrm>
            <a:off x="527400" y="3771720"/>
            <a:ext cx="25092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CEF3F5"/>
                </a:solidFill>
                <a:latin typeface="Roboto"/>
                <a:ea typeface="Roboto"/>
              </a:rPr>
              <a:t>Various stages across each course that are updated oftenly by instructors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663" name="PlaceHolder 14"/>
          <p:cNvSpPr>
            <a:spLocks noGrp="1"/>
          </p:cNvSpPr>
          <p:nvPr>
            <p:ph type="subTitle"/>
          </p:nvPr>
        </p:nvSpPr>
        <p:spPr>
          <a:xfrm>
            <a:off x="3413520" y="3395520"/>
            <a:ext cx="231696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CA7BEB"/>
                </a:solidFill>
                <a:latin typeface="Oswald"/>
                <a:ea typeface="Oswald"/>
              </a:rPr>
              <a:t>Grading system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664" name="PlaceHolder 15"/>
          <p:cNvSpPr>
            <a:spLocks noGrp="1"/>
          </p:cNvSpPr>
          <p:nvPr>
            <p:ph type="title"/>
          </p:nvPr>
        </p:nvSpPr>
        <p:spPr>
          <a:xfrm>
            <a:off x="402300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CA7BEB"/>
                </a:solidFill>
                <a:latin typeface="Oswald"/>
                <a:ea typeface="Oswald"/>
              </a:rPr>
              <a:t>05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16"/>
          <p:cNvSpPr>
            <a:spLocks noGrp="1"/>
          </p:cNvSpPr>
          <p:nvPr>
            <p:ph type="subTitle"/>
          </p:nvPr>
        </p:nvSpPr>
        <p:spPr>
          <a:xfrm>
            <a:off x="3280320" y="3771720"/>
            <a:ext cx="263412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CEF3F5"/>
                </a:solidFill>
                <a:latin typeface="Roboto"/>
                <a:ea typeface="Roboto"/>
              </a:rPr>
              <a:t>Intelligent grading systems that grant students live grades upon task completion within a stage</a:t>
            </a:r>
            <a:endParaRPr lang="en-AU" sz="1400" b="0" strike="noStrike" spc="-1">
              <a:latin typeface="Arial"/>
            </a:endParaRPr>
          </a:p>
        </p:txBody>
      </p:sp>
      <p:sp>
        <p:nvSpPr>
          <p:cNvPr id="666" name="PlaceHolder 17"/>
          <p:cNvSpPr>
            <a:spLocks noGrp="1"/>
          </p:cNvSpPr>
          <p:nvPr>
            <p:ph type="subTitle"/>
          </p:nvPr>
        </p:nvSpPr>
        <p:spPr>
          <a:xfrm>
            <a:off x="6107040" y="3395520"/>
            <a:ext cx="231660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972CB4"/>
                </a:solidFill>
                <a:latin typeface="Oswald"/>
                <a:ea typeface="Oswald"/>
              </a:rPr>
              <a:t>E</a:t>
            </a:r>
            <a:r>
              <a:rPr lang="en" sz="1800" b="0" strike="noStrike" spc="-1">
                <a:solidFill>
                  <a:srgbClr val="972CB4"/>
                </a:solidFill>
                <a:latin typeface="Oswald"/>
                <a:ea typeface="Oswald"/>
              </a:rPr>
              <a:t>ffective communication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667" name="PlaceHolder 18"/>
          <p:cNvSpPr>
            <a:spLocks noGrp="1"/>
          </p:cNvSpPr>
          <p:nvPr>
            <p:ph type="title"/>
          </p:nvPr>
        </p:nvSpPr>
        <p:spPr>
          <a:xfrm>
            <a:off x="67165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972CB4"/>
                </a:solidFill>
                <a:latin typeface="Oswald"/>
                <a:ea typeface="Oswald"/>
              </a:rPr>
              <a:t>06</a:t>
            </a:r>
            <a:endParaRPr lang="en-AU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19"/>
          <p:cNvSpPr>
            <a:spLocks noGrp="1"/>
          </p:cNvSpPr>
          <p:nvPr>
            <p:ph type="subTitle"/>
          </p:nvPr>
        </p:nvSpPr>
        <p:spPr>
          <a:xfrm>
            <a:off x="6107040" y="377172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CEF3F5"/>
                </a:solidFill>
                <a:latin typeface="Roboto"/>
                <a:ea typeface="Roboto"/>
              </a:rPr>
              <a:t>Instructors, students can chat lively</a:t>
            </a:r>
            <a:endParaRPr lang="en-A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33080" y="867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User stories</a:t>
            </a:r>
            <a:endParaRPr lang="en-A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0" name="Picture 6"/>
          <p:cNvPicPr/>
          <p:nvPr/>
        </p:nvPicPr>
        <p:blipFill>
          <a:blip r:embed="rId2"/>
          <a:stretch/>
        </p:blipFill>
        <p:spPr>
          <a:xfrm>
            <a:off x="1080000" y="659160"/>
            <a:ext cx="7200000" cy="445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Picture 2"/>
          <p:cNvPicPr/>
          <p:nvPr/>
        </p:nvPicPr>
        <p:blipFill>
          <a:blip r:embed="rId2"/>
          <a:stretch/>
        </p:blipFill>
        <p:spPr>
          <a:xfrm>
            <a:off x="180000" y="1080000"/>
            <a:ext cx="8836560" cy="34027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4"/>
          <p:cNvSpPr/>
          <p:nvPr/>
        </p:nvSpPr>
        <p:spPr>
          <a:xfrm>
            <a:off x="528840" y="464760"/>
            <a:ext cx="4571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Functional requirements</a:t>
            </a:r>
            <a:endParaRPr lang="en-A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Box 4"/>
          <p:cNvSpPr/>
          <p:nvPr/>
        </p:nvSpPr>
        <p:spPr>
          <a:xfrm>
            <a:off x="528840" y="464760"/>
            <a:ext cx="457164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CEF3F5"/>
                </a:solidFill>
                <a:latin typeface="Oswald"/>
                <a:ea typeface="Arial"/>
              </a:rPr>
              <a:t>Non-Functional requirements</a:t>
            </a:r>
            <a:endParaRPr lang="en-AU" sz="2800" b="0" strike="noStrike" spc="-1">
              <a:latin typeface="Arial"/>
            </a:endParaRPr>
          </a:p>
        </p:txBody>
      </p:sp>
      <p:pic>
        <p:nvPicPr>
          <p:cNvPr id="674" name="Picture 3"/>
          <p:cNvPicPr/>
          <p:nvPr/>
        </p:nvPicPr>
        <p:blipFill>
          <a:blip r:embed="rId2"/>
          <a:stretch/>
        </p:blipFill>
        <p:spPr>
          <a:xfrm>
            <a:off x="460440" y="1378440"/>
            <a:ext cx="8539560" cy="333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632</Words>
  <Application>Microsoft Office PowerPoint</Application>
  <PresentationFormat>On-screen Show (16:9)</PresentationFormat>
  <Paragraphs>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Oswald</vt:lpstr>
      <vt:lpstr>Raleway</vt:lpstr>
      <vt:lpstr>Roboto</vt:lpstr>
      <vt:lpstr>Segoe UI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Virtual Reality Educational game</vt:lpstr>
      <vt:lpstr>Project description.</vt:lpstr>
      <vt:lpstr>Project description.</vt:lpstr>
      <vt:lpstr>SOLUTION</vt:lpstr>
      <vt:lpstr>“Agile methods derive much of their agility by relying on the tacit knowledge embodied in the team, rather than writing the knowledge down in plans”</vt:lpstr>
      <vt:lpstr>System break-down</vt:lpstr>
      <vt:lpstr>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actors research</vt:lpstr>
      <vt:lpstr>01</vt:lpstr>
      <vt:lpstr>Instructor research</vt:lpstr>
      <vt:lpstr>02</vt:lpstr>
      <vt:lpstr>Student research</vt:lpstr>
      <vt:lpstr>03</vt:lpstr>
      <vt:lpstr>Student research</vt:lpstr>
      <vt:lpstr>UI screens</vt:lpstr>
      <vt:lpstr>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Educational game</dc:title>
  <dc:subject/>
  <dc:creator>Khaled Amer</dc:creator>
  <dc:description/>
  <cp:lastModifiedBy>khaled bahaaeldin</cp:lastModifiedBy>
  <cp:revision>25</cp:revision>
  <dcterms:modified xsi:type="dcterms:W3CDTF">2022-01-20T20:53:48Z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27</vt:i4>
  </property>
  <property fmtid="{D5CDD505-2E9C-101B-9397-08002B2CF9AE}" pid="3" name="PresentationFormat">
    <vt:lpwstr>On-screen Show (16:9)</vt:lpwstr>
  </property>
  <property fmtid="{D5CDD505-2E9C-101B-9397-08002B2CF9AE}" pid="4" name="Slides">
    <vt:i4>27</vt:i4>
  </property>
</Properties>
</file>