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313" r:id="rId4"/>
    <p:sldId id="266" r:id="rId5"/>
    <p:sldId id="258" r:id="rId6"/>
    <p:sldId id="259" r:id="rId7"/>
    <p:sldId id="262" r:id="rId8"/>
    <p:sldId id="264" r:id="rId9"/>
    <p:sldId id="315" r:id="rId10"/>
    <p:sldId id="270" r:id="rId11"/>
    <p:sldId id="316" r:id="rId12"/>
    <p:sldId id="314" r:id="rId13"/>
    <p:sldId id="317" r:id="rId14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6"/>
      <p:bold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6A53F8-707E-4EE8-A96B-7C94F306F02B}">
  <a:tblStyle styleId="{406A53F8-707E-4EE8-A96B-7C94F306F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70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2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64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87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660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59" r:id="rId6"/>
    <p:sldLayoutId id="2147483666" r:id="rId7"/>
    <p:sldLayoutId id="2147483669" r:id="rId8"/>
    <p:sldLayoutId id="2147483670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 Reality Educational game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19999" y="3500587"/>
            <a:ext cx="4995063" cy="1245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- Khaled Bahaa-El-Din.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- Abdullah Aml.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</a:t>
            </a:r>
            <a:endParaRPr dirty="0"/>
          </a:p>
        </p:txBody>
      </p:sp>
      <p:pic>
        <p:nvPicPr>
          <p:cNvPr id="3" name="Picture 2" descr="A picture containing text, vector graphics, computer&#10;&#10;Description automatically generated">
            <a:extLst>
              <a:ext uri="{FF2B5EF4-FFF2-40B4-BE49-F238E27FC236}">
                <a16:creationId xmlns:a16="http://schemas.microsoft.com/office/drawing/2014/main" id="{1BCFB315-730E-44BE-BB13-E9C461141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11" y="925560"/>
            <a:ext cx="3362777" cy="33627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7357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can get perplexed due to strange objects inside the VR game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Student needs obvious metaphors inside the game to react upon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common internet metaphors will be straight forward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figures can be designed in VR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student can see the designed figures so we can know whether he got to the point or not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30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pic>
        <p:nvPicPr>
          <p:cNvPr id="4" name="Picture 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2974893F-469D-4F34-9FB5-21D59E65E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60" y="779995"/>
            <a:ext cx="2733371" cy="29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6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needs to monitor everything in the system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Admin needs to be notified immediately with system unexpected behavior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Push notifications can catch admin’s attention immediately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push notification routine can be designed for testing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admin’s thoughts about the notification tone and message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16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description.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aleway"/>
              <a:buChar char="●"/>
            </a:pPr>
            <a:r>
              <a:rPr lang="en-US" dirty="0"/>
              <a:t>The project is mainly a virtual reality educational game based on topics in a course.</a:t>
            </a:r>
          </a:p>
          <a:p>
            <a:pPr>
              <a:buFont typeface="Raleway"/>
              <a:buChar char="●"/>
            </a:pPr>
            <a:endParaRPr lang="en-US" dirty="0"/>
          </a:p>
          <a:p>
            <a:pPr>
              <a:buFont typeface="Raleway"/>
              <a:buChar char="●"/>
            </a:pPr>
            <a:r>
              <a:rPr lang="en-US" dirty="0"/>
              <a:t>The actors in the system are:</a:t>
            </a:r>
          </a:p>
          <a:p>
            <a:pPr marL="152400" indent="0">
              <a:buNone/>
            </a:pPr>
            <a:r>
              <a:rPr lang="en-US" dirty="0"/>
              <a:t>	1. Instructors 		2. Students 		3. Admins </a:t>
            </a:r>
          </a:p>
          <a:p>
            <a:pPr marL="152400" indent="0">
              <a:buNone/>
            </a:pPr>
            <a:endParaRPr lang="en-US" dirty="0"/>
          </a:p>
          <a:p>
            <a:pPr>
              <a:buFont typeface="Raleway"/>
              <a:buChar char="●"/>
            </a:pPr>
            <a:r>
              <a:rPr lang="en-US" dirty="0"/>
              <a:t>The software targets 2 perspectives:</a:t>
            </a:r>
          </a:p>
          <a:p>
            <a:pPr lvl="1">
              <a:buFont typeface="Raleway"/>
              <a:buChar char="●"/>
            </a:pPr>
            <a:r>
              <a:rPr lang="en-US" b="1" dirty="0">
                <a:solidFill>
                  <a:schemeClr val="accent1"/>
                </a:solidFill>
                <a:uFill>
                  <a:noFill/>
                </a:uFill>
              </a:rPr>
              <a:t>System dashboard:</a:t>
            </a:r>
            <a:r>
              <a:rPr lang="en-US" dirty="0"/>
              <a:t> Where the instructors, students can communicate with each other and get latest news.</a:t>
            </a:r>
          </a:p>
          <a:p>
            <a:pPr lvl="1">
              <a:buFont typeface="Raleway"/>
              <a:buChar char="●"/>
            </a:pPr>
            <a:r>
              <a:rPr lang="en-US" b="1" dirty="0">
                <a:solidFill>
                  <a:schemeClr val="accent1"/>
                </a:solidFill>
                <a:uFill>
                  <a:noFill/>
                </a:uFill>
              </a:rPr>
              <a:t>Game system: </a:t>
            </a:r>
            <a:r>
              <a:rPr lang="en-US" dirty="0">
                <a:uFill>
                  <a:noFill/>
                </a:uFill>
              </a:rPr>
              <a:t>The software used inside the game.</a:t>
            </a:r>
            <a:endParaRPr lang="en-US" b="1" dirty="0">
              <a:solidFill>
                <a:schemeClr val="accent1"/>
              </a:solidFill>
              <a:uFill>
                <a:noFill/>
              </a:uFill>
            </a:endParaRPr>
          </a:p>
        </p:txBody>
      </p:sp>
      <p:sp>
        <p:nvSpPr>
          <p:cNvPr id="703" name="Google Shape;703;p28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description.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aleway"/>
              <a:buChar char="●"/>
            </a:pPr>
            <a:r>
              <a:rPr lang="en-US" dirty="0"/>
              <a:t>At the beginning of the semester, students register the course through the dashboard system.</a:t>
            </a:r>
          </a:p>
          <a:p>
            <a:pPr>
              <a:buFont typeface="Raleway"/>
              <a:buChar char="●"/>
            </a:pPr>
            <a:r>
              <a:rPr lang="en-US" dirty="0"/>
              <a:t>Once their registration request is made, the System Admin ensures that student’s registration is compliant with the laws. If it is, registration is done successfully.</a:t>
            </a:r>
          </a:p>
          <a:p>
            <a:pPr>
              <a:buFont typeface="Raleway"/>
              <a:buChar char="●"/>
            </a:pPr>
            <a:r>
              <a:rPr lang="en-US" dirty="0"/>
              <a:t>Then, Instructors are notified with the registered students to communicate with them.</a:t>
            </a:r>
          </a:p>
          <a:p>
            <a:pPr>
              <a:buFont typeface="Raleway"/>
              <a:buChar char="●"/>
            </a:pPr>
            <a:r>
              <a:rPr lang="en-US" dirty="0"/>
              <a:t>Instructors can edit/delete/modify stages within the course (following CRUD metric).</a:t>
            </a:r>
          </a:p>
          <a:p>
            <a:pPr>
              <a:buFont typeface="Raleway"/>
              <a:buChar char="●"/>
            </a:pPr>
            <a:r>
              <a:rPr lang="en-US" dirty="0"/>
              <a:t>On each modification from the instructor, students are notified by their dashboard.</a:t>
            </a:r>
          </a:p>
          <a:p>
            <a:pPr>
              <a:buFont typeface="Raleway"/>
              <a:buChar char="●"/>
            </a:pPr>
            <a:r>
              <a:rPr lang="en-US" dirty="0"/>
              <a:t>The game types within the system are (design, exploration, assembly and puzzles).</a:t>
            </a:r>
          </a:p>
          <a:p>
            <a:pPr>
              <a:buFont typeface="Raleway"/>
              <a:buChar char="●"/>
            </a:pPr>
            <a:r>
              <a:rPr lang="en-US" dirty="0"/>
              <a:t>Each instructor specifies the suitable game type related to their course.</a:t>
            </a:r>
          </a:p>
          <a:p>
            <a:pPr>
              <a:buFont typeface="Raleway"/>
              <a:buChar char="●"/>
            </a:pPr>
            <a:r>
              <a:rPr lang="en-US" dirty="0"/>
              <a:t>The VR game system is connected to the database that contains details to specific course.</a:t>
            </a:r>
          </a:p>
        </p:txBody>
      </p:sp>
      <p:sp>
        <p:nvSpPr>
          <p:cNvPr id="703" name="Google Shape;703;p28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53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5775744" y="228540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3735192" cy="121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virtual reality game with 3D figures related to the course can greatly improve the students’ understanding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529771" y="2821334"/>
            <a:ext cx="3452169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Students can’t use their imagination to properly visualize the contents of the demonstrated course chapters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1256195" y="2249368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 SOLUTION</a:t>
            </a:r>
            <a:endParaRPr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6614411" y="1715158"/>
            <a:ext cx="469887" cy="469887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2093938" y="1715105"/>
            <a:ext cx="469887" cy="469887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break-down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527333" y="2146715"/>
            <a:ext cx="2509667" cy="796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interaction shall be done on dashboard unless the user is logged in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 interactions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220971" y="2146716"/>
            <a:ext cx="250966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 dashboard for every user type (instructor, student)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architecture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5914571" y="2146715"/>
            <a:ext cx="2509430" cy="733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 follows MVC(Model, veiw, controller) design pattern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game views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527333" y="3771577"/>
            <a:ext cx="250966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Various stages across each course that are updated oftenly by instructors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Grading system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280229" y="3771577"/>
            <a:ext cx="2634341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Intelligent grading systems that grant students live grades upon task completion within a stage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ffective communication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Instructors, students can chat lively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1902600" y="587829"/>
            <a:ext cx="5338800" cy="2800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US" dirty="0"/>
              <a:t>“Agile methods derive much of their agility by relying on the tacit knowledge embodied in the team, rather than writing the knowledge down in plans”</a:t>
            </a:r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1449150" y="36903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—Prof. Barry  Boehm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696232" y="217913"/>
            <a:ext cx="4714800" cy="722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actors research</a:t>
            </a:r>
            <a:endParaRPr dirty="0"/>
          </a:p>
        </p:txBody>
      </p:sp>
      <p:grpSp>
        <p:nvGrpSpPr>
          <p:cNvPr id="792" name="Google Shape;792;p3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</a:t>
            </a:r>
            <a:endParaRPr dirty="0"/>
          </a:p>
        </p:txBody>
      </p:sp>
      <p:pic>
        <p:nvPicPr>
          <p:cNvPr id="5" name="Picture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C67632CB-EA63-4DA8-B2B1-168C46CA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58" y="791028"/>
            <a:ext cx="2954663" cy="32512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needs to monitor students’ progress easily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need a table with students’ progress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table can be of limited rows and has filters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table prototype can be shown to instructor for example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instructor’s feedback after seeing the table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576</Words>
  <Application>Microsoft Office PowerPoint</Application>
  <PresentationFormat>On-screen Show (16:9)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Livvic</vt:lpstr>
      <vt:lpstr>Roboto</vt:lpstr>
      <vt:lpstr>Raleway</vt:lpstr>
      <vt:lpstr>Oswald</vt:lpstr>
      <vt:lpstr>Roboto Condensed Light</vt:lpstr>
      <vt:lpstr>Software Development Bussines Plan by Slidesgo</vt:lpstr>
      <vt:lpstr>Virtual Reality Educational game</vt:lpstr>
      <vt:lpstr>Project description.</vt:lpstr>
      <vt:lpstr>Project description.</vt:lpstr>
      <vt:lpstr>SOLUTION</vt:lpstr>
      <vt:lpstr>System break-down</vt:lpstr>
      <vt:lpstr>“Agile methods derive much of their agility by relying on the tacit knowledge embodied in the team, rather than writing the knowledge down in plans”</vt:lpstr>
      <vt:lpstr>System actors research</vt:lpstr>
      <vt:lpstr>01</vt:lpstr>
      <vt:lpstr>Instructor research</vt:lpstr>
      <vt:lpstr>02</vt:lpstr>
      <vt:lpstr>Student research</vt:lpstr>
      <vt:lpstr>03</vt:lpstr>
      <vt:lpstr>Admin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Educational game</dc:title>
  <dc:creator>Khaled Amer</dc:creator>
  <cp:lastModifiedBy>khaled bahaaeldin</cp:lastModifiedBy>
  <cp:revision>9</cp:revision>
  <dcterms:modified xsi:type="dcterms:W3CDTF">2022-01-16T20:12:15Z</dcterms:modified>
</cp:coreProperties>
</file>