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4" r:id="rId7"/>
    <p:sldId id="268" r:id="rId8"/>
    <p:sldId id="269" r:id="rId9"/>
    <p:sldId id="263" r:id="rId10"/>
    <p:sldId id="261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Oriented</a:t>
            </a:r>
            <a:r>
              <a:rPr lang="en-US" dirty="0" smtClean="0"/>
              <a:t> </a:t>
            </a:r>
            <a:r>
              <a:rPr lang="en-US" dirty="0"/>
              <a:t>Programming</a:t>
            </a:r>
            <a:r>
              <a:rPr lang="en-US" dirty="0" smtClean="0"/>
              <a:t> (OOP)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Prepared by: Muhammad Abdullah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bundling of data members and methods into an enclosed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Hiding the data for the purpose of protection.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79" y="3595583"/>
            <a:ext cx="3742427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/>
              <a:t>Determine how members of a class, such as instance variable and methods are accessible from outside the </a:t>
            </a:r>
            <a:r>
              <a:rPr lang="en-US" dirty="0" smtClean="0"/>
              <a:t>class</a:t>
            </a:r>
            <a:r>
              <a:rPr lang="en-US" dirty="0" smtClean="0"/>
              <a:t>. </a:t>
            </a:r>
            <a:endParaRPr lang="en-US" dirty="0" smtClean="0"/>
          </a:p>
          <a:p>
            <a:pPr marL="285750" lvl="1"/>
            <a:r>
              <a:rPr lang="en-US" dirty="0" smtClean="0"/>
              <a:t>Are </a:t>
            </a:r>
            <a:r>
              <a:rPr lang="en-US" dirty="0"/>
              <a:t>of four types</a:t>
            </a:r>
            <a:r>
              <a:rPr lang="en-US" dirty="0" smtClean="0"/>
              <a:t>:</a:t>
            </a:r>
          </a:p>
          <a:p>
            <a:pPr marL="742950" lvl="2"/>
            <a:r>
              <a:rPr lang="en-US" dirty="0" smtClean="0"/>
              <a:t>Public</a:t>
            </a:r>
          </a:p>
          <a:p>
            <a:pPr marL="742950" lvl="2"/>
            <a:r>
              <a:rPr lang="en-US" dirty="0" smtClean="0"/>
              <a:t>Private</a:t>
            </a:r>
          </a:p>
          <a:p>
            <a:pPr marL="742950" lvl="2"/>
            <a:r>
              <a:rPr lang="en-US" dirty="0" smtClean="0"/>
              <a:t>Protected</a:t>
            </a:r>
          </a:p>
          <a:p>
            <a:pPr marL="742950" lvl="2"/>
            <a:r>
              <a:rPr lang="en-US" dirty="0" smtClean="0"/>
              <a:t>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</a:t>
            </a:r>
          </a:p>
          <a:p>
            <a:r>
              <a:rPr lang="en-US" dirty="0"/>
              <a:t>Reliability and </a:t>
            </a:r>
            <a:r>
              <a:rPr lang="en-US" dirty="0" smtClean="0"/>
              <a:t>flexibility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73" y="944664"/>
            <a:ext cx="921185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object is any person or a thing, living or non-living which has some characteristics or attributes which help to describe it.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689" y="2674189"/>
            <a:ext cx="4176122" cy="29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0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Object-oriented programming is a programming paradigm based on the concept of "objects", which can contain data, in the form of fields, and </a:t>
            </a:r>
            <a:r>
              <a:rPr lang="en-US" dirty="0" smtClean="0"/>
              <a:t>code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69" y="3453531"/>
            <a:ext cx="3237242" cy="25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</a:t>
            </a:r>
            <a:r>
              <a:rPr lang="en-US" dirty="0" smtClean="0"/>
              <a:t>Oriented </a:t>
            </a:r>
            <a:r>
              <a:rPr lang="en-US" dirty="0"/>
              <a:t>Programming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/>
              <a:t>Procedure</a:t>
            </a:r>
            <a:r>
              <a:rPr lang="en-US" dirty="0" smtClean="0"/>
              <a:t> Oriented </a:t>
            </a:r>
            <a:r>
              <a:rPr lang="en-US" dirty="0"/>
              <a:t>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OOP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In OOP, program is divided into parts called object.</a:t>
            </a:r>
            <a:endParaRPr lang="en-US" sz="2000" dirty="0" smtClean="0"/>
          </a:p>
          <a:p>
            <a:r>
              <a:rPr lang="en-US" sz="2000" dirty="0" smtClean="0"/>
              <a:t>Has access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named public, private etc.</a:t>
            </a:r>
          </a:p>
          <a:p>
            <a:r>
              <a:rPr lang="en-US" sz="2000" dirty="0" smtClean="0"/>
              <a:t>OOP more secure.</a:t>
            </a:r>
            <a:endParaRPr lang="en-US" dirty="0" smtClean="0"/>
          </a:p>
          <a:p>
            <a:r>
              <a:rPr lang="en-US" sz="2000" dirty="0" smtClean="0"/>
              <a:t>Java </a:t>
            </a:r>
            <a:r>
              <a:rPr lang="en-US" sz="2000" dirty="0" smtClean="0"/>
              <a:t>and C# are some example of OOP.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POP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/>
              <a:t>In POP, program </a:t>
            </a:r>
            <a:r>
              <a:rPr lang="en-US" sz="2000" dirty="0"/>
              <a:t>is divided into parts called </a:t>
            </a:r>
            <a:r>
              <a:rPr lang="en-US" sz="2000" dirty="0" smtClean="0"/>
              <a:t>function.</a:t>
            </a:r>
            <a:endParaRPr lang="en-US" sz="2000" dirty="0" smtClean="0"/>
          </a:p>
          <a:p>
            <a:r>
              <a:rPr lang="en-US" sz="2000" dirty="0" smtClean="0"/>
              <a:t>Does not has </a:t>
            </a:r>
            <a:r>
              <a:rPr lang="en-US" sz="2000" dirty="0"/>
              <a:t>access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POP is less secure</a:t>
            </a:r>
          </a:p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C, Pascal are some example of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9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uses following four programming </a:t>
            </a:r>
            <a:r>
              <a:rPr lang="en-US" dirty="0" smtClean="0"/>
              <a:t>concepts: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pass on characteristic, property, title and right of individual to his/her successors.</a:t>
            </a:r>
          </a:p>
          <a:p>
            <a:r>
              <a:rPr lang="en-US" dirty="0" smtClean="0"/>
              <a:t>Some types of inheritance:</a:t>
            </a:r>
          </a:p>
          <a:p>
            <a:pPr lvl="1"/>
            <a:r>
              <a:rPr lang="en-US" dirty="0" smtClean="0"/>
              <a:t>Single inheritance </a:t>
            </a:r>
          </a:p>
          <a:p>
            <a:pPr lvl="1"/>
            <a:r>
              <a:rPr lang="en-US" dirty="0" smtClean="0"/>
              <a:t>Multi level inheritance</a:t>
            </a:r>
          </a:p>
          <a:p>
            <a:pPr lvl="1"/>
            <a:r>
              <a:rPr lang="en-US" dirty="0" smtClean="0"/>
              <a:t>Hierarchical inheritance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665563"/>
            <a:ext cx="4718050" cy="26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23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Single Inheritance:</a:t>
            </a:r>
            <a:r>
              <a:rPr lang="en-US" sz="2000" dirty="0"/>
              <a:t> When a class extends another one class only then we </a:t>
            </a:r>
            <a:r>
              <a:rPr lang="en-US" sz="2000" dirty="0" smtClean="0"/>
              <a:t>call </a:t>
            </a:r>
            <a:r>
              <a:rPr lang="en-US" sz="2000" dirty="0"/>
              <a:t>it a single inheritance</a:t>
            </a:r>
            <a:r>
              <a:rPr lang="en-US" sz="2000" dirty="0" smtClean="0"/>
              <a:t>.</a:t>
            </a:r>
          </a:p>
          <a:p>
            <a:pPr marL="285750" lvl="1"/>
            <a:r>
              <a:rPr lang="en-US" b="1" dirty="0"/>
              <a:t>Multi level inheritance</a:t>
            </a:r>
            <a:r>
              <a:rPr lang="en-US" b="1" dirty="0" smtClean="0"/>
              <a:t>:</a:t>
            </a:r>
            <a:r>
              <a:rPr lang="en-US" dirty="0" smtClean="0"/>
              <a:t> When </a:t>
            </a:r>
            <a:r>
              <a:rPr lang="en-US" dirty="0"/>
              <a:t>a class is derived from a class which is also derived from another class, such inheritance is called Multilevel Inheritance.</a:t>
            </a:r>
            <a:endParaRPr lang="en-US" dirty="0" smtClean="0"/>
          </a:p>
          <a:p>
            <a:pPr marL="285750" lvl="1"/>
            <a:r>
              <a:rPr lang="en-US" b="1" dirty="0"/>
              <a:t>Hierarchical </a:t>
            </a:r>
            <a:r>
              <a:rPr lang="en-US" b="1" dirty="0" smtClean="0"/>
              <a:t>inheritance:</a:t>
            </a:r>
            <a:r>
              <a:rPr lang="en-US" dirty="0" smtClean="0"/>
              <a:t> In </a:t>
            </a:r>
            <a:r>
              <a:rPr lang="en-US" dirty="0"/>
              <a:t>such kind of inheritance one class is inherited by many</a:t>
            </a:r>
            <a:r>
              <a:rPr lang="en-US" b="1" dirty="0"/>
              <a:t> </a:t>
            </a:r>
            <a:r>
              <a:rPr lang="en-US" dirty="0"/>
              <a:t>sub classes.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670" y="2560320"/>
            <a:ext cx="1475117" cy="183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70" y="4537493"/>
            <a:ext cx="222885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520" y="2560320"/>
            <a:ext cx="1522023" cy="26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means to process objects differently based on their data type.</a:t>
            </a:r>
          </a:p>
          <a:p>
            <a:r>
              <a:rPr lang="en-US" dirty="0" smtClean="0"/>
              <a:t>Polymorphism </a:t>
            </a:r>
            <a:r>
              <a:rPr lang="en-US" dirty="0"/>
              <a:t>could be static and dynamic both. </a:t>
            </a:r>
            <a:r>
              <a:rPr lang="en-US" b="1" dirty="0">
                <a:solidFill>
                  <a:schemeClr val="tx1"/>
                </a:solidFill>
              </a:rPr>
              <a:t>Method </a:t>
            </a:r>
            <a:r>
              <a:rPr lang="en-US" b="1" dirty="0" smtClean="0">
                <a:solidFill>
                  <a:schemeClr val="tx1"/>
                </a:solidFill>
              </a:rPr>
              <a:t>Overloading</a:t>
            </a:r>
            <a:r>
              <a:rPr lang="en-US" dirty="0" smtClean="0"/>
              <a:t> </a:t>
            </a:r>
            <a:r>
              <a:rPr lang="en-US" dirty="0"/>
              <a:t>is static </a:t>
            </a:r>
            <a:r>
              <a:rPr lang="en-US" dirty="0" smtClean="0"/>
              <a:t>polymorphism </a:t>
            </a:r>
            <a:r>
              <a:rPr lang="en-US" dirty="0"/>
              <a:t>while, </a:t>
            </a:r>
            <a:r>
              <a:rPr lang="en-US" b="1" dirty="0"/>
              <a:t>Method </a:t>
            </a:r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verriding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is dynamic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0564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Abstraction is a process where you show only “relevant” data and “hide” unnecessary details of an object from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2206" y="2560638"/>
            <a:ext cx="2837088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5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369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Object Oriented Programming (OOP)</vt:lpstr>
      <vt:lpstr>Object</vt:lpstr>
      <vt:lpstr>Object Oriented Programming</vt:lpstr>
      <vt:lpstr>Object Oriented Programming Versus Procedure Oriented Programming</vt:lpstr>
      <vt:lpstr>OOP Concept</vt:lpstr>
      <vt:lpstr>Inheritance</vt:lpstr>
      <vt:lpstr>Types of Inheritance</vt:lpstr>
      <vt:lpstr>Polymorphism</vt:lpstr>
      <vt:lpstr>Abstraction</vt:lpstr>
      <vt:lpstr>Encapsulation</vt:lpstr>
      <vt:lpstr>Access Modifiers</vt:lpstr>
      <vt:lpstr>Advantages of OOP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Orientated Programing (OOP)</dc:title>
  <dc:creator>User</dc:creator>
  <cp:lastModifiedBy>User</cp:lastModifiedBy>
  <cp:revision>26</cp:revision>
  <dcterms:created xsi:type="dcterms:W3CDTF">2019-11-25T05:16:46Z</dcterms:created>
  <dcterms:modified xsi:type="dcterms:W3CDTF">2019-11-27T17:52:21Z</dcterms:modified>
</cp:coreProperties>
</file>