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Jstorytelingwithdataproject/Storyarch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F6C8C0-43C0-47E1-B7A5-C29F8144FE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AJ storyteling with data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13D337-F9AB-4C48-93C3-84FA0BF1B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11/4/2024 1:14:31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10" id="10" name="slide10">
            <a:extLst>
              <a:ext uri="{FF2B5EF4-FFF2-40B4-BE49-F238E27FC236}">
                <a16:creationId xmlns:a16="http://schemas.microsoft.com/office/drawing/2014/main" id="{AD9484BA-D019-4DEB-AB6A-DCD57638ED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1" id="2" name="slide2">
            <a:extLst>
              <a:ext uri="{FF2B5EF4-FFF2-40B4-BE49-F238E27FC236}">
                <a16:creationId xmlns:a16="http://schemas.microsoft.com/office/drawing/2014/main" id="{D18CD6FA-D2A2-4C3D-BBB1-105F81987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2" id="3" name="slide3">
            <a:extLst>
              <a:ext uri="{FF2B5EF4-FFF2-40B4-BE49-F238E27FC236}">
                <a16:creationId xmlns:a16="http://schemas.microsoft.com/office/drawing/2014/main" id="{9D206BA2-BEDA-450A-A815-C8BB9C7EC9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3" id="4" name="slide4">
            <a:extLst>
              <a:ext uri="{FF2B5EF4-FFF2-40B4-BE49-F238E27FC236}">
                <a16:creationId xmlns:a16="http://schemas.microsoft.com/office/drawing/2014/main" id="{012F0851-969C-484C-AC1F-DFF1016EF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4" id="5" name="slide5">
            <a:extLst>
              <a:ext uri="{FF2B5EF4-FFF2-40B4-BE49-F238E27FC236}">
                <a16:creationId xmlns:a16="http://schemas.microsoft.com/office/drawing/2014/main" id="{304DCC68-BD42-4870-8AFF-80FC2FA7C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5" id="6" name="slide6">
            <a:extLst>
              <a:ext uri="{FF2B5EF4-FFF2-40B4-BE49-F238E27FC236}">
                <a16:creationId xmlns:a16="http://schemas.microsoft.com/office/drawing/2014/main" id="{FADAC810-66A0-4998-B815-C5D89D39E5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6" id="7" name="slide7">
            <a:extLst>
              <a:ext uri="{FF2B5EF4-FFF2-40B4-BE49-F238E27FC236}">
                <a16:creationId xmlns:a16="http://schemas.microsoft.com/office/drawing/2014/main" id="{DFF15941-22FA-4C2E-B8C2-4FA89B4CC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7" id="8" name="slide8">
            <a:extLst>
              <a:ext uri="{FF2B5EF4-FFF2-40B4-BE49-F238E27FC236}">
                <a16:creationId xmlns:a16="http://schemas.microsoft.com/office/drawing/2014/main" id="{A8F406E2-E3EA-41B3-BAF6-B70B6DED97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arch8" id="9" name="slide9">
            <a:extLst>
              <a:ext uri="{FF2B5EF4-FFF2-40B4-BE49-F238E27FC236}">
                <a16:creationId xmlns:a16="http://schemas.microsoft.com/office/drawing/2014/main" id="{CD3FBE2D-FBEA-4288-83B5-4BF13F319E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0"/>
            <a:ext cx="87690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2024-11-04T01:14:35Z</dcterms:created>
  <dcterms:modified xsi:type="dcterms:W3CDTF">2024-11-04T01:14:35Z</dcterms:modified>
</cp:coreProperties>
</file>