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77" r:id="rId3"/>
    <p:sldId id="258" r:id="rId4"/>
    <p:sldId id="278" r:id="rId5"/>
    <p:sldId id="280" r:id="rId6"/>
    <p:sldId id="256" r:id="rId7"/>
    <p:sldId id="262" r:id="rId8"/>
    <p:sldId id="260" r:id="rId9"/>
    <p:sldId id="266" r:id="rId10"/>
    <p:sldId id="269" r:id="rId11"/>
    <p:sldId id="274" r:id="rId12"/>
    <p:sldId id="283" r:id="rId13"/>
    <p:sldId id="285" r:id="rId14"/>
    <p:sldId id="276" r:id="rId15"/>
    <p:sldId id="287" r:id="rId16"/>
    <p:sldId id="259" r:id="rId17"/>
    <p:sldId id="290" r:id="rId18"/>
    <p:sldId id="271" r:id="rId19"/>
    <p:sldId id="261" r:id="rId20"/>
    <p:sldId id="284" r:id="rId21"/>
    <p:sldId id="282" r:id="rId22"/>
    <p:sldId id="288" r:id="rId23"/>
    <p:sldId id="286" r:id="rId24"/>
    <p:sldId id="270" r:id="rId25"/>
    <p:sldId id="289" r:id="rId26"/>
    <p:sldId id="291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0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88A5-B53A-4CD2-B1B1-C8FF279238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3714-03B7-485B-8820-4AE61755D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17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9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250-210-150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22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250-210-0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5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250-350-75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1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4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74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43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96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7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62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61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0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52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90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46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4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6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6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3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0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7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1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7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3714-03B7-485B-8820-4AE61755DC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7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6C85-E364-B6C4-E473-46B94F577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6C999-A8DF-5F06-C7E4-CE6E2C67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565F-B86E-0EEB-84D2-3DDF6CAE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D90-A6D3-AE4B-CEDB-37C6331C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E964-4C11-C592-4BEB-5C7C76A3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7249-97EA-621B-738E-4733EA2E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73817-8B76-3167-8645-B0759BCE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29DF-52BF-CF8A-0E2E-9A9DA8E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6591-FF29-48D4-39C9-104E967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7CE0-FF18-F467-AAE9-127F6C5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6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C6B37-C92D-7E44-F442-082A2503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71AF2-CF0B-3D59-B260-E5A17BF3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12C3-3A77-8222-A17F-9C48D2A7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924D-14A5-97CF-4ADB-186B2D46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5941-BAEC-6B9D-2A19-8BA0FAF8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E64-E4A4-D772-3961-7FEAF45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40AB-BEAA-3332-AC59-946960AB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1D8D-4243-A0C8-A686-A82F5C2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2498-0FE2-22CF-8F2D-C002C5FB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5F3C-9335-3A8F-9A2B-A7AA74E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0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CDB-D8E1-4524-390C-6AB577FA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D66B-037A-8534-5195-80BF2B5B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691B-362D-009C-9355-CFE5E4E4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B6EA-739C-7930-DB88-4E9D77E2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55BB-4596-C177-5A6A-58E22E60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6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F946-8A3A-DBEE-4EA4-6A09CEE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FE13-D04C-3F12-13B2-32D443696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FD8A-7272-7E08-6CEB-2566F9F4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64335-C04D-75A8-2D4E-E0D53946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F7DB-758A-4FD9-AD1B-C58F5D6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3186-04BF-439D-0BBC-CA1F25D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7613-378D-6683-0840-BC38A481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426D-809D-7466-9520-4794BB65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87866-DFA9-155D-25CE-52F2F86D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2131-16B9-5695-1D27-E3A34EAEB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58EAB-D083-B404-801D-3E397480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3D08-E3CF-5581-C03D-A66E15F8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2DBB6-F173-D60C-61D7-EEA1CA63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D0ED4-44F5-A280-DC27-77CC284B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88AD-2237-1D51-F89A-B361680D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0F52-FEA6-F266-0629-4DC16FC4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2C2F0-9D3C-9DE9-2D8D-8791B34A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6B5B8-C8F5-172E-54CF-2709F6A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C149E-1930-FDE4-9EC0-2DF7065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E7FE-1C04-1AE7-8183-C69B116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9BA6D-0F92-2E0D-55B0-8DFC6501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0EB8-5280-3D01-BE58-2CB0F6F4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93EE-C65D-CD39-0D5E-4D4E94C1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A38A-7A0F-E532-C4BF-AC951750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9C17-38A9-75E0-F5A6-97B5742B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2B9F-DE52-A2BD-32C8-CF55EE36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A6CF-E142-209A-2EB6-E9EA02B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552-BC6A-F021-BF9A-DFECBDBE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7686F-6029-E00F-E2D9-8732C1084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2EDE6-594A-E526-F5C4-57DC3CEB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78359-E95D-C2E8-043C-E9313DF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5EDB-3F55-3BDD-F005-39957FC2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74F0B-6091-1FB5-2433-A577B32B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D25A3-6663-C1D3-0DC6-D1D60993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9BB5-9D51-A1CA-ABE4-9BDED465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CA73-50F6-5C2C-9477-78F39E82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44A0-D684-4554-AE7E-2C9894A231A7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09BC-702A-27C5-68CA-19229AA6A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774E-AAE3-C85D-23CD-46E4CAFF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5F20-FE8D-4EB6-9C5A-0615DDE2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713E6-0F13-2263-AEA7-4C7CEB9E7E1D}"/>
              </a:ext>
            </a:extLst>
          </p:cNvPr>
          <p:cNvSpPr txBox="1"/>
          <p:nvPr/>
        </p:nvSpPr>
        <p:spPr>
          <a:xfrm>
            <a:off x="407368" y="695615"/>
            <a:ext cx="126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250-70-0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672FD-F16F-FF9F-B476-FB864312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947"/>
            <a:ext cx="12192000" cy="50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9E2FB-1324-71EF-E502-FBF4D758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32674-AC77-EF4B-1396-67EC306FC93F}"/>
              </a:ext>
            </a:extLst>
          </p:cNvPr>
          <p:cNvSpPr txBox="1"/>
          <p:nvPr/>
        </p:nvSpPr>
        <p:spPr>
          <a:xfrm>
            <a:off x="573741" y="443503"/>
            <a:ext cx="1488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250-350-0</a:t>
            </a:r>
            <a:r>
              <a:rPr lang="en-GB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34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C770F-D354-D889-D743-C8A14C10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433"/>
            <a:ext cx="12192000" cy="5001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73D8A-01E5-5FA4-B91E-8BCDAC8FB152}"/>
              </a:ext>
            </a:extLst>
          </p:cNvPr>
          <p:cNvSpPr txBox="1"/>
          <p:nvPr/>
        </p:nvSpPr>
        <p:spPr>
          <a:xfrm>
            <a:off x="412376" y="555508"/>
            <a:ext cx="1541929" cy="37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250-210-150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18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40D6D-864F-17F4-381E-1AF99B7C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669"/>
            <a:ext cx="12192000" cy="5090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5E27C-F563-C8CC-90A9-B975627913F4}"/>
              </a:ext>
            </a:extLst>
          </p:cNvPr>
          <p:cNvSpPr txBox="1"/>
          <p:nvPr/>
        </p:nvSpPr>
        <p:spPr>
          <a:xfrm>
            <a:off x="576364" y="257943"/>
            <a:ext cx="144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250-350-150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5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2D532-398F-DDAD-406F-AC5D836F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131"/>
            <a:ext cx="12192000" cy="518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FF841-A81C-0247-BF6E-5B61C1CD75D2}"/>
              </a:ext>
            </a:extLst>
          </p:cNvPr>
          <p:cNvSpPr txBox="1"/>
          <p:nvPr/>
        </p:nvSpPr>
        <p:spPr>
          <a:xfrm>
            <a:off x="712550" y="287126"/>
            <a:ext cx="123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250-210-0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76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B145C-59D6-D3DC-DE67-6D83079AE700}"/>
              </a:ext>
            </a:extLst>
          </p:cNvPr>
          <p:cNvSpPr txBox="1"/>
          <p:nvPr/>
        </p:nvSpPr>
        <p:spPr>
          <a:xfrm>
            <a:off x="673640" y="296853"/>
            <a:ext cx="1408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250-350-75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55E9C-346F-9B12-1781-0077ED7D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208"/>
            <a:ext cx="12192000" cy="50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0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E2BCA-E4BB-83B4-554E-52C56433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831"/>
            <a:ext cx="12192000" cy="5102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1CAC8-01BD-F3B1-818D-4F6B5990084D}"/>
              </a:ext>
            </a:extLst>
          </p:cNvPr>
          <p:cNvSpPr txBox="1"/>
          <p:nvPr/>
        </p:nvSpPr>
        <p:spPr>
          <a:xfrm>
            <a:off x="376518" y="508499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250-70-75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156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7A86A-4134-57C1-0823-6B4BD1E9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453"/>
            <a:ext cx="12192000" cy="506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88CF9-2DCA-5477-5A7F-C4FC68F3188E}"/>
              </a:ext>
            </a:extLst>
          </p:cNvPr>
          <p:cNvSpPr txBox="1"/>
          <p:nvPr/>
        </p:nvSpPr>
        <p:spPr>
          <a:xfrm>
            <a:off x="573741" y="527121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875-350-0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05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75F36-46C4-3033-611A-76B965F7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804"/>
            <a:ext cx="12192000" cy="509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C4B97-2887-D52C-1095-C2565D3F7E2B}"/>
              </a:ext>
            </a:extLst>
          </p:cNvPr>
          <p:cNvSpPr txBox="1"/>
          <p:nvPr/>
        </p:nvSpPr>
        <p:spPr>
          <a:xfrm>
            <a:off x="304800" y="513472"/>
            <a:ext cx="13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875-70-150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594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3EA64-F1AC-83B2-54E4-F733C2F4EF6E}"/>
              </a:ext>
            </a:extLst>
          </p:cNvPr>
          <p:cNvSpPr txBox="1"/>
          <p:nvPr/>
        </p:nvSpPr>
        <p:spPr>
          <a:xfrm>
            <a:off x="322729" y="511876"/>
            <a:ext cx="222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1500-210-150</a:t>
            </a:r>
            <a:r>
              <a:rPr lang="en-GB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042CB-D941-4DC3-180E-191FC194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313"/>
            <a:ext cx="12192000" cy="5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44378-C151-09A4-B77E-D5E955F6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074"/>
            <a:ext cx="12192000" cy="5087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C5380-A5E1-C13B-C21E-2FFF30C16A92}"/>
              </a:ext>
            </a:extLst>
          </p:cNvPr>
          <p:cNvSpPr txBox="1"/>
          <p:nvPr/>
        </p:nvSpPr>
        <p:spPr>
          <a:xfrm>
            <a:off x="376518" y="515742"/>
            <a:ext cx="206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875-210-75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4874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5D2C1-355E-6367-394D-9FBB47DD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713"/>
            <a:ext cx="12192000" cy="504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42DA0-D922-FA19-1298-DA71EEFF6715}"/>
              </a:ext>
            </a:extLst>
          </p:cNvPr>
          <p:cNvSpPr txBox="1"/>
          <p:nvPr/>
        </p:nvSpPr>
        <p:spPr>
          <a:xfrm>
            <a:off x="322730" y="536381"/>
            <a:ext cx="1488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875-70-0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1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A1D98-C270-4A6E-3AB7-11B6CAF9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327"/>
            <a:ext cx="12192000" cy="5015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717F8-93FC-98F3-071A-8A89F1E4078E}"/>
              </a:ext>
            </a:extLst>
          </p:cNvPr>
          <p:cNvSpPr txBox="1"/>
          <p:nvPr/>
        </p:nvSpPr>
        <p:spPr>
          <a:xfrm>
            <a:off x="430306" y="551995"/>
            <a:ext cx="1577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875-140-75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49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2337F-5900-5BD5-C7E2-49A1C4E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7958"/>
            <a:ext cx="12192000" cy="5042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99C7E-DE67-F90C-EF81-CA0803A736ED}"/>
              </a:ext>
            </a:extLst>
          </p:cNvPr>
          <p:cNvSpPr txBox="1"/>
          <p:nvPr/>
        </p:nvSpPr>
        <p:spPr>
          <a:xfrm>
            <a:off x="304800" y="538626"/>
            <a:ext cx="1613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875-280-75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12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B0588-E3AF-21B1-0194-49E9FC29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676"/>
            <a:ext cx="12192000" cy="5044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62A74-B539-035D-8904-903EF6522CB8}"/>
              </a:ext>
            </a:extLst>
          </p:cNvPr>
          <p:cNvSpPr txBox="1"/>
          <p:nvPr/>
        </p:nvSpPr>
        <p:spPr>
          <a:xfrm>
            <a:off x="430306" y="537344"/>
            <a:ext cx="14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875-350-150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491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03E4A-4339-7195-1DEA-125FA0FC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244"/>
            <a:ext cx="12192000" cy="5023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273AD-B842-02CE-1356-09599D1B9E33}"/>
              </a:ext>
            </a:extLst>
          </p:cNvPr>
          <p:cNvSpPr txBox="1"/>
          <p:nvPr/>
        </p:nvSpPr>
        <p:spPr>
          <a:xfrm>
            <a:off x="340658" y="547912"/>
            <a:ext cx="14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500-70-0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32740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32570-1C40-EDBA-FC64-3498FA54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779"/>
            <a:ext cx="12192000" cy="506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9B8A4-9D9C-55AE-0E17-17469D0D1537}"/>
              </a:ext>
            </a:extLst>
          </p:cNvPr>
          <p:cNvSpPr txBox="1"/>
          <p:nvPr/>
        </p:nvSpPr>
        <p:spPr>
          <a:xfrm>
            <a:off x="340659" y="374447"/>
            <a:ext cx="14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1000-70-0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15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FAD4D-42D5-0501-FECC-101FDCAAB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273"/>
            <a:ext cx="12192000" cy="4967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06D9E-475B-CA7E-028E-2B40087FDFF1}"/>
              </a:ext>
            </a:extLst>
          </p:cNvPr>
          <p:cNvSpPr txBox="1"/>
          <p:nvPr/>
        </p:nvSpPr>
        <p:spPr>
          <a:xfrm>
            <a:off x="268941" y="537882"/>
            <a:ext cx="17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875-210-75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8878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044BB-8516-6AD7-EDAC-352BFAD4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1287"/>
            <a:ext cx="12192000" cy="503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6001C-C1D0-2646-4FEC-F49BE55683EC}"/>
              </a:ext>
            </a:extLst>
          </p:cNvPr>
          <p:cNvSpPr txBox="1"/>
          <p:nvPr/>
        </p:nvSpPr>
        <p:spPr>
          <a:xfrm>
            <a:off x="394448" y="541955"/>
            <a:ext cx="164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1200-70-0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09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982C6-BF4A-FB37-28F5-E25F59C005C4}"/>
              </a:ext>
            </a:extLst>
          </p:cNvPr>
          <p:cNvSpPr txBox="1"/>
          <p:nvPr/>
        </p:nvSpPr>
        <p:spPr>
          <a:xfrm>
            <a:off x="627529" y="534250"/>
            <a:ext cx="186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250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-350-0</a:t>
            </a:r>
            <a:r>
              <a:rPr lang="en-GB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53DCE-85F1-2E63-C0B6-8072C555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348"/>
            <a:ext cx="12192000" cy="51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79996-CCDC-7BD8-6797-BD927D60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161"/>
            <a:ext cx="12192000" cy="4981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B830F-4F70-5F69-BCC5-4A08BFBAA45D}"/>
              </a:ext>
            </a:extLst>
          </p:cNvPr>
          <p:cNvSpPr txBox="1"/>
          <p:nvPr/>
        </p:nvSpPr>
        <p:spPr>
          <a:xfrm>
            <a:off x="519952" y="380110"/>
            <a:ext cx="1577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1500-70-0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950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ABCC3-C15E-0413-4001-E9BCFAB5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520"/>
            <a:ext cx="12192000" cy="5096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1469F-4AC8-6A4F-CF21-2D302464FCCE}"/>
              </a:ext>
            </a:extLst>
          </p:cNvPr>
          <p:cNvSpPr txBox="1"/>
          <p:nvPr/>
        </p:nvSpPr>
        <p:spPr>
          <a:xfrm>
            <a:off x="609600" y="507595"/>
            <a:ext cx="1344706" cy="37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875-70-75</a:t>
            </a:r>
          </a:p>
        </p:txBody>
      </p:sp>
    </p:spTree>
    <p:extLst>
      <p:ext uri="{BB962C8B-B14F-4D97-AF65-F5344CB8AC3E}">
        <p14:creationId xmlns:p14="http://schemas.microsoft.com/office/powerpoint/2010/main" val="22617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805F5-ACD2-88E4-D700-09E9C12A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647"/>
            <a:ext cx="12192000" cy="510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F49D2-4EF6-F6E9-5DF3-FF243D5F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647"/>
            <a:ext cx="12192000" cy="510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91666-63AB-0A9F-46E5-B22ED10E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647"/>
            <a:ext cx="12192000" cy="5104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7AC69F-151C-581E-DF22-F1D6CC55C5BE}"/>
              </a:ext>
            </a:extLst>
          </p:cNvPr>
          <p:cNvSpPr txBox="1"/>
          <p:nvPr/>
        </p:nvSpPr>
        <p:spPr>
          <a:xfrm>
            <a:off x="286870" y="433899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875-210-75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34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ED3DB6-20C2-3E24-B73A-33576750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707"/>
            <a:ext cx="12192000" cy="497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B51E4-28C3-C26B-4D74-B5714A30C78D}"/>
              </a:ext>
            </a:extLst>
          </p:cNvPr>
          <p:cNvSpPr txBox="1"/>
          <p:nvPr/>
        </p:nvSpPr>
        <p:spPr>
          <a:xfrm>
            <a:off x="430306" y="507315"/>
            <a:ext cx="1380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875-350-75</a:t>
            </a:r>
          </a:p>
        </p:txBody>
      </p:sp>
    </p:spTree>
    <p:extLst>
      <p:ext uri="{BB962C8B-B14F-4D97-AF65-F5344CB8AC3E}">
        <p14:creationId xmlns:p14="http://schemas.microsoft.com/office/powerpoint/2010/main" val="83300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F629-40C3-5422-FB4E-7DDE08D4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559"/>
            <a:ext cx="12192000" cy="5000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F3B2C-7E3B-6B8E-8106-93E01EC3E9E1}"/>
              </a:ext>
            </a:extLst>
          </p:cNvPr>
          <p:cNvSpPr txBox="1"/>
          <p:nvPr/>
        </p:nvSpPr>
        <p:spPr>
          <a:xfrm>
            <a:off x="322729" y="465382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1500-70-75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88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350DF-C402-AC5D-4115-52E35FB2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738"/>
            <a:ext cx="12192000" cy="4946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1E34B-0601-D836-37C0-6FD473AE9C67}"/>
              </a:ext>
            </a:extLst>
          </p:cNvPr>
          <p:cNvSpPr txBox="1"/>
          <p:nvPr/>
        </p:nvSpPr>
        <p:spPr>
          <a:xfrm>
            <a:off x="286871" y="555634"/>
            <a:ext cx="1703294" cy="37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1500-70-150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5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D2FAF-57BE-E25D-B90C-4D95A1D8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0261"/>
            <a:ext cx="12192000" cy="5017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58473-B9BD-20A9-92E6-471408B08866}"/>
              </a:ext>
            </a:extLst>
          </p:cNvPr>
          <p:cNvSpPr txBox="1"/>
          <p:nvPr/>
        </p:nvSpPr>
        <p:spPr>
          <a:xfrm>
            <a:off x="352627" y="29685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250-70-150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55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</Words>
  <Application>Microsoft Office PowerPoint</Application>
  <PresentationFormat>Widescreen</PresentationFormat>
  <Paragraphs>58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Rohan</dc:creator>
  <cp:lastModifiedBy>Abdullah Rohan</cp:lastModifiedBy>
  <cp:revision>15</cp:revision>
  <dcterms:created xsi:type="dcterms:W3CDTF">2023-11-28T13:17:21Z</dcterms:created>
  <dcterms:modified xsi:type="dcterms:W3CDTF">2023-12-07T15:51:36Z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2023-11-28T13:48:24Z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59220e9b-ad3f-48b8-a067-4c54ae755dd1</vt:lpwstr>
  </property>
  <property fmtid="{D5CDD505-2E9C-101B-9397-08002B2CF9AE}" pid="7" name="MSIP_Label_defa4170-0d19-0005-0004-bc88714345d2_ActionId">
    <vt:lpwstr>85d4b3be-81db-4784-937d-fd6c590d0de5</vt:lpwstr>
  </property>
  <property fmtid="{D5CDD505-2E9C-101B-9397-08002B2CF9AE}" pid="8" name="MSIP_Label_defa4170-0d19-0005-0004-bc88714345d2_ContentBits">
    <vt:lpwstr>0</vt:lpwstr>
  </property>
</Properties>
</file>