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280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8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16" d="100"/>
          <a:sy n="116" d="100"/>
        </p:scale>
        <p:origin x="1714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0B13AE9-BD58-466B-B6B3-6D1D3DD727B0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99EEAC9-8445-4B8C-A7A1-D26878686E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543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1pPr>
            <a:lvl2pPr marL="742950" indent="-28575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2pPr>
            <a:lvl3pPr marL="11430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3pPr>
            <a:lvl4pPr marL="16002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4pPr>
            <a:lvl5pPr marL="2057400" indent="-228600" defTabSz="995363"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279F"/>
                </a:solidFill>
                <a:latin typeface="Batang" panose="02030600000101010101" pitchFamily="18" charset="-127"/>
              </a:defRPr>
            </a:lvl9pPr>
          </a:lstStyle>
          <a:p>
            <a:fld id="{9C372A86-84C7-4292-8B5E-7F5020A6EDFB}" type="slidenum">
              <a:rPr lang="zh-CN" altLang="en-US" sz="1100" b="0" smtClean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 sz="1100" b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2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BFDB672-BF5B-4CE0-96B2-A7EECA2B8985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5714010-18DD-41D1-BA6D-1DF34E6397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11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D0BC3-5BB5-4C79-AAA1-1B4B552AAB62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F2AFD-DB03-45FF-A480-BDA8ED516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22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51DC3-BFD3-4699-B614-2344EABEFB7C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0771F-B2DA-4D1F-8C7A-5824C202D5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70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4EE94-F67C-48BD-892D-8CECE542FDD7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7CAF-4CBD-4D47-BE99-8FFB65C12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35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64F0CE-4431-42AA-9A06-B103769DED22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4E3159-5758-471E-87E6-F2C5184D8A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2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84FE5-E1FA-40CE-AAB0-8BB7FBC9FEC2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E3473-EE44-4A53-99EE-FF9D6248B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29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2E59B1F-8FD5-44DD-9F76-6C0D7D9007FF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61AF3-2006-4D26-8872-E39C9D310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32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D7177-ED68-4148-A489-C682DB2821CB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C9D6A-6577-4B00-9723-230C41E79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3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89C89E4-6BA2-450A-8C80-5F3C0389EB78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5246E4-AF2A-4887-B82B-2C5E19E3B1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91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3D0D67-2B2E-4A16-82D8-020789B17193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854D05-3DFB-4C8E-99A4-984A7A7E8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54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2B1DD4-5D0C-458B-8D39-0C227DF2D611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221BB8-CACB-48D7-882E-44F9AEDDD9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7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8E66E58-EEFF-48EF-8CED-7F645293BCFD}" type="datetimeFigureOut">
              <a:rPr lang="en-US"/>
              <a:pPr>
                <a:defRPr/>
              </a:pPr>
              <a:t>9/19/2021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51B8CB80-EA4E-457E-8A16-F45FE986C7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1" r:id="rId2"/>
    <p:sldLayoutId id="2147483837" r:id="rId3"/>
    <p:sldLayoutId id="2147483832" r:id="rId4"/>
    <p:sldLayoutId id="2147483838" r:id="rId5"/>
    <p:sldLayoutId id="2147483833" r:id="rId6"/>
    <p:sldLayoutId id="2147483839" r:id="rId7"/>
    <p:sldLayoutId id="2147483840" r:id="rId8"/>
    <p:sldLayoutId id="2147483841" r:id="rId9"/>
    <p:sldLayoutId id="2147483834" r:id="rId10"/>
    <p:sldLayoutId id="21474838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t.eecs.berkeley.edu/~cs161/fa0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Traffic Analysis– Wireshark Simple Example </a:t>
            </a:r>
            <a:endParaRPr lang="en-US" sz="27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514600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 smtClean="0"/>
              <a:t>CIS 6395, Incident Response Technologies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b="1" dirty="0"/>
              <a:t>Fall </a:t>
            </a:r>
            <a:r>
              <a:rPr lang="en-US" b="1" dirty="0" smtClean="0"/>
              <a:t>2021, </a:t>
            </a:r>
            <a:r>
              <a:rPr lang="en-US" b="1" dirty="0"/>
              <a:t>Dr. </a:t>
            </a:r>
            <a:r>
              <a:rPr lang="en-US" b="1" dirty="0" smtClean="0"/>
              <a:t>Cliff Zou </a:t>
            </a:r>
            <a:endParaRPr lang="en-US" b="1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/>
              <a:t>czou@cs.ucf.edu</a:t>
            </a:r>
            <a:endParaRPr lang="en-US" dirty="0"/>
          </a:p>
        </p:txBody>
      </p:sp>
      <p:pic>
        <p:nvPicPr>
          <p:cNvPr id="92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76800"/>
            <a:ext cx="24384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499350" cy="4800600"/>
          </a:xfrm>
        </p:spPr>
        <p:txBody>
          <a:bodyPr/>
          <a:lstStyle/>
          <a:p>
            <a:r>
              <a:rPr lang="en-US" dirty="0" smtClean="0"/>
              <a:t>Answer: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packet, # 41321, successfully obtained the pdf file.</a:t>
            </a:r>
          </a:p>
          <a:p>
            <a:pPr lvl="1"/>
            <a:r>
              <a:rPr lang="en-US" dirty="0" smtClean="0"/>
              <a:t>How can we obtain this PDF file from the trace?</a:t>
            </a:r>
          </a:p>
          <a:p>
            <a:pPr lvl="2"/>
            <a:r>
              <a:rPr lang="en-US" dirty="0" smtClean="0"/>
              <a:t>Since it belongs to http traffic, use Menu “</a:t>
            </a:r>
            <a:r>
              <a:rPr lang="en-US" dirty="0" err="1" smtClean="0"/>
              <a:t>File”</a:t>
            </a:r>
            <a:r>
              <a:rPr lang="en-US" dirty="0" err="1" smtClean="0">
                <a:sym typeface="Wingdings" panose="05000000000000000000" pitchFamily="2" charset="2"/>
              </a:rPr>
              <a:t>”Export</a:t>
            </a:r>
            <a:r>
              <a:rPr lang="en-US" dirty="0" smtClean="0">
                <a:sym typeface="Wingdings" panose="05000000000000000000" pitchFamily="2" charset="2"/>
              </a:rPr>
              <a:t> Objects…”  “HTTP….” to check all objects in http traffic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Many cheddar.pdf objects, but all except one are not success file.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Check the packet Number, find Packet #41321, save the object and we have the PDF now!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5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Acknowledgement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second </a:t>
            </a:r>
            <a:r>
              <a:rPr lang="en-US" altLang="en-US" dirty="0" err="1" smtClean="0"/>
              <a:t>wireshark</a:t>
            </a:r>
            <a:r>
              <a:rPr lang="en-US" altLang="en-US" dirty="0" smtClean="0"/>
              <a:t> example comes from </a:t>
            </a:r>
            <a:r>
              <a:rPr lang="en-US" dirty="0"/>
              <a:t>programming project 2 in Dr. Dawn Song’s course “CS161: computer security” in Fall 2008:</a:t>
            </a:r>
          </a:p>
          <a:p>
            <a:pPr lvl="1"/>
            <a:r>
              <a:rPr lang="en-US" u="sng" dirty="0">
                <a:hlinkClick r:id="rId3"/>
              </a:rPr>
              <a:t>http://inst.eecs.berkeley.edu/~cs161/fa08/</a:t>
            </a:r>
            <a:endParaRPr lang="en-US" dirty="0"/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b="1" dirty="0" smtClean="0"/>
          </a:p>
          <a:p>
            <a:endParaRPr lang="en-US" altLang="en-US" b="1" dirty="0" smtClean="0"/>
          </a:p>
          <a:p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32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55000"/>
              <a:buFont typeface="Wingdings" panose="05000000000000000000" pitchFamily="2" charset="2"/>
              <a:buChar char="q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fld id="{C6B2DADE-F1B8-4270-AB47-27605D0C639F}" type="slidenum">
              <a:rPr lang="zh-CN" altLang="en-US" sz="1400" smtClean="0">
                <a:solidFill>
                  <a:schemeClr val="tx1"/>
                </a:solidFill>
              </a:rPr>
              <a:pPr>
                <a:buClrTx/>
                <a:buSzTx/>
                <a:buFontTx/>
                <a:buNone/>
              </a:pPr>
              <a:t>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#1: What traffic does </a:t>
            </a:r>
            <a:r>
              <a:rPr lang="en-US" dirty="0" err="1" smtClean="0"/>
              <a:t>Nmap</a:t>
            </a:r>
            <a:r>
              <a:rPr lang="en-US" dirty="0" smtClean="0"/>
              <a:t> generate?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676400"/>
            <a:ext cx="7499350" cy="4572000"/>
          </a:xfrm>
        </p:spPr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Nmap</a:t>
            </a:r>
            <a:r>
              <a:rPr lang="en-US" dirty="0" smtClean="0"/>
              <a:t> (Network </a:t>
            </a:r>
            <a:r>
              <a:rPr lang="en-US" dirty="0"/>
              <a:t>Mapper) is a security scanner used to discover hosts and services on a computer </a:t>
            </a:r>
            <a:r>
              <a:rPr lang="en-US" dirty="0" smtClean="0"/>
              <a:t>network”</a:t>
            </a:r>
          </a:p>
          <a:p>
            <a:pPr lvl="1"/>
            <a:r>
              <a:rPr lang="en-US" dirty="0" smtClean="0"/>
              <a:t>Definition comes from Wikipedia.com</a:t>
            </a:r>
          </a:p>
          <a:p>
            <a:r>
              <a:rPr lang="en-US" dirty="0" smtClean="0"/>
              <a:t>Question: What traffic does it generate? How can we detect if someone is using </a:t>
            </a:r>
            <a:r>
              <a:rPr lang="en-US" dirty="0" err="1" smtClean="0"/>
              <a:t>Nmap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Nmap</a:t>
            </a:r>
            <a:r>
              <a:rPr lang="en-US" dirty="0" smtClean="0"/>
              <a:t> Basic Usage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715250" cy="48006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Scan a single </a:t>
            </a:r>
            <a:r>
              <a:rPr lang="en-US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IP:  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Scan a range of IPs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192.168.1.1-20     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192.168.1.0/24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Scan a range of ports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-p 1-100 192.168.1.1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 100 most common ports (Fast)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-F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Scan all 65535 ports 	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-p- 192.168.1.1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Nmap</a:t>
            </a:r>
            <a:r>
              <a:rPr lang="en-US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--script banner 192.168.0.101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 TCP connection, get the first response text from the target</a:t>
            </a:r>
          </a:p>
          <a:p>
            <a:pPr marL="582612" indent="-457200">
              <a:buFont typeface="Arial" panose="020B0604020202020204" pitchFamily="34" charset="0"/>
              <a:buChar char="•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0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on Kali Linux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715250" cy="4800600"/>
          </a:xfrm>
        </p:spPr>
        <p:txBody>
          <a:bodyPr/>
          <a:lstStyle/>
          <a:p>
            <a:r>
              <a:rPr lang="en-US" dirty="0" smtClean="0"/>
              <a:t>Your Kali Linux VM contains both </a:t>
            </a:r>
            <a:r>
              <a:rPr lang="en-US" dirty="0" err="1" smtClean="0"/>
              <a:t>nmap</a:t>
            </a:r>
            <a:r>
              <a:rPr lang="en-US" dirty="0" smtClean="0"/>
              <a:t> and Wireshark</a:t>
            </a:r>
          </a:p>
          <a:p>
            <a:r>
              <a:rPr lang="en-US" dirty="0" smtClean="0"/>
              <a:t>Use the </a:t>
            </a:r>
            <a:r>
              <a:rPr lang="en-US" dirty="0" err="1" smtClean="0"/>
              <a:t>wireshark</a:t>
            </a:r>
            <a:r>
              <a:rPr lang="en-US" dirty="0" smtClean="0"/>
              <a:t> to see what traffic does an </a:t>
            </a:r>
            <a:r>
              <a:rPr lang="en-US" dirty="0" err="1" smtClean="0"/>
              <a:t>nmap</a:t>
            </a:r>
            <a:r>
              <a:rPr lang="en-US" dirty="0" smtClean="0"/>
              <a:t> command sends out</a:t>
            </a:r>
          </a:p>
          <a:p>
            <a:pPr lvl="1"/>
            <a:r>
              <a:rPr lang="en-US" dirty="0" smtClean="0"/>
              <a:t>On Kali VM, run </a:t>
            </a:r>
            <a:r>
              <a:rPr lang="en-US" dirty="0" err="1" smtClean="0"/>
              <a:t>wireshark</a:t>
            </a:r>
            <a:r>
              <a:rPr lang="en-US" dirty="0" smtClean="0"/>
              <a:t> first, start the traffic capturing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nmap</a:t>
            </a:r>
            <a:r>
              <a:rPr lang="en-US" dirty="0" smtClean="0"/>
              <a:t> to scan another VM on the same VLAN (such as Win7 VM)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Don’t try to scan an Internet target!</a:t>
            </a:r>
          </a:p>
          <a:p>
            <a:pPr lvl="1"/>
            <a:r>
              <a:rPr lang="en-US" dirty="0" smtClean="0"/>
              <a:t>Stop capturing, and then check the captured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#2:  Wireshark trial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1450" cy="4800600"/>
          </a:xfrm>
        </p:spPr>
        <p:txBody>
          <a:bodyPr/>
          <a:lstStyle/>
          <a:p>
            <a:pPr marL="82550" indent="0">
              <a:buNone/>
            </a:pPr>
            <a:r>
              <a:rPr lang="en-US" sz="2800" dirty="0" smtClean="0"/>
              <a:t>Q1: </a:t>
            </a:r>
            <a:r>
              <a:rPr lang="en-US" sz="2800" dirty="0"/>
              <a:t>you sent a private message to your best friend on Facebook. But your message got also posted publicly on your friend’s wall, which means someone posted it impersonated as your friend. </a:t>
            </a:r>
          </a:p>
          <a:p>
            <a:pPr lvl="1"/>
            <a:r>
              <a:rPr lang="en-US" sz="2400" dirty="0"/>
              <a:t>Examine the </a:t>
            </a:r>
            <a:r>
              <a:rPr lang="en-US" sz="2400" dirty="0" smtClean="0"/>
              <a:t>HTTP web </a:t>
            </a:r>
            <a:r>
              <a:rPr lang="en-US" sz="2400" dirty="0"/>
              <a:t>traffic in </a:t>
            </a:r>
            <a:r>
              <a:rPr lang="en-US" sz="2400" dirty="0" smtClean="0"/>
              <a:t>q1.pcap </a:t>
            </a:r>
            <a:r>
              <a:rPr lang="en-US" sz="2400" dirty="0"/>
              <a:t>(in </a:t>
            </a:r>
            <a:r>
              <a:rPr lang="en-US" sz="2400" dirty="0" err="1"/>
              <a:t>webCourse</a:t>
            </a:r>
            <a:r>
              <a:rPr lang="en-US" sz="2400" dirty="0"/>
              <a:t>) to find evidence of the attack used for the wall post.</a:t>
            </a:r>
          </a:p>
          <a:p>
            <a:pPr lvl="1"/>
            <a:r>
              <a:rPr lang="en-US" sz="2400" dirty="0"/>
              <a:t>Find the secret wall post, the timestamp when it occurred and the cookie value (</a:t>
            </a:r>
            <a:r>
              <a:rPr lang="en-US" sz="2400" dirty="0" err="1"/>
              <a:t>c_user</a:t>
            </a:r>
            <a:r>
              <a:rPr lang="en-US" sz="2400" dirty="0"/>
              <a:t>) of the attacker.</a:t>
            </a:r>
          </a:p>
          <a:p>
            <a:pPr marL="403225" lvl="1" indent="0">
              <a:buNone/>
            </a:pPr>
            <a:r>
              <a:rPr lang="en-US" sz="2400" dirty="0"/>
              <a:t>    </a:t>
            </a:r>
            <a:r>
              <a:rPr lang="en-US" sz="2000" i="1" dirty="0"/>
              <a:t>Hints: Check POST requests, cookie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Answer: </a:t>
            </a:r>
          </a:p>
          <a:p>
            <a:pPr lvl="1"/>
            <a:r>
              <a:rPr lang="en-US" sz="2400" dirty="0" smtClean="0"/>
              <a:t>Based on the hint, use </a:t>
            </a:r>
            <a:r>
              <a:rPr lang="en-US" sz="2400" dirty="0"/>
              <a:t>display filter: “http </a:t>
            </a:r>
            <a:r>
              <a:rPr lang="en-US" sz="2400" dirty="0">
                <a:solidFill>
                  <a:srgbClr val="FF0000"/>
                </a:solidFill>
              </a:rPr>
              <a:t>contains</a:t>
            </a:r>
            <a:r>
              <a:rPr lang="en-US" sz="2400" dirty="0"/>
              <a:t> POST and http </a:t>
            </a:r>
            <a:r>
              <a:rPr lang="en-US" sz="2400" dirty="0">
                <a:solidFill>
                  <a:srgbClr val="FF0000"/>
                </a:solidFill>
              </a:rPr>
              <a:t>contains</a:t>
            </a:r>
            <a:r>
              <a:rPr lang="en-US" sz="2400" dirty="0"/>
              <a:t> </a:t>
            </a:r>
            <a:r>
              <a:rPr lang="en-US" sz="2400" dirty="0" err="1"/>
              <a:t>c_user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is one attacking IP: 10.0.0.4 using the same user cookie </a:t>
            </a:r>
            <a:r>
              <a:rPr lang="en-US" sz="2400" dirty="0" smtClean="0"/>
              <a:t>value that have appeared in many other normal posts by 192.168.121.185</a:t>
            </a:r>
            <a:r>
              <a:rPr lang="en-US" dirty="0" smtClean="0"/>
              <a:t>.</a:t>
            </a:r>
          </a:p>
          <a:p>
            <a:pPr lvl="1"/>
            <a:r>
              <a:rPr lang="en-US" sz="2400" dirty="0"/>
              <a:t>The secret wall post was :  </a:t>
            </a:r>
            <a:r>
              <a:rPr lang="en-US" sz="2400" dirty="0" smtClean="0"/>
              <a:t>“</a:t>
            </a:r>
            <a:r>
              <a:rPr lang="en-US" sz="2000" dirty="0" smtClean="0"/>
              <a:t>Be </a:t>
            </a:r>
            <a:r>
              <a:rPr lang="en-US" sz="2000" dirty="0"/>
              <a:t>sure not to tell anyone this! But M.C. is actually lactose- </a:t>
            </a:r>
            <a:r>
              <a:rPr lang="en-US" sz="2000" dirty="0" smtClean="0"/>
              <a:t>intolerant”. </a:t>
            </a:r>
            <a:r>
              <a:rPr lang="en-US" sz="2000" dirty="0"/>
              <a:t>with a time </a:t>
            </a:r>
            <a:r>
              <a:rPr lang="da-DK" sz="2000" dirty="0"/>
              <a:t>Sun, 17 Apr 2011 06:30:02 </a:t>
            </a:r>
            <a:r>
              <a:rPr lang="da-DK" sz="2000" dirty="0" smtClean="0"/>
              <a:t>GMT  (based on server’s response message)</a:t>
            </a:r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05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There was a </a:t>
            </a:r>
            <a:r>
              <a:rPr lang="en-US" sz="2800" dirty="0"/>
              <a:t>leakage of </a:t>
            </a:r>
            <a:r>
              <a:rPr lang="en-US" sz="2800" dirty="0" smtClean="0"/>
              <a:t>an exam file, so </a:t>
            </a:r>
            <a:r>
              <a:rPr lang="en-US" sz="2800" dirty="0"/>
              <a:t>you pull out the data </a:t>
            </a:r>
            <a:r>
              <a:rPr lang="en-US" sz="2800" dirty="0" smtClean="0"/>
              <a:t>collected </a:t>
            </a:r>
            <a:r>
              <a:rPr lang="en-US" sz="2800" dirty="0"/>
              <a:t>to analyze.</a:t>
            </a:r>
          </a:p>
          <a:p>
            <a:pPr lvl="1"/>
            <a:r>
              <a:rPr lang="en-US" sz="2400" dirty="0"/>
              <a:t>Analyze the </a:t>
            </a:r>
            <a:r>
              <a:rPr lang="en-US" sz="2400" dirty="0" smtClean="0"/>
              <a:t>HTTP web </a:t>
            </a:r>
            <a:r>
              <a:rPr lang="en-US" sz="2400" dirty="0"/>
              <a:t>accesses in the </a:t>
            </a:r>
            <a:r>
              <a:rPr lang="en-US" sz="2400" dirty="0" smtClean="0"/>
              <a:t>q2.pcap (in </a:t>
            </a:r>
            <a:r>
              <a:rPr lang="en-US" sz="2400" dirty="0" err="1" smtClean="0"/>
              <a:t>webCourse</a:t>
            </a:r>
            <a:r>
              <a:rPr lang="en-US" sz="2400" dirty="0" smtClean="0"/>
              <a:t>). </a:t>
            </a:r>
            <a:r>
              <a:rPr lang="en-US" sz="2400" dirty="0"/>
              <a:t>Determine the type of attack used to access the file.</a:t>
            </a:r>
          </a:p>
          <a:p>
            <a:pPr lvl="1"/>
            <a:r>
              <a:rPr lang="en-US" sz="2400" dirty="0"/>
              <a:t>What was the </a:t>
            </a:r>
            <a:r>
              <a:rPr lang="en-US" sz="2400" dirty="0" smtClean="0"/>
              <a:t>file name</a:t>
            </a:r>
            <a:r>
              <a:rPr lang="en-US" sz="2400" dirty="0"/>
              <a:t>? How do you know it was successfully accessed?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501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95400"/>
            <a:ext cx="7499350" cy="4800600"/>
          </a:xfrm>
        </p:spPr>
        <p:txBody>
          <a:bodyPr/>
          <a:lstStyle/>
          <a:p>
            <a:r>
              <a:rPr lang="en-US" dirty="0" smtClean="0"/>
              <a:t>Answer: </a:t>
            </a:r>
          </a:p>
          <a:p>
            <a:pPr lvl="1"/>
            <a:r>
              <a:rPr lang="en-US" dirty="0" smtClean="0"/>
              <a:t>Check ‘http’ traffic, and find ‘</a:t>
            </a:r>
            <a:r>
              <a:rPr lang="en-US" dirty="0" smtClean="0">
                <a:solidFill>
                  <a:srgbClr val="FF0000"/>
                </a:solidFill>
              </a:rPr>
              <a:t>/../../../../..</a:t>
            </a:r>
            <a:r>
              <a:rPr lang="en-US" dirty="0" smtClean="0"/>
              <a:t>” type of abnormal requests, which is a typical directory traverse attack.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display filter “</a:t>
            </a:r>
            <a:r>
              <a:rPr lang="en-US" dirty="0">
                <a:solidFill>
                  <a:srgbClr val="FF0000"/>
                </a:solidFill>
              </a:rPr>
              <a:t>http contains </a:t>
            </a:r>
            <a:r>
              <a:rPr lang="en-US" dirty="0" smtClean="0">
                <a:solidFill>
                  <a:srgbClr val="FF0000"/>
                </a:solidFill>
              </a:rPr>
              <a:t>"../"</a:t>
            </a:r>
            <a:r>
              <a:rPr lang="en-US" dirty="0" smtClean="0"/>
              <a:t>”, find out that directory </a:t>
            </a:r>
            <a:r>
              <a:rPr lang="en-US" dirty="0"/>
              <a:t>traverse </a:t>
            </a:r>
            <a:r>
              <a:rPr lang="en-US" dirty="0" smtClean="0"/>
              <a:t>attack happened </a:t>
            </a:r>
            <a:r>
              <a:rPr lang="en-US" dirty="0"/>
              <a:t>on getting password file, the other file is cheddar.pdf requested in several attempts. </a:t>
            </a:r>
            <a:endParaRPr lang="en-US" dirty="0" smtClean="0"/>
          </a:p>
          <a:p>
            <a:pPr lvl="2"/>
            <a:r>
              <a:rPr lang="en-US" dirty="0" smtClean="0"/>
              <a:t>Is the cheddar.pdf access successful?</a:t>
            </a:r>
          </a:p>
        </p:txBody>
      </p:sp>
    </p:spTree>
    <p:extLst>
      <p:ext uri="{BB962C8B-B14F-4D97-AF65-F5344CB8AC3E}">
        <p14:creationId xmlns:p14="http://schemas.microsoft.com/office/powerpoint/2010/main" val="2001516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3320</TotalTime>
  <Words>585</Words>
  <Application>Microsoft Office PowerPoint</Application>
  <PresentationFormat>On-screen Show 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宋体</vt:lpstr>
      <vt:lpstr>华文中宋</vt:lpstr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Traffic Analysis– Wireshark Simple Example </vt:lpstr>
      <vt:lpstr>Acknowledgement</vt:lpstr>
      <vt:lpstr>Example #1: What traffic does Nmap generate?</vt:lpstr>
      <vt:lpstr>Nmap Basic Usage Examples</vt:lpstr>
      <vt:lpstr>Testing on Kali Linux </vt:lpstr>
      <vt:lpstr>Example #2:  Wireshark trial</vt:lpstr>
      <vt:lpstr>Question 1</vt:lpstr>
      <vt:lpstr>Question 2</vt:lpstr>
      <vt:lpstr>Question 2</vt:lpstr>
      <vt:lpstr>Question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Event Logs (.evt and .evtx File Formats)</dc:title>
  <dc:creator>User</dc:creator>
  <cp:lastModifiedBy>Changchun Zou</cp:lastModifiedBy>
  <cp:revision>139</cp:revision>
  <dcterms:created xsi:type="dcterms:W3CDTF">2013-11-10T00:52:34Z</dcterms:created>
  <dcterms:modified xsi:type="dcterms:W3CDTF">2021-09-20T03:01:27Z</dcterms:modified>
</cp:coreProperties>
</file>