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  <p:embeddedFont>
      <p:font typeface="League Spartan" panose="020B0604020202020204" charset="0"/>
      <p:regular r:id="rId23"/>
      <p:bold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90093636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90093636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SLIDES_API900936369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SLIDES_API900936369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900936369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900936369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056abff6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056abff6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56abff62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56abff62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SLIDES_API90093636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SLIDES_API90093636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SLIDES_API90093636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SLIDES_API900936369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SLIDES_API90093636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SLIDES_API900936369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900936369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900936369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90093636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90093636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56abff6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056abff6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SLIDES_API900936369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SLIDES_API900936369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56abff6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056abff6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4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965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7896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1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9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557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971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6223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24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285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4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200150" y="868934"/>
            <a:ext cx="6743700" cy="1234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Graph-Based Classification of Web Documents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21395" y="2343284"/>
            <a:ext cx="5101209" cy="929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Enhancing Document Classification using Directed Graphs and K-Nearest </a:t>
            </a:r>
            <a:r>
              <a:rPr lang="en-GB" sz="11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Neighbors</a:t>
            </a:r>
            <a:r>
              <a:rPr lang="en-GB" sz="1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Algorithm</a:t>
            </a:r>
            <a:endParaRPr sz="1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A3A3B-56B4-43F5-BC96-D6E453ABAAC5}"/>
              </a:ext>
            </a:extLst>
          </p:cNvPr>
          <p:cNvSpPr txBox="1"/>
          <p:nvPr/>
        </p:nvSpPr>
        <p:spPr>
          <a:xfrm>
            <a:off x="3543298" y="3710683"/>
            <a:ext cx="205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 Abdullah 	2021-CS-104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186B3-60EE-484A-A180-5E6B0D8290C0}"/>
              </a:ext>
            </a:extLst>
          </p:cNvPr>
          <p:cNvSpPr txBox="1"/>
          <p:nvPr/>
        </p:nvSpPr>
        <p:spPr>
          <a:xfrm>
            <a:off x="2939051" y="3088539"/>
            <a:ext cx="326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Supervised by: 		Mr. Waqas 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Frequent Subgraph Mining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635000" y="1270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Overview of gSpan algorithm for subgraph mining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Creating composite graphs using NetworkX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Defining gSpan arguments and execution steps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Handling challenges in CPU usage and feature extraction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KNN Classification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35000" y="1270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Understanding KNN algorithm for classification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Predicting classes based on nearest neighbors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Effective machine learning technique for classification tasks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Implementing KNN for document classification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635000" y="1270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Initial hurdles with MCS generation and CPU issues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Subsequent challenges with feature extraction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Importance of overcoming challenges for model improvement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Continuous improvement for better classification results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1904800" y="2293275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will focus on improving the model's accuracy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78D5A-2AA3-48B5-8ED5-3055482C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4BBC6-D59F-460E-A54F-8B3DF9A5CEED}"/>
              </a:ext>
            </a:extLst>
          </p:cNvPr>
          <p:cNvSpPr txBox="1"/>
          <p:nvPr/>
        </p:nvSpPr>
        <p:spPr>
          <a:xfrm>
            <a:off x="3657600" y="2628900"/>
            <a:ext cx="172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5000" y="1270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Importance of Document Classification in web content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Challenges in managing textual data effectively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Innovative approach using graph theory and ML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Introduction to the concept of graph-based classification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Objective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35000" y="1270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Improving classification accuracy with novel methods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Practical experience in data representation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Exploring the convergence of graph theory and ML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Enhancing document classification techniques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Milestones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35000" y="1270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Data collection and its importance in classification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Building graphs for text document analysis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Extracting features using common subgraphs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Implementation of KNN algorithm for classification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Collection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35000" y="1270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Using Selenium for web scraping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Identifying relevant websites for data extraction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Custom scripts for extracting data efficiently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Utilizing XPath and CSS selectors for content extraction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Text Preprocessing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5000" y="1270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Lowercasing text for uniformity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Tokenization to break text into words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Removing stopwords and non-alphabetic characters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Stemming to normalize word forms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 Processing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349" y="1808630"/>
            <a:ext cx="4531301" cy="307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Graph Construction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35000" y="1270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Iterative process for building graphs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Adding nodes for unique words in documents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Creating edges for co-occurrence analysis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Appending graphs to relevant topics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089" y="1815353"/>
            <a:ext cx="4137821" cy="294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278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League Spartan</vt:lpstr>
      <vt:lpstr>Open Sans</vt:lpstr>
      <vt:lpstr>Gill Sans MT</vt:lpstr>
      <vt:lpstr>Inter</vt:lpstr>
      <vt:lpstr>Parcel</vt:lpstr>
      <vt:lpstr>Graph-Based Classification of Web Documents</vt:lpstr>
      <vt:lpstr>Introduction</vt:lpstr>
      <vt:lpstr>Objective</vt:lpstr>
      <vt:lpstr>Milestones</vt:lpstr>
      <vt:lpstr>Data Collection</vt:lpstr>
      <vt:lpstr>Text Preprocessing</vt:lpstr>
      <vt:lpstr>Data Pre Processing</vt:lpstr>
      <vt:lpstr>Graph Construction</vt:lpstr>
      <vt:lpstr>Graph </vt:lpstr>
      <vt:lpstr>Frequent Subgraph Mining</vt:lpstr>
      <vt:lpstr>KNN Classification</vt:lpstr>
      <vt:lpstr>Challenges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Graph-Based Classification of Web Documents</dc:title>
  <cp:lastModifiedBy>M Abdullah</cp:lastModifiedBy>
  <cp:revision>1</cp:revision>
  <dcterms:modified xsi:type="dcterms:W3CDTF">2024-04-28T18:28:07Z</dcterms:modified>
</cp:coreProperties>
</file>