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82" r:id="rId2"/>
    <p:sldId id="276" r:id="rId3"/>
    <p:sldId id="283" r:id="rId4"/>
    <p:sldId id="256" r:id="rId5"/>
    <p:sldId id="286" r:id="rId6"/>
    <p:sldId id="257" r:id="rId7"/>
    <p:sldId id="293" r:id="rId8"/>
    <p:sldId id="294" r:id="rId9"/>
    <p:sldId id="290" r:id="rId10"/>
    <p:sldId id="289" r:id="rId11"/>
    <p:sldId id="291" r:id="rId12"/>
    <p:sldId id="295" r:id="rId13"/>
    <p:sldId id="296" r:id="rId14"/>
    <p:sldId id="297" r:id="rId15"/>
    <p:sldId id="298" r:id="rId16"/>
    <p:sldId id="299" r:id="rId17"/>
    <p:sldId id="313" r:id="rId18"/>
    <p:sldId id="303" r:id="rId19"/>
    <p:sldId id="304" r:id="rId20"/>
    <p:sldId id="305" r:id="rId21"/>
    <p:sldId id="306" r:id="rId22"/>
    <p:sldId id="314" r:id="rId23"/>
    <p:sldId id="315" r:id="rId24"/>
    <p:sldId id="302" r:id="rId25"/>
    <p:sldId id="307" r:id="rId26"/>
    <p:sldId id="316" r:id="rId27"/>
    <p:sldId id="317" r:id="rId28"/>
    <p:sldId id="260" r:id="rId29"/>
    <p:sldId id="263" r:id="rId30"/>
    <p:sldId id="308" r:id="rId31"/>
    <p:sldId id="309" r:id="rId32"/>
    <p:sldId id="310" r:id="rId33"/>
    <p:sldId id="311" r:id="rId34"/>
    <p:sldId id="258" r:id="rId35"/>
    <p:sldId id="31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5791A-90A2-4AB2-BE27-B3198106AFC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91C05-A8FE-4F1E-A0AB-B598E32281FD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0" dirty="0"/>
            <a:t>Appointment</a:t>
          </a:r>
          <a:r>
            <a:rPr lang="en-US" sz="2000" b="0" baseline="0" dirty="0"/>
            <a:t> Management</a:t>
          </a:r>
          <a:endParaRPr lang="en-US" sz="2000" b="0" dirty="0"/>
        </a:p>
      </dgm:t>
    </dgm:pt>
    <dgm:pt modelId="{16533532-8216-4778-9207-1A17D816E45E}" type="parTrans" cxnId="{85BA1007-8E61-45BB-8DD8-47F8542A4216}">
      <dgm:prSet/>
      <dgm:spPr/>
      <dgm:t>
        <a:bodyPr/>
        <a:lstStyle/>
        <a:p>
          <a:endParaRPr lang="en-US"/>
        </a:p>
      </dgm:t>
    </dgm:pt>
    <dgm:pt modelId="{814993B1-05FE-4D95-BD05-7EAB30CFB8C7}" type="sibTrans" cxnId="{85BA1007-8E61-45BB-8DD8-47F8542A4216}">
      <dgm:prSet/>
      <dgm:spPr/>
      <dgm:t>
        <a:bodyPr/>
        <a:lstStyle/>
        <a:p>
          <a:endParaRPr lang="en-US"/>
        </a:p>
      </dgm:t>
    </dgm:pt>
    <dgm:pt modelId="{D880C41B-8414-4481-802C-84E132F9ED22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Reviews</a:t>
          </a:r>
          <a:r>
            <a:rPr lang="en-US" baseline="0" dirty="0"/>
            <a:t> Management</a:t>
          </a:r>
          <a:endParaRPr lang="en-US" dirty="0"/>
        </a:p>
      </dgm:t>
    </dgm:pt>
    <dgm:pt modelId="{023A270F-DD1E-4BFA-8C15-D6BD3D9E75D9}" type="parTrans" cxnId="{17C89B99-5354-40BC-B89B-AB9E5998B5C3}">
      <dgm:prSet/>
      <dgm:spPr/>
      <dgm:t>
        <a:bodyPr/>
        <a:lstStyle/>
        <a:p>
          <a:endParaRPr lang="en-US"/>
        </a:p>
      </dgm:t>
    </dgm:pt>
    <dgm:pt modelId="{A4A2B57A-A678-46E2-A9AD-BF0B9DA09280}" type="sibTrans" cxnId="{17C89B99-5354-40BC-B89B-AB9E5998B5C3}">
      <dgm:prSet/>
      <dgm:spPr/>
      <dgm:t>
        <a:bodyPr/>
        <a:lstStyle/>
        <a:p>
          <a:endParaRPr lang="en-US"/>
        </a:p>
      </dgm:t>
    </dgm:pt>
    <dgm:pt modelId="{2F127F27-2A41-4A53-99EB-87770CB692D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User</a:t>
          </a:r>
          <a:r>
            <a:rPr lang="en-US" baseline="0" dirty="0"/>
            <a:t> Management</a:t>
          </a:r>
          <a:endParaRPr lang="en-US" dirty="0"/>
        </a:p>
      </dgm:t>
    </dgm:pt>
    <dgm:pt modelId="{A4869464-C26C-43EF-A306-686CBC2394EC}" type="parTrans" cxnId="{26AF31C2-9ACF-4B71-A3FD-7A7B995CB11A}">
      <dgm:prSet/>
      <dgm:spPr/>
      <dgm:t>
        <a:bodyPr/>
        <a:lstStyle/>
        <a:p>
          <a:endParaRPr lang="en-US"/>
        </a:p>
      </dgm:t>
    </dgm:pt>
    <dgm:pt modelId="{9B7AB998-97B7-4456-A44F-21701B6B60F7}" type="sibTrans" cxnId="{26AF31C2-9ACF-4B71-A3FD-7A7B995CB11A}">
      <dgm:prSet/>
      <dgm:spPr/>
      <dgm:t>
        <a:bodyPr/>
        <a:lstStyle/>
        <a:p>
          <a:endParaRPr lang="en-US"/>
        </a:p>
      </dgm:t>
    </dgm:pt>
    <dgm:pt modelId="{B3694D84-C9A3-4F05-84FB-73FD90E1A58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Patient Management</a:t>
          </a:r>
        </a:p>
      </dgm:t>
    </dgm:pt>
    <dgm:pt modelId="{D50E1F2C-ACB2-4F05-9389-888F3CF22C73}" type="parTrans" cxnId="{B9463A4F-8A96-4BDD-B78B-E99EA79CE06D}">
      <dgm:prSet/>
      <dgm:spPr/>
      <dgm:t>
        <a:bodyPr/>
        <a:lstStyle/>
        <a:p>
          <a:endParaRPr lang="en-US"/>
        </a:p>
      </dgm:t>
    </dgm:pt>
    <dgm:pt modelId="{329BE59C-A51C-4209-A647-5446C9AC152A}" type="sibTrans" cxnId="{B9463A4F-8A96-4BDD-B78B-E99EA79CE06D}">
      <dgm:prSet/>
      <dgm:spPr/>
      <dgm:t>
        <a:bodyPr/>
        <a:lstStyle/>
        <a:p>
          <a:endParaRPr lang="en-US"/>
        </a:p>
      </dgm:t>
    </dgm:pt>
    <dgm:pt modelId="{A0EB727B-B2A0-4A6F-BE2E-BD42665966D3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Doctor</a:t>
          </a:r>
          <a:r>
            <a:rPr lang="en-US" baseline="0" dirty="0"/>
            <a:t> Management</a:t>
          </a:r>
          <a:endParaRPr lang="en-US" dirty="0"/>
        </a:p>
      </dgm:t>
    </dgm:pt>
    <dgm:pt modelId="{33F045BB-E096-4156-99C7-8DA72FB2500B}" type="parTrans" cxnId="{6FF0AF5D-06E4-4501-BEE1-F474A086C36D}">
      <dgm:prSet/>
      <dgm:spPr/>
      <dgm:t>
        <a:bodyPr/>
        <a:lstStyle/>
        <a:p>
          <a:endParaRPr lang="en-US"/>
        </a:p>
      </dgm:t>
    </dgm:pt>
    <dgm:pt modelId="{D227AE32-A264-4D09-9F6D-C44E40FC39D3}" type="sibTrans" cxnId="{6FF0AF5D-06E4-4501-BEE1-F474A086C36D}">
      <dgm:prSet/>
      <dgm:spPr/>
      <dgm:t>
        <a:bodyPr/>
        <a:lstStyle/>
        <a:p>
          <a:endParaRPr lang="en-US"/>
        </a:p>
      </dgm:t>
    </dgm:pt>
    <dgm:pt modelId="{BC32E2F5-DC3A-489C-AC37-169D9A021B23}" type="pres">
      <dgm:prSet presAssocID="{C1F5791A-90A2-4AB2-BE27-B3198106AFC4}" presName="diagram" presStyleCnt="0">
        <dgm:presLayoutVars>
          <dgm:dir/>
          <dgm:resizeHandles val="exact"/>
        </dgm:presLayoutVars>
      </dgm:prSet>
      <dgm:spPr/>
    </dgm:pt>
    <dgm:pt modelId="{61C7FC13-2DA5-4241-9D13-1AF54D292100}" type="pres">
      <dgm:prSet presAssocID="{34491C05-A8FE-4F1E-A0AB-B598E32281FD}" presName="node" presStyleLbl="node1" presStyleIdx="0" presStyleCnt="5" custScaleX="113872" custScaleY="95871" custLinFactNeighborX="4654" custLinFactNeighborY="-247">
        <dgm:presLayoutVars>
          <dgm:bulletEnabled val="1"/>
        </dgm:presLayoutVars>
      </dgm:prSet>
      <dgm:spPr/>
    </dgm:pt>
    <dgm:pt modelId="{763A030A-D523-4D88-AC61-718DA32DF1AA}" type="pres">
      <dgm:prSet presAssocID="{814993B1-05FE-4D95-BD05-7EAB30CFB8C7}" presName="sibTrans" presStyleCnt="0"/>
      <dgm:spPr/>
    </dgm:pt>
    <dgm:pt modelId="{BFE45F9C-ECA4-42B3-8DC8-6ACFA9D10E7D}" type="pres">
      <dgm:prSet presAssocID="{D880C41B-8414-4481-802C-84E132F9ED22}" presName="node" presStyleLbl="node1" presStyleIdx="1" presStyleCnt="5" custScaleX="122712">
        <dgm:presLayoutVars>
          <dgm:bulletEnabled val="1"/>
        </dgm:presLayoutVars>
      </dgm:prSet>
      <dgm:spPr/>
    </dgm:pt>
    <dgm:pt modelId="{28235FDB-D0F4-49A7-9741-B507AABC2CFD}" type="pres">
      <dgm:prSet presAssocID="{A4A2B57A-A678-46E2-A9AD-BF0B9DA09280}" presName="sibTrans" presStyleCnt="0"/>
      <dgm:spPr/>
    </dgm:pt>
    <dgm:pt modelId="{221E643F-DE7E-44E8-A017-247C6A642E21}" type="pres">
      <dgm:prSet presAssocID="{2F127F27-2A41-4A53-99EB-87770CB692D1}" presName="node" presStyleLbl="node1" presStyleIdx="2" presStyleCnt="5">
        <dgm:presLayoutVars>
          <dgm:bulletEnabled val="1"/>
        </dgm:presLayoutVars>
      </dgm:prSet>
      <dgm:spPr/>
    </dgm:pt>
    <dgm:pt modelId="{F300890D-7BE9-4163-A645-E572F6498AB5}" type="pres">
      <dgm:prSet presAssocID="{9B7AB998-97B7-4456-A44F-21701B6B60F7}" presName="sibTrans" presStyleCnt="0"/>
      <dgm:spPr/>
    </dgm:pt>
    <dgm:pt modelId="{476D2C6B-932F-46D7-A955-F2746FD61A9E}" type="pres">
      <dgm:prSet presAssocID="{B3694D84-C9A3-4F05-84FB-73FD90E1A58B}" presName="node" presStyleLbl="node1" presStyleIdx="3" presStyleCnt="5">
        <dgm:presLayoutVars>
          <dgm:bulletEnabled val="1"/>
        </dgm:presLayoutVars>
      </dgm:prSet>
      <dgm:spPr/>
    </dgm:pt>
    <dgm:pt modelId="{54DF318B-7061-4D37-83BA-F2E22BE50DC5}" type="pres">
      <dgm:prSet presAssocID="{329BE59C-A51C-4209-A647-5446C9AC152A}" presName="sibTrans" presStyleCnt="0"/>
      <dgm:spPr/>
    </dgm:pt>
    <dgm:pt modelId="{73AFAAA3-7BBC-4C8A-9E8D-060D0D8E46B6}" type="pres">
      <dgm:prSet presAssocID="{A0EB727B-B2A0-4A6F-BE2E-BD42665966D3}" presName="node" presStyleLbl="node1" presStyleIdx="4" presStyleCnt="5">
        <dgm:presLayoutVars>
          <dgm:bulletEnabled val="1"/>
        </dgm:presLayoutVars>
      </dgm:prSet>
      <dgm:spPr/>
    </dgm:pt>
  </dgm:ptLst>
  <dgm:cxnLst>
    <dgm:cxn modelId="{85BA1007-8E61-45BB-8DD8-47F8542A4216}" srcId="{C1F5791A-90A2-4AB2-BE27-B3198106AFC4}" destId="{34491C05-A8FE-4F1E-A0AB-B598E32281FD}" srcOrd="0" destOrd="0" parTransId="{16533532-8216-4778-9207-1A17D816E45E}" sibTransId="{814993B1-05FE-4D95-BD05-7EAB30CFB8C7}"/>
    <dgm:cxn modelId="{42E76B08-6B4D-4F04-8BEA-04DDCD6A67B5}" type="presOf" srcId="{2F127F27-2A41-4A53-99EB-87770CB692D1}" destId="{221E643F-DE7E-44E8-A017-247C6A642E21}" srcOrd="0" destOrd="0" presId="urn:microsoft.com/office/officeart/2005/8/layout/default"/>
    <dgm:cxn modelId="{28FC761F-4950-45DA-B342-235CD6D293EB}" type="presOf" srcId="{B3694D84-C9A3-4F05-84FB-73FD90E1A58B}" destId="{476D2C6B-932F-46D7-A955-F2746FD61A9E}" srcOrd="0" destOrd="0" presId="urn:microsoft.com/office/officeart/2005/8/layout/default"/>
    <dgm:cxn modelId="{6FF0AF5D-06E4-4501-BEE1-F474A086C36D}" srcId="{C1F5791A-90A2-4AB2-BE27-B3198106AFC4}" destId="{A0EB727B-B2A0-4A6F-BE2E-BD42665966D3}" srcOrd="4" destOrd="0" parTransId="{33F045BB-E096-4156-99C7-8DA72FB2500B}" sibTransId="{D227AE32-A264-4D09-9F6D-C44E40FC39D3}"/>
    <dgm:cxn modelId="{9CB8CB4C-86AD-4DF2-9A08-F66C70CAEFFD}" type="presOf" srcId="{34491C05-A8FE-4F1E-A0AB-B598E32281FD}" destId="{61C7FC13-2DA5-4241-9D13-1AF54D292100}" srcOrd="0" destOrd="0" presId="urn:microsoft.com/office/officeart/2005/8/layout/default"/>
    <dgm:cxn modelId="{2775BE6D-916C-4182-8753-A706C1A808AE}" type="presOf" srcId="{C1F5791A-90A2-4AB2-BE27-B3198106AFC4}" destId="{BC32E2F5-DC3A-489C-AC37-169D9A021B23}" srcOrd="0" destOrd="0" presId="urn:microsoft.com/office/officeart/2005/8/layout/default"/>
    <dgm:cxn modelId="{B9463A4F-8A96-4BDD-B78B-E99EA79CE06D}" srcId="{C1F5791A-90A2-4AB2-BE27-B3198106AFC4}" destId="{B3694D84-C9A3-4F05-84FB-73FD90E1A58B}" srcOrd="3" destOrd="0" parTransId="{D50E1F2C-ACB2-4F05-9389-888F3CF22C73}" sibTransId="{329BE59C-A51C-4209-A647-5446C9AC152A}"/>
    <dgm:cxn modelId="{17C89B99-5354-40BC-B89B-AB9E5998B5C3}" srcId="{C1F5791A-90A2-4AB2-BE27-B3198106AFC4}" destId="{D880C41B-8414-4481-802C-84E132F9ED22}" srcOrd="1" destOrd="0" parTransId="{023A270F-DD1E-4BFA-8C15-D6BD3D9E75D9}" sibTransId="{A4A2B57A-A678-46E2-A9AD-BF0B9DA09280}"/>
    <dgm:cxn modelId="{C75E08AF-0C7A-4B12-BF9B-57AF805B5D04}" type="presOf" srcId="{D880C41B-8414-4481-802C-84E132F9ED22}" destId="{BFE45F9C-ECA4-42B3-8DC8-6ACFA9D10E7D}" srcOrd="0" destOrd="0" presId="urn:microsoft.com/office/officeart/2005/8/layout/default"/>
    <dgm:cxn modelId="{26AF31C2-9ACF-4B71-A3FD-7A7B995CB11A}" srcId="{C1F5791A-90A2-4AB2-BE27-B3198106AFC4}" destId="{2F127F27-2A41-4A53-99EB-87770CB692D1}" srcOrd="2" destOrd="0" parTransId="{A4869464-C26C-43EF-A306-686CBC2394EC}" sibTransId="{9B7AB998-97B7-4456-A44F-21701B6B60F7}"/>
    <dgm:cxn modelId="{A4B4A7C9-993F-42D9-B41E-DBA89A8E89AC}" type="presOf" srcId="{A0EB727B-B2A0-4A6F-BE2E-BD42665966D3}" destId="{73AFAAA3-7BBC-4C8A-9E8D-060D0D8E46B6}" srcOrd="0" destOrd="0" presId="urn:microsoft.com/office/officeart/2005/8/layout/default"/>
    <dgm:cxn modelId="{A6D01111-F483-454E-91C6-5DE90529657F}" type="presParOf" srcId="{BC32E2F5-DC3A-489C-AC37-169D9A021B23}" destId="{61C7FC13-2DA5-4241-9D13-1AF54D292100}" srcOrd="0" destOrd="0" presId="urn:microsoft.com/office/officeart/2005/8/layout/default"/>
    <dgm:cxn modelId="{1653F264-7D05-4F92-8CA2-DF8F20CB7814}" type="presParOf" srcId="{BC32E2F5-DC3A-489C-AC37-169D9A021B23}" destId="{763A030A-D523-4D88-AC61-718DA32DF1AA}" srcOrd="1" destOrd="0" presId="urn:microsoft.com/office/officeart/2005/8/layout/default"/>
    <dgm:cxn modelId="{CF52B579-422D-42B2-93DB-72BA5D8C7C79}" type="presParOf" srcId="{BC32E2F5-DC3A-489C-AC37-169D9A021B23}" destId="{BFE45F9C-ECA4-42B3-8DC8-6ACFA9D10E7D}" srcOrd="2" destOrd="0" presId="urn:microsoft.com/office/officeart/2005/8/layout/default"/>
    <dgm:cxn modelId="{B528A488-E3BE-4718-89D9-DCD5BEB7529A}" type="presParOf" srcId="{BC32E2F5-DC3A-489C-AC37-169D9A021B23}" destId="{28235FDB-D0F4-49A7-9741-B507AABC2CFD}" srcOrd="3" destOrd="0" presId="urn:microsoft.com/office/officeart/2005/8/layout/default"/>
    <dgm:cxn modelId="{2BE33640-07BE-4D8D-BC7A-EF218E985719}" type="presParOf" srcId="{BC32E2F5-DC3A-489C-AC37-169D9A021B23}" destId="{221E643F-DE7E-44E8-A017-247C6A642E21}" srcOrd="4" destOrd="0" presId="urn:microsoft.com/office/officeart/2005/8/layout/default"/>
    <dgm:cxn modelId="{1A9E78CE-B043-491A-BDB9-3C2614DB311D}" type="presParOf" srcId="{BC32E2F5-DC3A-489C-AC37-169D9A021B23}" destId="{F300890D-7BE9-4163-A645-E572F6498AB5}" srcOrd="5" destOrd="0" presId="urn:microsoft.com/office/officeart/2005/8/layout/default"/>
    <dgm:cxn modelId="{DD31A99B-20F9-45FC-A3CF-75A039879055}" type="presParOf" srcId="{BC32E2F5-DC3A-489C-AC37-169D9A021B23}" destId="{476D2C6B-932F-46D7-A955-F2746FD61A9E}" srcOrd="6" destOrd="0" presId="urn:microsoft.com/office/officeart/2005/8/layout/default"/>
    <dgm:cxn modelId="{E646455E-52C2-4D84-8407-2FA7D4416B03}" type="presParOf" srcId="{BC32E2F5-DC3A-489C-AC37-169D9A021B23}" destId="{54DF318B-7061-4D37-83BA-F2E22BE50DC5}" srcOrd="7" destOrd="0" presId="urn:microsoft.com/office/officeart/2005/8/layout/default"/>
    <dgm:cxn modelId="{DFF0B771-4A4E-4BE7-91FE-F9A77CF9B0BD}" type="presParOf" srcId="{BC32E2F5-DC3A-489C-AC37-169D9A021B23}" destId="{73AFAAA3-7BBC-4C8A-9E8D-060D0D8E46B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AB5BE-1E80-451C-ACAF-675A7862D0E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C00C2C-AB36-47CB-8350-C436104195F2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>
              <a:latin typeface="Helvetica" panose="020B0604020202020204" pitchFamily="34" charset="0"/>
              <a:cs typeface="Helvetica" panose="020B0604020202020204" pitchFamily="34" charset="0"/>
            </a:rPr>
            <a:t>Role-Based Login</a:t>
          </a:r>
          <a:endParaRPr lang="en-US" dirty="0"/>
        </a:p>
      </dgm:t>
    </dgm:pt>
    <dgm:pt modelId="{25A8585B-97B0-492B-AFA3-42E937957B13}" type="parTrans" cxnId="{E7D21A90-86C2-4E4F-9683-5AE2232879D1}">
      <dgm:prSet/>
      <dgm:spPr/>
      <dgm:t>
        <a:bodyPr/>
        <a:lstStyle/>
        <a:p>
          <a:endParaRPr lang="en-US"/>
        </a:p>
      </dgm:t>
    </dgm:pt>
    <dgm:pt modelId="{59DD9C48-B858-42D4-B95B-7D118B1383AD}" type="sibTrans" cxnId="{E7D21A90-86C2-4E4F-9683-5AE2232879D1}">
      <dgm:prSet/>
      <dgm:spPr/>
      <dgm:t>
        <a:bodyPr/>
        <a:lstStyle/>
        <a:p>
          <a:endParaRPr lang="en-US"/>
        </a:p>
      </dgm:t>
    </dgm:pt>
    <dgm:pt modelId="{D00CE548-F60D-4949-B601-8D0FBF8FA985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>
              <a:latin typeface="Helvetica" panose="020B0604020202020204" pitchFamily="34" charset="0"/>
              <a:cs typeface="Helvetica" panose="020B0604020202020204" pitchFamily="34" charset="0"/>
            </a:rPr>
            <a:t>Appointment Booking</a:t>
          </a:r>
          <a:endParaRPr lang="en-US" dirty="0"/>
        </a:p>
      </dgm:t>
    </dgm:pt>
    <dgm:pt modelId="{7C6D96F1-2415-452D-8862-698DE3B0C6E0}" type="parTrans" cxnId="{87EC9D06-E79F-45EA-A3F2-9D2534F2B4F5}">
      <dgm:prSet/>
      <dgm:spPr/>
      <dgm:t>
        <a:bodyPr/>
        <a:lstStyle/>
        <a:p>
          <a:endParaRPr lang="en-US"/>
        </a:p>
      </dgm:t>
    </dgm:pt>
    <dgm:pt modelId="{9E8409B5-10F6-4E27-8E89-DB16C80E1043}" type="sibTrans" cxnId="{87EC9D06-E79F-45EA-A3F2-9D2534F2B4F5}">
      <dgm:prSet/>
      <dgm:spPr/>
      <dgm:t>
        <a:bodyPr/>
        <a:lstStyle/>
        <a:p>
          <a:endParaRPr lang="en-US"/>
        </a:p>
      </dgm:t>
    </dgm:pt>
    <dgm:pt modelId="{1B61AA23-12DA-43E1-BC02-E28A21FFB929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>
              <a:latin typeface="Helvetica" panose="020B0604020202020204" pitchFamily="34" charset="0"/>
              <a:cs typeface="Helvetica" panose="020B0604020202020204" pitchFamily="34" charset="0"/>
            </a:rPr>
            <a:t>Review System</a:t>
          </a:r>
          <a:endParaRPr lang="en-US" dirty="0"/>
        </a:p>
      </dgm:t>
    </dgm:pt>
    <dgm:pt modelId="{62DB745E-78C6-42EE-8DFF-652FCF45F292}" type="parTrans" cxnId="{69327F0A-75DB-4686-AFDA-BAAA74592ECE}">
      <dgm:prSet/>
      <dgm:spPr/>
      <dgm:t>
        <a:bodyPr/>
        <a:lstStyle/>
        <a:p>
          <a:endParaRPr lang="en-US"/>
        </a:p>
      </dgm:t>
    </dgm:pt>
    <dgm:pt modelId="{E1874EEA-0596-47CA-9AF9-F754FC029A68}" type="sibTrans" cxnId="{69327F0A-75DB-4686-AFDA-BAAA74592ECE}">
      <dgm:prSet/>
      <dgm:spPr/>
      <dgm:t>
        <a:bodyPr/>
        <a:lstStyle/>
        <a:p>
          <a:endParaRPr lang="en-US"/>
        </a:p>
      </dgm:t>
    </dgm:pt>
    <dgm:pt modelId="{166905BC-7CE0-430C-BBC7-0E5504049168}">
      <dgm:prSet phldrT="[Text]"/>
      <dgm:spPr/>
      <dgm:t>
        <a:bodyPr/>
        <a:lstStyle/>
        <a:p>
          <a:r>
            <a:rPr lang="en-US" b="1" dirty="0">
              <a:latin typeface="Helvetica" panose="020B0604020202020204" pitchFamily="34" charset="0"/>
              <a:cs typeface="Helvetica" panose="020B0604020202020204" pitchFamily="34" charset="0"/>
            </a:rPr>
            <a:t>Doctor Management</a:t>
          </a:r>
          <a:endParaRPr lang="en-US" dirty="0"/>
        </a:p>
      </dgm:t>
    </dgm:pt>
    <dgm:pt modelId="{8A29D6B6-E966-4666-9A16-6007F072A792}" type="parTrans" cxnId="{22422F2D-2586-4744-97B3-8C60D665FD5B}">
      <dgm:prSet/>
      <dgm:spPr/>
      <dgm:t>
        <a:bodyPr/>
        <a:lstStyle/>
        <a:p>
          <a:endParaRPr lang="en-US"/>
        </a:p>
      </dgm:t>
    </dgm:pt>
    <dgm:pt modelId="{2B7FAC4B-E811-4E8A-A116-665D55CE120E}" type="sibTrans" cxnId="{22422F2D-2586-4744-97B3-8C60D665FD5B}">
      <dgm:prSet/>
      <dgm:spPr/>
      <dgm:t>
        <a:bodyPr/>
        <a:lstStyle/>
        <a:p>
          <a:endParaRPr lang="en-US"/>
        </a:p>
      </dgm:t>
    </dgm:pt>
    <dgm:pt modelId="{D9B24BD4-1D38-48BD-955E-6111079F4CFD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>
              <a:latin typeface="Helvetica" panose="020B0604020202020204" pitchFamily="34" charset="0"/>
              <a:cs typeface="Helvetica" panose="020B0604020202020204" pitchFamily="34" charset="0"/>
            </a:rPr>
            <a:t>Patient Management</a:t>
          </a:r>
          <a:endParaRPr lang="en-US" dirty="0"/>
        </a:p>
      </dgm:t>
    </dgm:pt>
    <dgm:pt modelId="{E7051D07-3486-4ABA-BC9A-8EB2B6F8D405}" type="parTrans" cxnId="{85DEC987-D412-41F9-B4A4-F53A5EC2D602}">
      <dgm:prSet/>
      <dgm:spPr/>
      <dgm:t>
        <a:bodyPr/>
        <a:lstStyle/>
        <a:p>
          <a:endParaRPr lang="en-US"/>
        </a:p>
      </dgm:t>
    </dgm:pt>
    <dgm:pt modelId="{209D71A2-1C8E-4B06-A82B-924C1C06031E}" type="sibTrans" cxnId="{85DEC987-D412-41F9-B4A4-F53A5EC2D602}">
      <dgm:prSet/>
      <dgm:spPr/>
      <dgm:t>
        <a:bodyPr/>
        <a:lstStyle/>
        <a:p>
          <a:endParaRPr lang="en-US"/>
        </a:p>
      </dgm:t>
    </dgm:pt>
    <dgm:pt modelId="{A4F597A3-D585-4CA6-A7F9-BAB151CFF948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>
              <a:latin typeface="Helvetica" panose="020B0604020202020204" pitchFamily="34" charset="0"/>
              <a:cs typeface="Helvetica" panose="020B0604020202020204" pitchFamily="34" charset="0"/>
            </a:rPr>
            <a:t>Add Medical Services</a:t>
          </a:r>
          <a:endParaRPr lang="en-US" dirty="0"/>
        </a:p>
      </dgm:t>
    </dgm:pt>
    <dgm:pt modelId="{9321B667-FF68-4BA4-8D04-F07EF80EFB4F}" type="parTrans" cxnId="{BF505D7D-20DB-4190-A13B-492DD5E9F7A1}">
      <dgm:prSet/>
      <dgm:spPr/>
      <dgm:t>
        <a:bodyPr/>
        <a:lstStyle/>
        <a:p>
          <a:endParaRPr lang="en-US"/>
        </a:p>
      </dgm:t>
    </dgm:pt>
    <dgm:pt modelId="{490F0659-97CB-4B7A-BE41-DBF070814F80}" type="sibTrans" cxnId="{BF505D7D-20DB-4190-A13B-492DD5E9F7A1}">
      <dgm:prSet/>
      <dgm:spPr/>
      <dgm:t>
        <a:bodyPr/>
        <a:lstStyle/>
        <a:p>
          <a:endParaRPr lang="en-US"/>
        </a:p>
      </dgm:t>
    </dgm:pt>
    <dgm:pt modelId="{F1BBD463-3585-46D7-9C70-6620AA49CB03}" type="pres">
      <dgm:prSet presAssocID="{927AB5BE-1E80-451C-ACAF-675A7862D0E2}" presName="linear" presStyleCnt="0">
        <dgm:presLayoutVars>
          <dgm:dir/>
          <dgm:animLvl val="lvl"/>
          <dgm:resizeHandles val="exact"/>
        </dgm:presLayoutVars>
      </dgm:prSet>
      <dgm:spPr/>
    </dgm:pt>
    <dgm:pt modelId="{C0444657-EE65-49EC-919A-6076C9EC3FCE}" type="pres">
      <dgm:prSet presAssocID="{61C00C2C-AB36-47CB-8350-C436104195F2}" presName="parentLin" presStyleCnt="0"/>
      <dgm:spPr/>
    </dgm:pt>
    <dgm:pt modelId="{ED27B2F5-57CE-43AC-A974-DA208EC30C43}" type="pres">
      <dgm:prSet presAssocID="{61C00C2C-AB36-47CB-8350-C436104195F2}" presName="parentLeftMargin" presStyleLbl="node1" presStyleIdx="0" presStyleCnt="6"/>
      <dgm:spPr/>
    </dgm:pt>
    <dgm:pt modelId="{5E297F77-5630-4A49-BC1E-86C865D12D45}" type="pres">
      <dgm:prSet presAssocID="{61C00C2C-AB36-47CB-8350-C436104195F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0B321C1-4D20-41C1-ACE7-2417BAF95C7C}" type="pres">
      <dgm:prSet presAssocID="{61C00C2C-AB36-47CB-8350-C436104195F2}" presName="negativeSpace" presStyleCnt="0"/>
      <dgm:spPr/>
    </dgm:pt>
    <dgm:pt modelId="{20E26636-F014-4A3E-AC5A-D5DFE12D067E}" type="pres">
      <dgm:prSet presAssocID="{61C00C2C-AB36-47CB-8350-C436104195F2}" presName="childText" presStyleLbl="conFgAcc1" presStyleIdx="0" presStyleCnt="6">
        <dgm:presLayoutVars>
          <dgm:bulletEnabled val="1"/>
        </dgm:presLayoutVars>
      </dgm:prSet>
      <dgm:spPr/>
    </dgm:pt>
    <dgm:pt modelId="{733030ED-D6CC-44B1-8E65-73B48F63AC98}" type="pres">
      <dgm:prSet presAssocID="{59DD9C48-B858-42D4-B95B-7D118B1383AD}" presName="spaceBetweenRectangles" presStyleCnt="0"/>
      <dgm:spPr/>
    </dgm:pt>
    <dgm:pt modelId="{79F89725-90E0-409B-8927-56C01EE2B0CE}" type="pres">
      <dgm:prSet presAssocID="{D00CE548-F60D-4949-B601-8D0FBF8FA985}" presName="parentLin" presStyleCnt="0"/>
      <dgm:spPr/>
    </dgm:pt>
    <dgm:pt modelId="{7CF6E4E4-5CD7-4823-9790-FA6516E77747}" type="pres">
      <dgm:prSet presAssocID="{D00CE548-F60D-4949-B601-8D0FBF8FA985}" presName="parentLeftMargin" presStyleLbl="node1" presStyleIdx="0" presStyleCnt="6"/>
      <dgm:spPr/>
    </dgm:pt>
    <dgm:pt modelId="{A844D3CA-446F-4F2A-BF85-2F733BCE9BFA}" type="pres">
      <dgm:prSet presAssocID="{D00CE548-F60D-4949-B601-8D0FBF8FA98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8226451-014F-4CA4-AD2D-0D8C0DFA8DB1}" type="pres">
      <dgm:prSet presAssocID="{D00CE548-F60D-4949-B601-8D0FBF8FA985}" presName="negativeSpace" presStyleCnt="0"/>
      <dgm:spPr/>
    </dgm:pt>
    <dgm:pt modelId="{D7A79B96-B5B3-450F-A3E5-FE8A58428935}" type="pres">
      <dgm:prSet presAssocID="{D00CE548-F60D-4949-B601-8D0FBF8FA985}" presName="childText" presStyleLbl="conFgAcc1" presStyleIdx="1" presStyleCnt="6">
        <dgm:presLayoutVars>
          <dgm:bulletEnabled val="1"/>
        </dgm:presLayoutVars>
      </dgm:prSet>
      <dgm:spPr/>
    </dgm:pt>
    <dgm:pt modelId="{09D72020-480D-4269-97D8-9A0F91B2CC67}" type="pres">
      <dgm:prSet presAssocID="{9E8409B5-10F6-4E27-8E89-DB16C80E1043}" presName="spaceBetweenRectangles" presStyleCnt="0"/>
      <dgm:spPr/>
    </dgm:pt>
    <dgm:pt modelId="{C5B8E89E-CCDD-4F41-8D3E-9D196EA141CB}" type="pres">
      <dgm:prSet presAssocID="{1B61AA23-12DA-43E1-BC02-E28A21FFB929}" presName="parentLin" presStyleCnt="0"/>
      <dgm:spPr/>
    </dgm:pt>
    <dgm:pt modelId="{F213CCEC-B8FD-4C72-9052-9021D2B605F1}" type="pres">
      <dgm:prSet presAssocID="{1B61AA23-12DA-43E1-BC02-E28A21FFB929}" presName="parentLeftMargin" presStyleLbl="node1" presStyleIdx="1" presStyleCnt="6"/>
      <dgm:spPr/>
    </dgm:pt>
    <dgm:pt modelId="{B9F24B02-B32C-40CE-86AB-3348A27F2B8E}" type="pres">
      <dgm:prSet presAssocID="{1B61AA23-12DA-43E1-BC02-E28A21FFB92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9FD44D7-203F-4A2E-B967-CBBA4932FAEE}" type="pres">
      <dgm:prSet presAssocID="{1B61AA23-12DA-43E1-BC02-E28A21FFB929}" presName="negativeSpace" presStyleCnt="0"/>
      <dgm:spPr/>
    </dgm:pt>
    <dgm:pt modelId="{B344D081-C18A-451A-9D16-399BD46170D0}" type="pres">
      <dgm:prSet presAssocID="{1B61AA23-12DA-43E1-BC02-E28A21FFB929}" presName="childText" presStyleLbl="conFgAcc1" presStyleIdx="2" presStyleCnt="6">
        <dgm:presLayoutVars>
          <dgm:bulletEnabled val="1"/>
        </dgm:presLayoutVars>
      </dgm:prSet>
      <dgm:spPr/>
    </dgm:pt>
    <dgm:pt modelId="{BAE180F8-5CBA-4E0C-B40E-9F13F04B2CB2}" type="pres">
      <dgm:prSet presAssocID="{E1874EEA-0596-47CA-9AF9-F754FC029A68}" presName="spaceBetweenRectangles" presStyleCnt="0"/>
      <dgm:spPr/>
    </dgm:pt>
    <dgm:pt modelId="{7598CB70-F9E4-48C1-96B5-B3E9D75C7FB9}" type="pres">
      <dgm:prSet presAssocID="{166905BC-7CE0-430C-BBC7-0E5504049168}" presName="parentLin" presStyleCnt="0"/>
      <dgm:spPr/>
    </dgm:pt>
    <dgm:pt modelId="{08B296D7-E5CD-465A-8D1D-B7047CF093B4}" type="pres">
      <dgm:prSet presAssocID="{166905BC-7CE0-430C-BBC7-0E5504049168}" presName="parentLeftMargin" presStyleLbl="node1" presStyleIdx="2" presStyleCnt="6"/>
      <dgm:spPr/>
    </dgm:pt>
    <dgm:pt modelId="{57D36F27-BE4A-4F00-87F9-403ADD934ECA}" type="pres">
      <dgm:prSet presAssocID="{166905BC-7CE0-430C-BBC7-0E550404916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332A4BE-E7F3-4A45-901A-EDF30D12BD01}" type="pres">
      <dgm:prSet presAssocID="{166905BC-7CE0-430C-BBC7-0E5504049168}" presName="negativeSpace" presStyleCnt="0"/>
      <dgm:spPr/>
    </dgm:pt>
    <dgm:pt modelId="{627CA152-D588-4B45-A887-822F5238F3D3}" type="pres">
      <dgm:prSet presAssocID="{166905BC-7CE0-430C-BBC7-0E5504049168}" presName="childText" presStyleLbl="conFgAcc1" presStyleIdx="3" presStyleCnt="6">
        <dgm:presLayoutVars>
          <dgm:bulletEnabled val="1"/>
        </dgm:presLayoutVars>
      </dgm:prSet>
      <dgm:spPr/>
    </dgm:pt>
    <dgm:pt modelId="{4EA4956D-9390-472A-88A3-2DD4D54C4915}" type="pres">
      <dgm:prSet presAssocID="{2B7FAC4B-E811-4E8A-A116-665D55CE120E}" presName="spaceBetweenRectangles" presStyleCnt="0"/>
      <dgm:spPr/>
    </dgm:pt>
    <dgm:pt modelId="{85FFBE87-7900-4159-82F9-8F1A876A1703}" type="pres">
      <dgm:prSet presAssocID="{D9B24BD4-1D38-48BD-955E-6111079F4CFD}" presName="parentLin" presStyleCnt="0"/>
      <dgm:spPr/>
    </dgm:pt>
    <dgm:pt modelId="{EA3621A4-9908-44F2-B994-3E6F34933DCA}" type="pres">
      <dgm:prSet presAssocID="{D9B24BD4-1D38-48BD-955E-6111079F4CFD}" presName="parentLeftMargin" presStyleLbl="node1" presStyleIdx="3" presStyleCnt="6"/>
      <dgm:spPr/>
    </dgm:pt>
    <dgm:pt modelId="{5DDB80EA-F794-436B-A9A9-539E7E583EEC}" type="pres">
      <dgm:prSet presAssocID="{D9B24BD4-1D38-48BD-955E-6111079F4CF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B24697B-2111-43BD-813E-D27CB6853073}" type="pres">
      <dgm:prSet presAssocID="{D9B24BD4-1D38-48BD-955E-6111079F4CFD}" presName="negativeSpace" presStyleCnt="0"/>
      <dgm:spPr/>
    </dgm:pt>
    <dgm:pt modelId="{564EE842-B9A2-4634-91A6-13BDCA22C830}" type="pres">
      <dgm:prSet presAssocID="{D9B24BD4-1D38-48BD-955E-6111079F4CFD}" presName="childText" presStyleLbl="conFgAcc1" presStyleIdx="4" presStyleCnt="6">
        <dgm:presLayoutVars>
          <dgm:bulletEnabled val="1"/>
        </dgm:presLayoutVars>
      </dgm:prSet>
      <dgm:spPr/>
    </dgm:pt>
    <dgm:pt modelId="{089A6E42-A22C-4EB9-A87A-80B70818A2A1}" type="pres">
      <dgm:prSet presAssocID="{209D71A2-1C8E-4B06-A82B-924C1C06031E}" presName="spaceBetweenRectangles" presStyleCnt="0"/>
      <dgm:spPr/>
    </dgm:pt>
    <dgm:pt modelId="{D61D8EF4-75DC-4FEB-A117-2011EB31B79B}" type="pres">
      <dgm:prSet presAssocID="{A4F597A3-D585-4CA6-A7F9-BAB151CFF948}" presName="parentLin" presStyleCnt="0"/>
      <dgm:spPr/>
    </dgm:pt>
    <dgm:pt modelId="{234DCEB7-CEB3-4632-9091-7A0C672B8E84}" type="pres">
      <dgm:prSet presAssocID="{A4F597A3-D585-4CA6-A7F9-BAB151CFF948}" presName="parentLeftMargin" presStyleLbl="node1" presStyleIdx="4" presStyleCnt="6"/>
      <dgm:spPr/>
    </dgm:pt>
    <dgm:pt modelId="{7784C3A1-A8D2-4F15-B30B-B44832CC4EF1}" type="pres">
      <dgm:prSet presAssocID="{A4F597A3-D585-4CA6-A7F9-BAB151CFF94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220377B-9493-471D-91BC-A499D9945FD9}" type="pres">
      <dgm:prSet presAssocID="{A4F597A3-D585-4CA6-A7F9-BAB151CFF948}" presName="negativeSpace" presStyleCnt="0"/>
      <dgm:spPr/>
    </dgm:pt>
    <dgm:pt modelId="{436A7D14-716E-45C5-8968-1DC2D9997690}" type="pres">
      <dgm:prSet presAssocID="{A4F597A3-D585-4CA6-A7F9-BAB151CFF94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A19E800-37C2-4D7E-B022-A2F94EFD6107}" type="presOf" srcId="{1B61AA23-12DA-43E1-BC02-E28A21FFB929}" destId="{B9F24B02-B32C-40CE-86AB-3348A27F2B8E}" srcOrd="1" destOrd="0" presId="urn:microsoft.com/office/officeart/2005/8/layout/list1"/>
    <dgm:cxn modelId="{87EC9D06-E79F-45EA-A3F2-9D2534F2B4F5}" srcId="{927AB5BE-1E80-451C-ACAF-675A7862D0E2}" destId="{D00CE548-F60D-4949-B601-8D0FBF8FA985}" srcOrd="1" destOrd="0" parTransId="{7C6D96F1-2415-452D-8862-698DE3B0C6E0}" sibTransId="{9E8409B5-10F6-4E27-8E89-DB16C80E1043}"/>
    <dgm:cxn modelId="{69327F0A-75DB-4686-AFDA-BAAA74592ECE}" srcId="{927AB5BE-1E80-451C-ACAF-675A7862D0E2}" destId="{1B61AA23-12DA-43E1-BC02-E28A21FFB929}" srcOrd="2" destOrd="0" parTransId="{62DB745E-78C6-42EE-8DFF-652FCF45F292}" sibTransId="{E1874EEA-0596-47CA-9AF9-F754FC029A68}"/>
    <dgm:cxn modelId="{AC90C70C-D0E7-42D9-921F-604DEBEC4351}" type="presOf" srcId="{1B61AA23-12DA-43E1-BC02-E28A21FFB929}" destId="{F213CCEC-B8FD-4C72-9052-9021D2B605F1}" srcOrd="0" destOrd="0" presId="urn:microsoft.com/office/officeart/2005/8/layout/list1"/>
    <dgm:cxn modelId="{595C030F-D97A-4A4E-B93C-EC070D451759}" type="presOf" srcId="{D00CE548-F60D-4949-B601-8D0FBF8FA985}" destId="{7CF6E4E4-5CD7-4823-9790-FA6516E77747}" srcOrd="0" destOrd="0" presId="urn:microsoft.com/office/officeart/2005/8/layout/list1"/>
    <dgm:cxn modelId="{BD69271B-1616-4562-B52B-798A3486766A}" type="presOf" srcId="{D9B24BD4-1D38-48BD-955E-6111079F4CFD}" destId="{5DDB80EA-F794-436B-A9A9-539E7E583EEC}" srcOrd="1" destOrd="0" presId="urn:microsoft.com/office/officeart/2005/8/layout/list1"/>
    <dgm:cxn modelId="{987D8124-3B22-4FC8-8E83-56B0D9A93D46}" type="presOf" srcId="{927AB5BE-1E80-451C-ACAF-675A7862D0E2}" destId="{F1BBD463-3585-46D7-9C70-6620AA49CB03}" srcOrd="0" destOrd="0" presId="urn:microsoft.com/office/officeart/2005/8/layout/list1"/>
    <dgm:cxn modelId="{22422F2D-2586-4744-97B3-8C60D665FD5B}" srcId="{927AB5BE-1E80-451C-ACAF-675A7862D0E2}" destId="{166905BC-7CE0-430C-BBC7-0E5504049168}" srcOrd="3" destOrd="0" parTransId="{8A29D6B6-E966-4666-9A16-6007F072A792}" sibTransId="{2B7FAC4B-E811-4E8A-A116-665D55CE120E}"/>
    <dgm:cxn modelId="{ED40303F-D9C7-4CA9-8B30-837B84E1602C}" type="presOf" srcId="{166905BC-7CE0-430C-BBC7-0E5504049168}" destId="{08B296D7-E5CD-465A-8D1D-B7047CF093B4}" srcOrd="0" destOrd="0" presId="urn:microsoft.com/office/officeart/2005/8/layout/list1"/>
    <dgm:cxn modelId="{D2B4496B-D545-4B6B-BDD7-45C5281FF5CE}" type="presOf" srcId="{A4F597A3-D585-4CA6-A7F9-BAB151CFF948}" destId="{7784C3A1-A8D2-4F15-B30B-B44832CC4EF1}" srcOrd="1" destOrd="0" presId="urn:microsoft.com/office/officeart/2005/8/layout/list1"/>
    <dgm:cxn modelId="{BF505D7D-20DB-4190-A13B-492DD5E9F7A1}" srcId="{927AB5BE-1E80-451C-ACAF-675A7862D0E2}" destId="{A4F597A3-D585-4CA6-A7F9-BAB151CFF948}" srcOrd="5" destOrd="0" parTransId="{9321B667-FF68-4BA4-8D04-F07EF80EFB4F}" sibTransId="{490F0659-97CB-4B7A-BE41-DBF070814F80}"/>
    <dgm:cxn modelId="{85DEC987-D412-41F9-B4A4-F53A5EC2D602}" srcId="{927AB5BE-1E80-451C-ACAF-675A7862D0E2}" destId="{D9B24BD4-1D38-48BD-955E-6111079F4CFD}" srcOrd="4" destOrd="0" parTransId="{E7051D07-3486-4ABA-BC9A-8EB2B6F8D405}" sibTransId="{209D71A2-1C8E-4B06-A82B-924C1C06031E}"/>
    <dgm:cxn modelId="{E7D21A90-86C2-4E4F-9683-5AE2232879D1}" srcId="{927AB5BE-1E80-451C-ACAF-675A7862D0E2}" destId="{61C00C2C-AB36-47CB-8350-C436104195F2}" srcOrd="0" destOrd="0" parTransId="{25A8585B-97B0-492B-AFA3-42E937957B13}" sibTransId="{59DD9C48-B858-42D4-B95B-7D118B1383AD}"/>
    <dgm:cxn modelId="{8B136FB1-39E9-485F-A1EB-C32132933B5E}" type="presOf" srcId="{D00CE548-F60D-4949-B601-8D0FBF8FA985}" destId="{A844D3CA-446F-4F2A-BF85-2F733BCE9BFA}" srcOrd="1" destOrd="0" presId="urn:microsoft.com/office/officeart/2005/8/layout/list1"/>
    <dgm:cxn modelId="{BD30B7C8-6055-4504-8EB3-E2B598C44E55}" type="presOf" srcId="{A4F597A3-D585-4CA6-A7F9-BAB151CFF948}" destId="{234DCEB7-CEB3-4632-9091-7A0C672B8E84}" srcOrd="0" destOrd="0" presId="urn:microsoft.com/office/officeart/2005/8/layout/list1"/>
    <dgm:cxn modelId="{C91503DA-6DD3-408B-9092-2FC6E5AAEC6A}" type="presOf" srcId="{61C00C2C-AB36-47CB-8350-C436104195F2}" destId="{ED27B2F5-57CE-43AC-A974-DA208EC30C43}" srcOrd="0" destOrd="0" presId="urn:microsoft.com/office/officeart/2005/8/layout/list1"/>
    <dgm:cxn modelId="{58A93EEF-96B5-413B-A5E8-139D5F87A67C}" type="presOf" srcId="{61C00C2C-AB36-47CB-8350-C436104195F2}" destId="{5E297F77-5630-4A49-BC1E-86C865D12D45}" srcOrd="1" destOrd="0" presId="urn:microsoft.com/office/officeart/2005/8/layout/list1"/>
    <dgm:cxn modelId="{8EC00EF0-5ED6-4806-86CC-15199071F3F6}" type="presOf" srcId="{166905BC-7CE0-430C-BBC7-0E5504049168}" destId="{57D36F27-BE4A-4F00-87F9-403ADD934ECA}" srcOrd="1" destOrd="0" presId="urn:microsoft.com/office/officeart/2005/8/layout/list1"/>
    <dgm:cxn modelId="{8BCFBBF9-1185-4D23-8AE6-038C0C569056}" type="presOf" srcId="{D9B24BD4-1D38-48BD-955E-6111079F4CFD}" destId="{EA3621A4-9908-44F2-B994-3E6F34933DCA}" srcOrd="0" destOrd="0" presId="urn:microsoft.com/office/officeart/2005/8/layout/list1"/>
    <dgm:cxn modelId="{89A7D73D-6F0D-4532-83F9-4A81394CB9CE}" type="presParOf" srcId="{F1BBD463-3585-46D7-9C70-6620AA49CB03}" destId="{C0444657-EE65-49EC-919A-6076C9EC3FCE}" srcOrd="0" destOrd="0" presId="urn:microsoft.com/office/officeart/2005/8/layout/list1"/>
    <dgm:cxn modelId="{CCEEDEF0-6DA4-43D3-BB82-BBF30E5AFE65}" type="presParOf" srcId="{C0444657-EE65-49EC-919A-6076C9EC3FCE}" destId="{ED27B2F5-57CE-43AC-A974-DA208EC30C43}" srcOrd="0" destOrd="0" presId="urn:microsoft.com/office/officeart/2005/8/layout/list1"/>
    <dgm:cxn modelId="{0F6D3B06-5316-4CCD-897C-305F7407B24A}" type="presParOf" srcId="{C0444657-EE65-49EC-919A-6076C9EC3FCE}" destId="{5E297F77-5630-4A49-BC1E-86C865D12D45}" srcOrd="1" destOrd="0" presId="urn:microsoft.com/office/officeart/2005/8/layout/list1"/>
    <dgm:cxn modelId="{B323C20F-C557-4B59-976C-1B64AF766CF0}" type="presParOf" srcId="{F1BBD463-3585-46D7-9C70-6620AA49CB03}" destId="{80B321C1-4D20-41C1-ACE7-2417BAF95C7C}" srcOrd="1" destOrd="0" presId="urn:microsoft.com/office/officeart/2005/8/layout/list1"/>
    <dgm:cxn modelId="{E9BC128A-E684-49C8-92C8-085A0624DE03}" type="presParOf" srcId="{F1BBD463-3585-46D7-9C70-6620AA49CB03}" destId="{20E26636-F014-4A3E-AC5A-D5DFE12D067E}" srcOrd="2" destOrd="0" presId="urn:microsoft.com/office/officeart/2005/8/layout/list1"/>
    <dgm:cxn modelId="{0B25CB27-5653-4040-9BC6-379019007829}" type="presParOf" srcId="{F1BBD463-3585-46D7-9C70-6620AA49CB03}" destId="{733030ED-D6CC-44B1-8E65-73B48F63AC98}" srcOrd="3" destOrd="0" presId="urn:microsoft.com/office/officeart/2005/8/layout/list1"/>
    <dgm:cxn modelId="{D66AF2E3-6C58-449C-9423-5372075270F3}" type="presParOf" srcId="{F1BBD463-3585-46D7-9C70-6620AA49CB03}" destId="{79F89725-90E0-409B-8927-56C01EE2B0CE}" srcOrd="4" destOrd="0" presId="urn:microsoft.com/office/officeart/2005/8/layout/list1"/>
    <dgm:cxn modelId="{AD0D832B-944F-466E-B870-C804C39AFBD8}" type="presParOf" srcId="{79F89725-90E0-409B-8927-56C01EE2B0CE}" destId="{7CF6E4E4-5CD7-4823-9790-FA6516E77747}" srcOrd="0" destOrd="0" presId="urn:microsoft.com/office/officeart/2005/8/layout/list1"/>
    <dgm:cxn modelId="{BBCA09E3-8D0D-4C69-8672-2DCBA758E0A2}" type="presParOf" srcId="{79F89725-90E0-409B-8927-56C01EE2B0CE}" destId="{A844D3CA-446F-4F2A-BF85-2F733BCE9BFA}" srcOrd="1" destOrd="0" presId="urn:microsoft.com/office/officeart/2005/8/layout/list1"/>
    <dgm:cxn modelId="{D74990C9-4BE1-4FC1-BC11-C98094ADE5D8}" type="presParOf" srcId="{F1BBD463-3585-46D7-9C70-6620AA49CB03}" destId="{08226451-014F-4CA4-AD2D-0D8C0DFA8DB1}" srcOrd="5" destOrd="0" presId="urn:microsoft.com/office/officeart/2005/8/layout/list1"/>
    <dgm:cxn modelId="{41D602E7-9158-4133-A536-02D3CA09AA64}" type="presParOf" srcId="{F1BBD463-3585-46D7-9C70-6620AA49CB03}" destId="{D7A79B96-B5B3-450F-A3E5-FE8A58428935}" srcOrd="6" destOrd="0" presId="urn:microsoft.com/office/officeart/2005/8/layout/list1"/>
    <dgm:cxn modelId="{593FDF83-2A8B-426D-8796-C5EEDAB74A73}" type="presParOf" srcId="{F1BBD463-3585-46D7-9C70-6620AA49CB03}" destId="{09D72020-480D-4269-97D8-9A0F91B2CC67}" srcOrd="7" destOrd="0" presId="urn:microsoft.com/office/officeart/2005/8/layout/list1"/>
    <dgm:cxn modelId="{D74DBFAE-69C7-40E6-BDDD-DD95D14C916C}" type="presParOf" srcId="{F1BBD463-3585-46D7-9C70-6620AA49CB03}" destId="{C5B8E89E-CCDD-4F41-8D3E-9D196EA141CB}" srcOrd="8" destOrd="0" presId="urn:microsoft.com/office/officeart/2005/8/layout/list1"/>
    <dgm:cxn modelId="{C0EA96EF-8A97-4C39-8393-2F4297D064ED}" type="presParOf" srcId="{C5B8E89E-CCDD-4F41-8D3E-9D196EA141CB}" destId="{F213CCEC-B8FD-4C72-9052-9021D2B605F1}" srcOrd="0" destOrd="0" presId="urn:microsoft.com/office/officeart/2005/8/layout/list1"/>
    <dgm:cxn modelId="{5D0E77DD-D3FB-470F-B421-D328CF9C06C7}" type="presParOf" srcId="{C5B8E89E-CCDD-4F41-8D3E-9D196EA141CB}" destId="{B9F24B02-B32C-40CE-86AB-3348A27F2B8E}" srcOrd="1" destOrd="0" presId="urn:microsoft.com/office/officeart/2005/8/layout/list1"/>
    <dgm:cxn modelId="{A47EB0C7-0C8D-4894-ACB4-3AE7887118A9}" type="presParOf" srcId="{F1BBD463-3585-46D7-9C70-6620AA49CB03}" destId="{A9FD44D7-203F-4A2E-B967-CBBA4932FAEE}" srcOrd="9" destOrd="0" presId="urn:microsoft.com/office/officeart/2005/8/layout/list1"/>
    <dgm:cxn modelId="{F7BA78D3-6C49-43B7-AAD9-1EAD0395C40D}" type="presParOf" srcId="{F1BBD463-3585-46D7-9C70-6620AA49CB03}" destId="{B344D081-C18A-451A-9D16-399BD46170D0}" srcOrd="10" destOrd="0" presId="urn:microsoft.com/office/officeart/2005/8/layout/list1"/>
    <dgm:cxn modelId="{2D3F81E9-B9FD-4A50-B19B-F2F23A063B6F}" type="presParOf" srcId="{F1BBD463-3585-46D7-9C70-6620AA49CB03}" destId="{BAE180F8-5CBA-4E0C-B40E-9F13F04B2CB2}" srcOrd="11" destOrd="0" presId="urn:microsoft.com/office/officeart/2005/8/layout/list1"/>
    <dgm:cxn modelId="{EFFFBDF9-5F37-434F-90F8-99AAECF73E43}" type="presParOf" srcId="{F1BBD463-3585-46D7-9C70-6620AA49CB03}" destId="{7598CB70-F9E4-48C1-96B5-B3E9D75C7FB9}" srcOrd="12" destOrd="0" presId="urn:microsoft.com/office/officeart/2005/8/layout/list1"/>
    <dgm:cxn modelId="{8DE33C5E-04B9-404D-A4BF-E41F1706029C}" type="presParOf" srcId="{7598CB70-F9E4-48C1-96B5-B3E9D75C7FB9}" destId="{08B296D7-E5CD-465A-8D1D-B7047CF093B4}" srcOrd="0" destOrd="0" presId="urn:microsoft.com/office/officeart/2005/8/layout/list1"/>
    <dgm:cxn modelId="{9E4E12E8-8A50-4047-9DD0-2029A51DB383}" type="presParOf" srcId="{7598CB70-F9E4-48C1-96B5-B3E9D75C7FB9}" destId="{57D36F27-BE4A-4F00-87F9-403ADD934ECA}" srcOrd="1" destOrd="0" presId="urn:microsoft.com/office/officeart/2005/8/layout/list1"/>
    <dgm:cxn modelId="{7C1C2526-E1F6-4157-988D-8662E3D62212}" type="presParOf" srcId="{F1BBD463-3585-46D7-9C70-6620AA49CB03}" destId="{3332A4BE-E7F3-4A45-901A-EDF30D12BD01}" srcOrd="13" destOrd="0" presId="urn:microsoft.com/office/officeart/2005/8/layout/list1"/>
    <dgm:cxn modelId="{E1E25809-B171-4DBC-80DB-09438013BEF0}" type="presParOf" srcId="{F1BBD463-3585-46D7-9C70-6620AA49CB03}" destId="{627CA152-D588-4B45-A887-822F5238F3D3}" srcOrd="14" destOrd="0" presId="urn:microsoft.com/office/officeart/2005/8/layout/list1"/>
    <dgm:cxn modelId="{EC61721D-BDDF-4467-A41C-7C448CFA1D87}" type="presParOf" srcId="{F1BBD463-3585-46D7-9C70-6620AA49CB03}" destId="{4EA4956D-9390-472A-88A3-2DD4D54C4915}" srcOrd="15" destOrd="0" presId="urn:microsoft.com/office/officeart/2005/8/layout/list1"/>
    <dgm:cxn modelId="{D4807C39-93F9-4310-856B-433C1A6123B2}" type="presParOf" srcId="{F1BBD463-3585-46D7-9C70-6620AA49CB03}" destId="{85FFBE87-7900-4159-82F9-8F1A876A1703}" srcOrd="16" destOrd="0" presId="urn:microsoft.com/office/officeart/2005/8/layout/list1"/>
    <dgm:cxn modelId="{4441E883-72F1-4548-8C3D-DA32DA99E2F5}" type="presParOf" srcId="{85FFBE87-7900-4159-82F9-8F1A876A1703}" destId="{EA3621A4-9908-44F2-B994-3E6F34933DCA}" srcOrd="0" destOrd="0" presId="urn:microsoft.com/office/officeart/2005/8/layout/list1"/>
    <dgm:cxn modelId="{B5FBEDF0-7167-45E7-A130-14197BB4C1E6}" type="presParOf" srcId="{85FFBE87-7900-4159-82F9-8F1A876A1703}" destId="{5DDB80EA-F794-436B-A9A9-539E7E583EEC}" srcOrd="1" destOrd="0" presId="urn:microsoft.com/office/officeart/2005/8/layout/list1"/>
    <dgm:cxn modelId="{C0F89D2D-B739-47FB-BB55-C455FB739D65}" type="presParOf" srcId="{F1BBD463-3585-46D7-9C70-6620AA49CB03}" destId="{3B24697B-2111-43BD-813E-D27CB6853073}" srcOrd="17" destOrd="0" presId="urn:microsoft.com/office/officeart/2005/8/layout/list1"/>
    <dgm:cxn modelId="{E3D2DFA3-C17D-4E81-A3D4-AD1CCA5E82E8}" type="presParOf" srcId="{F1BBD463-3585-46D7-9C70-6620AA49CB03}" destId="{564EE842-B9A2-4634-91A6-13BDCA22C830}" srcOrd="18" destOrd="0" presId="urn:microsoft.com/office/officeart/2005/8/layout/list1"/>
    <dgm:cxn modelId="{B35D7894-948C-4D48-AB2F-A6721934F2CB}" type="presParOf" srcId="{F1BBD463-3585-46D7-9C70-6620AA49CB03}" destId="{089A6E42-A22C-4EB9-A87A-80B70818A2A1}" srcOrd="19" destOrd="0" presId="urn:microsoft.com/office/officeart/2005/8/layout/list1"/>
    <dgm:cxn modelId="{ECD3EC82-D62F-4488-B017-516D0334E6BF}" type="presParOf" srcId="{F1BBD463-3585-46D7-9C70-6620AA49CB03}" destId="{D61D8EF4-75DC-4FEB-A117-2011EB31B79B}" srcOrd="20" destOrd="0" presId="urn:microsoft.com/office/officeart/2005/8/layout/list1"/>
    <dgm:cxn modelId="{C0382112-381E-4346-B989-F88E254216CC}" type="presParOf" srcId="{D61D8EF4-75DC-4FEB-A117-2011EB31B79B}" destId="{234DCEB7-CEB3-4632-9091-7A0C672B8E84}" srcOrd="0" destOrd="0" presId="urn:microsoft.com/office/officeart/2005/8/layout/list1"/>
    <dgm:cxn modelId="{4D2B19A8-DF40-4091-8770-BF29D41CC81C}" type="presParOf" srcId="{D61D8EF4-75DC-4FEB-A117-2011EB31B79B}" destId="{7784C3A1-A8D2-4F15-B30B-B44832CC4EF1}" srcOrd="1" destOrd="0" presId="urn:microsoft.com/office/officeart/2005/8/layout/list1"/>
    <dgm:cxn modelId="{07A28402-B311-40C2-92D8-F3D0AF3AF702}" type="presParOf" srcId="{F1BBD463-3585-46D7-9C70-6620AA49CB03}" destId="{7220377B-9493-471D-91BC-A499D9945FD9}" srcOrd="21" destOrd="0" presId="urn:microsoft.com/office/officeart/2005/8/layout/list1"/>
    <dgm:cxn modelId="{D852CF3B-4E3A-4BE0-8A8F-D3CD7B44D54E}" type="presParOf" srcId="{F1BBD463-3585-46D7-9C70-6620AA49CB03}" destId="{436A7D14-716E-45C5-8968-1DC2D999769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7FC13-2DA5-4241-9D13-1AF54D292100}">
      <dsp:nvSpPr>
        <dsp:cNvPr id="0" name=""/>
        <dsp:cNvSpPr/>
      </dsp:nvSpPr>
      <dsp:spPr>
        <a:xfrm>
          <a:off x="810170" y="391890"/>
          <a:ext cx="2230446" cy="1126712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Appointment</a:t>
          </a:r>
          <a:r>
            <a:rPr lang="en-US" sz="2000" b="0" kern="1200" baseline="0" dirty="0"/>
            <a:t> Management</a:t>
          </a:r>
          <a:endParaRPr lang="en-US" sz="2000" b="0" kern="1200" dirty="0"/>
        </a:p>
      </dsp:txBody>
      <dsp:txXfrm>
        <a:off x="810170" y="391890"/>
        <a:ext cx="2230446" cy="1126712"/>
      </dsp:txXfrm>
    </dsp:sp>
    <dsp:sp modelId="{BFE45F9C-ECA4-42B3-8DC8-6ACFA9D10E7D}">
      <dsp:nvSpPr>
        <dsp:cNvPr id="0" name=""/>
        <dsp:cNvSpPr/>
      </dsp:nvSpPr>
      <dsp:spPr>
        <a:xfrm>
          <a:off x="3145330" y="370530"/>
          <a:ext cx="2403597" cy="1175238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Reviews</a:t>
          </a:r>
          <a:r>
            <a:rPr lang="en-US" sz="2000" kern="1200" baseline="0" dirty="0"/>
            <a:t> Management</a:t>
          </a:r>
          <a:endParaRPr lang="en-US" sz="2000" kern="1200" dirty="0"/>
        </a:p>
      </dsp:txBody>
      <dsp:txXfrm>
        <a:off x="3145330" y="370530"/>
        <a:ext cx="2403597" cy="1175238"/>
      </dsp:txXfrm>
    </dsp:sp>
    <dsp:sp modelId="{221E643F-DE7E-44E8-A017-247C6A642E21}">
      <dsp:nvSpPr>
        <dsp:cNvPr id="0" name=""/>
        <dsp:cNvSpPr/>
      </dsp:nvSpPr>
      <dsp:spPr>
        <a:xfrm>
          <a:off x="0" y="1741642"/>
          <a:ext cx="1958730" cy="1175238"/>
        </a:xfrm>
        <a:prstGeom prst="rect">
          <a:avLst/>
        </a:prstGeom>
        <a:gradFill rotWithShape="1">
          <a:gsLst>
            <a:gs pos="0">
              <a:schemeClr val="accent2">
                <a:tint val="96000"/>
                <a:lumMod val="104000"/>
              </a:schemeClr>
            </a:gs>
            <a:gs pos="100000">
              <a:schemeClr val="accent2"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</a:t>
          </a:r>
          <a:r>
            <a:rPr lang="en-US" sz="2000" kern="1200" baseline="0" dirty="0"/>
            <a:t> Management</a:t>
          </a:r>
          <a:endParaRPr lang="en-US" sz="2000" kern="1200" dirty="0"/>
        </a:p>
      </dsp:txBody>
      <dsp:txXfrm>
        <a:off x="0" y="1741642"/>
        <a:ext cx="1958730" cy="1175238"/>
      </dsp:txXfrm>
    </dsp:sp>
    <dsp:sp modelId="{476D2C6B-932F-46D7-A955-F2746FD61A9E}">
      <dsp:nvSpPr>
        <dsp:cNvPr id="0" name=""/>
        <dsp:cNvSpPr/>
      </dsp:nvSpPr>
      <dsp:spPr>
        <a:xfrm>
          <a:off x="2154604" y="1741642"/>
          <a:ext cx="1958730" cy="1175238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Patient Management</a:t>
          </a:r>
        </a:p>
      </dsp:txBody>
      <dsp:txXfrm>
        <a:off x="2154604" y="1741642"/>
        <a:ext cx="1958730" cy="1175238"/>
      </dsp:txXfrm>
    </dsp:sp>
    <dsp:sp modelId="{73AFAAA3-7BBC-4C8A-9E8D-060D0D8E46B6}">
      <dsp:nvSpPr>
        <dsp:cNvPr id="0" name=""/>
        <dsp:cNvSpPr/>
      </dsp:nvSpPr>
      <dsp:spPr>
        <a:xfrm>
          <a:off x="4309208" y="1741642"/>
          <a:ext cx="1958730" cy="1175238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Doctor</a:t>
          </a:r>
          <a:r>
            <a:rPr lang="en-US" sz="2000" kern="1200" baseline="0" dirty="0"/>
            <a:t> Management</a:t>
          </a:r>
          <a:endParaRPr lang="en-US" sz="2000" kern="1200" dirty="0"/>
        </a:p>
      </dsp:txBody>
      <dsp:txXfrm>
        <a:off x="4309208" y="1741642"/>
        <a:ext cx="1958730" cy="1175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26636-F014-4A3E-AC5A-D5DFE12D067E}">
      <dsp:nvSpPr>
        <dsp:cNvPr id="0" name=""/>
        <dsp:cNvSpPr/>
      </dsp:nvSpPr>
      <dsp:spPr>
        <a:xfrm>
          <a:off x="0" y="201239"/>
          <a:ext cx="549523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97F77-5630-4A49-BC1E-86C865D12D45}">
      <dsp:nvSpPr>
        <dsp:cNvPr id="0" name=""/>
        <dsp:cNvSpPr/>
      </dsp:nvSpPr>
      <dsp:spPr>
        <a:xfrm>
          <a:off x="274761" y="24119"/>
          <a:ext cx="3846664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395" tIns="0" rIns="1453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b="1" kern="1200" dirty="0">
              <a:latin typeface="Helvetica" panose="020B0604020202020204" pitchFamily="34" charset="0"/>
              <a:cs typeface="Helvetica" panose="020B0604020202020204" pitchFamily="34" charset="0"/>
            </a:rPr>
            <a:t>Role-Based Login</a:t>
          </a:r>
          <a:endParaRPr lang="en-US" sz="1200" kern="1200" dirty="0"/>
        </a:p>
      </dsp:txBody>
      <dsp:txXfrm>
        <a:off x="292054" y="41412"/>
        <a:ext cx="3812078" cy="319654"/>
      </dsp:txXfrm>
    </dsp:sp>
    <dsp:sp modelId="{D7A79B96-B5B3-450F-A3E5-FE8A58428935}">
      <dsp:nvSpPr>
        <dsp:cNvPr id="0" name=""/>
        <dsp:cNvSpPr/>
      </dsp:nvSpPr>
      <dsp:spPr>
        <a:xfrm>
          <a:off x="0" y="745559"/>
          <a:ext cx="549523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4D3CA-446F-4F2A-BF85-2F733BCE9BFA}">
      <dsp:nvSpPr>
        <dsp:cNvPr id="0" name=""/>
        <dsp:cNvSpPr/>
      </dsp:nvSpPr>
      <dsp:spPr>
        <a:xfrm>
          <a:off x="274761" y="568439"/>
          <a:ext cx="3846664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395" tIns="0" rIns="1453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b="1" kern="1200" dirty="0">
              <a:latin typeface="Helvetica" panose="020B0604020202020204" pitchFamily="34" charset="0"/>
              <a:cs typeface="Helvetica" panose="020B0604020202020204" pitchFamily="34" charset="0"/>
            </a:rPr>
            <a:t>Appointment Booking</a:t>
          </a:r>
          <a:endParaRPr lang="en-US" sz="1200" kern="1200" dirty="0"/>
        </a:p>
      </dsp:txBody>
      <dsp:txXfrm>
        <a:off x="292054" y="585732"/>
        <a:ext cx="3812078" cy="319654"/>
      </dsp:txXfrm>
    </dsp:sp>
    <dsp:sp modelId="{B344D081-C18A-451A-9D16-399BD46170D0}">
      <dsp:nvSpPr>
        <dsp:cNvPr id="0" name=""/>
        <dsp:cNvSpPr/>
      </dsp:nvSpPr>
      <dsp:spPr>
        <a:xfrm>
          <a:off x="0" y="1289879"/>
          <a:ext cx="549523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24B02-B32C-40CE-86AB-3348A27F2B8E}">
      <dsp:nvSpPr>
        <dsp:cNvPr id="0" name=""/>
        <dsp:cNvSpPr/>
      </dsp:nvSpPr>
      <dsp:spPr>
        <a:xfrm>
          <a:off x="274761" y="1112759"/>
          <a:ext cx="3846664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395" tIns="0" rIns="1453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b="1" kern="1200" dirty="0">
              <a:latin typeface="Helvetica" panose="020B0604020202020204" pitchFamily="34" charset="0"/>
              <a:cs typeface="Helvetica" panose="020B0604020202020204" pitchFamily="34" charset="0"/>
            </a:rPr>
            <a:t>Review System</a:t>
          </a:r>
          <a:endParaRPr lang="en-US" sz="1200" kern="1200" dirty="0"/>
        </a:p>
      </dsp:txBody>
      <dsp:txXfrm>
        <a:off x="292054" y="1130052"/>
        <a:ext cx="3812078" cy="319654"/>
      </dsp:txXfrm>
    </dsp:sp>
    <dsp:sp modelId="{627CA152-D588-4B45-A887-822F5238F3D3}">
      <dsp:nvSpPr>
        <dsp:cNvPr id="0" name=""/>
        <dsp:cNvSpPr/>
      </dsp:nvSpPr>
      <dsp:spPr>
        <a:xfrm>
          <a:off x="0" y="1834199"/>
          <a:ext cx="549523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36F27-BE4A-4F00-87F9-403ADD934ECA}">
      <dsp:nvSpPr>
        <dsp:cNvPr id="0" name=""/>
        <dsp:cNvSpPr/>
      </dsp:nvSpPr>
      <dsp:spPr>
        <a:xfrm>
          <a:off x="274761" y="1657079"/>
          <a:ext cx="3846664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395" tIns="0" rIns="1453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Helvetica" panose="020B0604020202020204" pitchFamily="34" charset="0"/>
              <a:cs typeface="Helvetica" panose="020B0604020202020204" pitchFamily="34" charset="0"/>
            </a:rPr>
            <a:t>Doctor Management</a:t>
          </a:r>
          <a:endParaRPr lang="en-US" sz="1200" kern="1200" dirty="0"/>
        </a:p>
      </dsp:txBody>
      <dsp:txXfrm>
        <a:off x="292054" y="1674372"/>
        <a:ext cx="3812078" cy="319654"/>
      </dsp:txXfrm>
    </dsp:sp>
    <dsp:sp modelId="{564EE842-B9A2-4634-91A6-13BDCA22C830}">
      <dsp:nvSpPr>
        <dsp:cNvPr id="0" name=""/>
        <dsp:cNvSpPr/>
      </dsp:nvSpPr>
      <dsp:spPr>
        <a:xfrm>
          <a:off x="0" y="2378519"/>
          <a:ext cx="549523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B80EA-F794-436B-A9A9-539E7E583EEC}">
      <dsp:nvSpPr>
        <dsp:cNvPr id="0" name=""/>
        <dsp:cNvSpPr/>
      </dsp:nvSpPr>
      <dsp:spPr>
        <a:xfrm>
          <a:off x="274761" y="2201399"/>
          <a:ext cx="3846664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395" tIns="0" rIns="1453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b="1" kern="1200" dirty="0">
              <a:latin typeface="Helvetica" panose="020B0604020202020204" pitchFamily="34" charset="0"/>
              <a:cs typeface="Helvetica" panose="020B0604020202020204" pitchFamily="34" charset="0"/>
            </a:rPr>
            <a:t>Patient Management</a:t>
          </a:r>
          <a:endParaRPr lang="en-US" sz="1200" kern="1200" dirty="0"/>
        </a:p>
      </dsp:txBody>
      <dsp:txXfrm>
        <a:off x="292054" y="2218692"/>
        <a:ext cx="3812078" cy="319654"/>
      </dsp:txXfrm>
    </dsp:sp>
    <dsp:sp modelId="{436A7D14-716E-45C5-8968-1DC2D9997690}">
      <dsp:nvSpPr>
        <dsp:cNvPr id="0" name=""/>
        <dsp:cNvSpPr/>
      </dsp:nvSpPr>
      <dsp:spPr>
        <a:xfrm>
          <a:off x="0" y="2922839"/>
          <a:ext cx="549523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4C3A1-A8D2-4F15-B30B-B44832CC4EF1}">
      <dsp:nvSpPr>
        <dsp:cNvPr id="0" name=""/>
        <dsp:cNvSpPr/>
      </dsp:nvSpPr>
      <dsp:spPr>
        <a:xfrm>
          <a:off x="274761" y="2745719"/>
          <a:ext cx="3846664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395" tIns="0" rIns="1453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b="1" kern="1200">
              <a:latin typeface="Helvetica" panose="020B0604020202020204" pitchFamily="34" charset="0"/>
              <a:cs typeface="Helvetica" panose="020B0604020202020204" pitchFamily="34" charset="0"/>
            </a:rPr>
            <a:t>Add Medical Services</a:t>
          </a:r>
          <a:endParaRPr lang="en-US" sz="1200" kern="1200" dirty="0"/>
        </a:p>
      </dsp:txBody>
      <dsp:txXfrm>
        <a:off x="292054" y="2763012"/>
        <a:ext cx="3812078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1155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7891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10361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5001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038067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59336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1976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50480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0148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28199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4217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32374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7761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0898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51105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98976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AFCF-2935-4A0A-A940-CB569B65DEC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4D826A-B5F0-493A-8F80-E6F7E4A95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ransition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23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C03128C8-ACFA-7072-5925-5401A929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285" y="1687963"/>
            <a:ext cx="5707715" cy="16038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Digital HealthCare System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EDD82EE5-E4F9-2345-E7E7-DA754D7D2DB2}"/>
              </a:ext>
            </a:extLst>
          </p:cNvPr>
          <p:cNvSpPr txBox="1">
            <a:spLocks/>
          </p:cNvSpPr>
          <p:nvPr/>
        </p:nvSpPr>
        <p:spPr>
          <a:xfrm>
            <a:off x="7063410" y="3225580"/>
            <a:ext cx="4625924" cy="1010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C000"/>
                </a:solidFill>
              </a:rPr>
              <a:t>National E-Care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2A4785-5D8A-92A8-251D-2E798E60624A}"/>
              </a:ext>
            </a:extLst>
          </p:cNvPr>
          <p:cNvCxnSpPr/>
          <p:nvPr/>
        </p:nvCxnSpPr>
        <p:spPr>
          <a:xfrm>
            <a:off x="6484285" y="3429000"/>
            <a:ext cx="5515457" cy="0"/>
          </a:xfrm>
          <a:prstGeom prst="line">
            <a:avLst/>
          </a:prstGeom>
          <a:ln w="63500" cmpd="tri"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BE48F85-D0DF-4CAC-9746-57C73B4D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1666792"/>
            <a:ext cx="4505739" cy="33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9201CDF-50B3-45DB-AB58-2B8A9B61C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378227"/>
            <a:ext cx="11497747" cy="51863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208F3E-1ECE-4655-9563-BE288A9F3A62}"/>
              </a:ext>
            </a:extLst>
          </p:cNvPr>
          <p:cNvSpPr txBox="1"/>
          <p:nvPr/>
        </p:nvSpPr>
        <p:spPr>
          <a:xfrm>
            <a:off x="1603511" y="675861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Slack Communication-Development Channel</a:t>
            </a:r>
          </a:p>
        </p:txBody>
      </p:sp>
    </p:spTree>
    <p:extLst>
      <p:ext uri="{BB962C8B-B14F-4D97-AF65-F5344CB8AC3E}">
        <p14:creationId xmlns:p14="http://schemas.microsoft.com/office/powerpoint/2010/main" val="443241780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85ED48-F61F-42F5-8F7C-590826A3D3A3}"/>
              </a:ext>
            </a:extLst>
          </p:cNvPr>
          <p:cNvSpPr txBox="1"/>
          <p:nvPr/>
        </p:nvSpPr>
        <p:spPr>
          <a:xfrm>
            <a:off x="1683024" y="609600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Slack Communication-General Channel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51AB0-827B-4B34-8325-4D9AEF2B6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819"/>
            <a:ext cx="11832609" cy="53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60213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9BF240-1AA8-4325-8A7B-DDB19AE846A9}"/>
              </a:ext>
            </a:extLst>
          </p:cNvPr>
          <p:cNvSpPr txBox="1"/>
          <p:nvPr/>
        </p:nvSpPr>
        <p:spPr>
          <a:xfrm>
            <a:off x="1643267" y="688561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Meeting Minutes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4F78E-E976-4380-913F-6BA37A22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1735604"/>
            <a:ext cx="11463130" cy="47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27037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0F4E2-4297-4AAF-BC0B-50E559228870}"/>
              </a:ext>
            </a:extLst>
          </p:cNvPr>
          <p:cNvSpPr txBox="1"/>
          <p:nvPr/>
        </p:nvSpPr>
        <p:spPr>
          <a:xfrm>
            <a:off x="1709528" y="715618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GitHub Documentation (Commits)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01B1D-2500-4A42-93B7-C9F93840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1404730"/>
            <a:ext cx="11752508" cy="52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27597"/>
      </p:ext>
    </p:extLst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0F4E2-4297-4AAF-BC0B-50E559228870}"/>
              </a:ext>
            </a:extLst>
          </p:cNvPr>
          <p:cNvSpPr txBox="1"/>
          <p:nvPr/>
        </p:nvSpPr>
        <p:spPr>
          <a:xfrm>
            <a:off x="1709528" y="715618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GitHub Documentation (Contributions)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B3085-1C95-4261-ABED-BB79D1A3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680"/>
            <a:ext cx="10986052" cy="55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1729"/>
      </p:ext>
    </p:extLst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0F4E2-4297-4AAF-BC0B-50E559228870}"/>
              </a:ext>
            </a:extLst>
          </p:cNvPr>
          <p:cNvSpPr txBox="1"/>
          <p:nvPr/>
        </p:nvSpPr>
        <p:spPr>
          <a:xfrm>
            <a:off x="1709528" y="715618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GitHub Documentation (Branching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EB976-6550-4D93-8DEC-81140B4B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456"/>
            <a:ext cx="11232039" cy="50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13478"/>
      </p:ext>
    </p:extLst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0F4E2-4297-4AAF-BC0B-50E559228870}"/>
              </a:ext>
            </a:extLst>
          </p:cNvPr>
          <p:cNvSpPr txBox="1"/>
          <p:nvPr/>
        </p:nvSpPr>
        <p:spPr>
          <a:xfrm>
            <a:off x="1709528" y="715618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GitHub Documentation (Commit Style)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7AD0F-E2A7-43C6-B865-3D1F9CA2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1" y="1258957"/>
            <a:ext cx="11469882" cy="55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31176"/>
      </p:ext>
    </p:extLst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0F4E2-4297-4AAF-BC0B-50E559228870}"/>
              </a:ext>
            </a:extLst>
          </p:cNvPr>
          <p:cNvSpPr txBox="1"/>
          <p:nvPr/>
        </p:nvSpPr>
        <p:spPr>
          <a:xfrm>
            <a:off x="1709528" y="715618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GitHub Documentation (Issue)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00261B-E2AE-4CA4-A6C4-C8A8A7AD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54401"/>
            <a:ext cx="11072455" cy="45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18021"/>
      </p:ext>
    </p:extLst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06109-61F3-4F7D-8174-3CC934E8C9CF}"/>
              </a:ext>
            </a:extLst>
          </p:cNvPr>
          <p:cNvSpPr txBox="1"/>
          <p:nvPr/>
        </p:nvSpPr>
        <p:spPr>
          <a:xfrm>
            <a:off x="1656521" y="675862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Wireframes-Sign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4EB54-5A11-4EBA-9F88-F8337382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1410516"/>
            <a:ext cx="7796761" cy="54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33680"/>
      </p:ext>
    </p:extLst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06109-61F3-4F7D-8174-3CC934E8C9CF}"/>
              </a:ext>
            </a:extLst>
          </p:cNvPr>
          <p:cNvSpPr txBox="1"/>
          <p:nvPr/>
        </p:nvSpPr>
        <p:spPr>
          <a:xfrm>
            <a:off x="1656521" y="675862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Wireframes-Sign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468C2-BC2C-48A5-BD48-5D787A2DF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8" y="1295238"/>
            <a:ext cx="7810013" cy="545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01977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99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076" y="2811604"/>
            <a:ext cx="3389203" cy="673719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Helvetica" panose="020B0604020202020204" pitchFamily="34" charset="0"/>
              </a:rPr>
              <a:t>Rayan Rasheed (2021-CS-59)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847AB2-B7D8-4984-5652-787A4EFE6577}"/>
              </a:ext>
            </a:extLst>
          </p:cNvPr>
          <p:cNvSpPr txBox="1">
            <a:spLocks/>
          </p:cNvSpPr>
          <p:nvPr/>
        </p:nvSpPr>
        <p:spPr>
          <a:xfrm>
            <a:off x="4444768" y="1066215"/>
            <a:ext cx="3821943" cy="754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Helvetica" panose="020B0604020202020204" pitchFamily="34" charset="0"/>
              </a:rPr>
              <a:t>Project Supervisor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21A059-A1AB-FBCF-6EAD-66091A7E858E}"/>
              </a:ext>
            </a:extLst>
          </p:cNvPr>
          <p:cNvSpPr txBox="1">
            <a:spLocks/>
          </p:cNvSpPr>
          <p:nvPr/>
        </p:nvSpPr>
        <p:spPr>
          <a:xfrm>
            <a:off x="4256615" y="1668558"/>
            <a:ext cx="4105507" cy="84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Helvetica" panose="020B0604020202020204" pitchFamily="34" charset="0"/>
              </a:rPr>
              <a:t> Lecturer. </a:t>
            </a:r>
            <a:r>
              <a:rPr lang="en-US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Helvetica" panose="020B0604020202020204" pitchFamily="34" charset="0"/>
              </a:rPr>
              <a:t>Laeeq</a:t>
            </a: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Helvetica" panose="020B0604020202020204" pitchFamily="34" charset="0"/>
              </a:rPr>
              <a:t> Khan </a:t>
            </a:r>
            <a:r>
              <a:rPr lang="en-US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Helvetica" panose="020B0604020202020204" pitchFamily="34" charset="0"/>
              </a:rPr>
              <a:t>Niazi</a:t>
            </a: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BBD5F-7338-ED0D-DA2F-48562E106B4F}"/>
              </a:ext>
            </a:extLst>
          </p:cNvPr>
          <p:cNvSpPr txBox="1">
            <a:spLocks/>
          </p:cNvSpPr>
          <p:nvPr/>
        </p:nvSpPr>
        <p:spPr>
          <a:xfrm>
            <a:off x="5014027" y="2233272"/>
            <a:ext cx="2535006" cy="652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67169E-1B51-4388-B77F-9A2B9761F466}"/>
              </a:ext>
            </a:extLst>
          </p:cNvPr>
          <p:cNvSpPr txBox="1">
            <a:spLocks/>
          </p:cNvSpPr>
          <p:nvPr/>
        </p:nvSpPr>
        <p:spPr>
          <a:xfrm>
            <a:off x="4548849" y="4123569"/>
            <a:ext cx="3389203" cy="67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Helvetica" panose="020B0604020202020204" pitchFamily="34" charset="0"/>
              </a:rPr>
              <a:t>M Abdullah (2021-CS-104)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FB74FF-D50C-4B0F-B130-24CA3414D489}"/>
              </a:ext>
            </a:extLst>
          </p:cNvPr>
          <p:cNvSpPr txBox="1">
            <a:spLocks/>
          </p:cNvSpPr>
          <p:nvPr/>
        </p:nvSpPr>
        <p:spPr>
          <a:xfrm>
            <a:off x="4775489" y="3439220"/>
            <a:ext cx="2535006" cy="6523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Project Owner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06109-61F3-4F7D-8174-3CC934E8C9CF}"/>
              </a:ext>
            </a:extLst>
          </p:cNvPr>
          <p:cNvSpPr txBox="1"/>
          <p:nvPr/>
        </p:nvSpPr>
        <p:spPr>
          <a:xfrm>
            <a:off x="1656521" y="675862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Wireframes-Homepage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AC6C-F8B9-4E3F-99AB-C6991552A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66" y="1382739"/>
            <a:ext cx="7836517" cy="54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83097"/>
      </p:ext>
    </p:extLst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06109-61F3-4F7D-8174-3CC934E8C9CF}"/>
              </a:ext>
            </a:extLst>
          </p:cNvPr>
          <p:cNvSpPr txBox="1"/>
          <p:nvPr/>
        </p:nvSpPr>
        <p:spPr>
          <a:xfrm>
            <a:off x="1656521" y="675862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Wireframes-Homepage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4B832-7447-40F9-A251-975641DD6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2" y="1290148"/>
            <a:ext cx="7969039" cy="55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83424"/>
      </p:ext>
    </p:extLst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06109-61F3-4F7D-8174-3CC934E8C9CF}"/>
              </a:ext>
            </a:extLst>
          </p:cNvPr>
          <p:cNvSpPr txBox="1"/>
          <p:nvPr/>
        </p:nvSpPr>
        <p:spPr>
          <a:xfrm>
            <a:off x="1656521" y="675862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Frontend-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SignIn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52C2B-C483-4837-B98C-B65C056D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54" y="1409700"/>
            <a:ext cx="9976045" cy="4851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74485728"/>
      </p:ext>
    </p:extLst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06109-61F3-4F7D-8174-3CC934E8C9CF}"/>
              </a:ext>
            </a:extLst>
          </p:cNvPr>
          <p:cNvSpPr txBox="1"/>
          <p:nvPr/>
        </p:nvSpPr>
        <p:spPr>
          <a:xfrm>
            <a:off x="1656521" y="675862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Frontend- Homepage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842AE-0706-4B6A-8584-449FED6B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561586"/>
            <a:ext cx="9118600" cy="44842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5991100"/>
      </p:ext>
    </p:extLst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06109-61F3-4F7D-8174-3CC934E8C9CF}"/>
              </a:ext>
            </a:extLst>
          </p:cNvPr>
          <p:cNvSpPr txBox="1"/>
          <p:nvPr/>
        </p:nvSpPr>
        <p:spPr>
          <a:xfrm>
            <a:off x="1828798" y="450575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Technology Stack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7DE6E8-1AA7-488D-88D5-6F3CE1E4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74946"/>
              </p:ext>
            </p:extLst>
          </p:nvPr>
        </p:nvGraphicFramePr>
        <p:xfrm>
          <a:off x="1046923" y="1332065"/>
          <a:ext cx="10588485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495">
                  <a:extLst>
                    <a:ext uri="{9D8B030D-6E8A-4147-A177-3AD203B41FA5}">
                      <a16:colId xmlns:a16="http://schemas.microsoft.com/office/drawing/2014/main" val="810447437"/>
                    </a:ext>
                  </a:extLst>
                </a:gridCol>
                <a:gridCol w="3529495">
                  <a:extLst>
                    <a:ext uri="{9D8B030D-6E8A-4147-A177-3AD203B41FA5}">
                      <a16:colId xmlns:a16="http://schemas.microsoft.com/office/drawing/2014/main" val="3576522"/>
                    </a:ext>
                  </a:extLst>
                </a:gridCol>
                <a:gridCol w="3529495">
                  <a:extLst>
                    <a:ext uri="{9D8B030D-6E8A-4147-A177-3AD203B41FA5}">
                      <a16:colId xmlns:a16="http://schemas.microsoft.com/office/drawing/2014/main" val="25325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6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Interactive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Component Bases Structure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Virtual DOM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Maintained by Facebook, so there is large community of react.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Robust Routing Capability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Middleware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Scalability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Large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syntax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Best for small scale application like NEC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93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371655"/>
      </p:ext>
    </p:extLst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06109-61F3-4F7D-8174-3CC934E8C9CF}"/>
              </a:ext>
            </a:extLst>
          </p:cNvPr>
          <p:cNvSpPr txBox="1"/>
          <p:nvPr/>
        </p:nvSpPr>
        <p:spPr>
          <a:xfrm>
            <a:off x="1943101" y="649358"/>
            <a:ext cx="42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Best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Practise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-Backend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826D2-A440-42AB-8E23-DD3464847A4D}"/>
              </a:ext>
            </a:extLst>
          </p:cNvPr>
          <p:cNvSpPr txBox="1"/>
          <p:nvPr/>
        </p:nvSpPr>
        <p:spPr>
          <a:xfrm>
            <a:off x="8302485" y="629480"/>
            <a:ext cx="214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2D5DA-3CFF-4778-97B0-DD779B90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49" y="1446834"/>
            <a:ext cx="4257675" cy="516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8E741-A6E1-4ABB-BB74-90655F3B6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76" y="1270000"/>
            <a:ext cx="3631261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6505"/>
      </p:ext>
    </p:extLst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06109-61F3-4F7D-8174-3CC934E8C9CF}"/>
              </a:ext>
            </a:extLst>
          </p:cNvPr>
          <p:cNvSpPr txBox="1"/>
          <p:nvPr/>
        </p:nvSpPr>
        <p:spPr>
          <a:xfrm>
            <a:off x="1943101" y="649358"/>
            <a:ext cx="42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Best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Practises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D530E-BAAA-4D9F-8263-587E439B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84" y="1562100"/>
            <a:ext cx="1066809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4675"/>
      </p:ext>
    </p:extLst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06109-61F3-4F7D-8174-3CC934E8C9CF}"/>
              </a:ext>
            </a:extLst>
          </p:cNvPr>
          <p:cNvSpPr txBox="1"/>
          <p:nvPr/>
        </p:nvSpPr>
        <p:spPr>
          <a:xfrm>
            <a:off x="1943101" y="649358"/>
            <a:ext cx="42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Database Scheme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7010EA-30F7-4567-8E04-4D6693C07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14644"/>
              </p:ext>
            </p:extLst>
          </p:nvPr>
        </p:nvGraphicFramePr>
        <p:xfrm>
          <a:off x="2019300" y="1595966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67041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08733587"/>
                    </a:ext>
                  </a:extLst>
                </a:gridCol>
              </a:tblGrid>
              <a:tr h="315073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78785"/>
                  </a:ext>
                </a:extLst>
              </a:tr>
              <a:tr h="10099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MongoDb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Flexible schema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Perfect Combination with Express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3744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BFB3299-19C3-45D7-BE1D-5A53CA8B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2" y="3517899"/>
            <a:ext cx="11809838" cy="28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79959"/>
      </p:ext>
    </p:extLst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8" y="3048000"/>
            <a:ext cx="3260035" cy="74212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Use Cases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93BB9-7A01-4D94-80A3-1A897916A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6" y="242188"/>
            <a:ext cx="5844209" cy="6589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6948" y="722899"/>
            <a:ext cx="2668792" cy="64207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5963B-87DE-4409-AFFD-979219845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6" y="1306073"/>
            <a:ext cx="9223514" cy="5459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847AB2-B7D8-4984-5652-787A4EFE6577}"/>
              </a:ext>
            </a:extLst>
          </p:cNvPr>
          <p:cNvSpPr txBox="1">
            <a:spLocks/>
          </p:cNvSpPr>
          <p:nvPr/>
        </p:nvSpPr>
        <p:spPr>
          <a:xfrm>
            <a:off x="4878614" y="579886"/>
            <a:ext cx="4105534" cy="869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Motivation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A5CAE-FD81-4E38-897A-F71AF9C26334}"/>
              </a:ext>
            </a:extLst>
          </p:cNvPr>
          <p:cNvSpPr/>
          <p:nvPr/>
        </p:nvSpPr>
        <p:spPr>
          <a:xfrm>
            <a:off x="2597426" y="1728906"/>
            <a:ext cx="79115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11827"/>
                </a:solidFill>
                <a:latin typeface="Imprint MT Shadow" panose="04020605060303030202" pitchFamily="82" charset="0"/>
              </a:rPr>
              <a:t>"Empowering healthcare through innovation, NEC (National E-Care) System brings together patients and doctors in a seamless digital experience, revolutionizing the way we approach care and appointments”</a:t>
            </a:r>
            <a:endParaRPr lang="en-US" sz="3200" dirty="0">
              <a:latin typeface="Imprint MT Shadow" panose="040206050603030302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CBD2B-52AD-4C54-9BB0-BA97E4483F33}"/>
              </a:ext>
            </a:extLst>
          </p:cNvPr>
          <p:cNvSpPr txBox="1"/>
          <p:nvPr/>
        </p:nvSpPr>
        <p:spPr>
          <a:xfrm>
            <a:off x="8706679" y="443947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Abdullah</a:t>
            </a:r>
          </a:p>
        </p:txBody>
      </p:sp>
    </p:spTree>
    <p:extLst>
      <p:ext uri="{BB962C8B-B14F-4D97-AF65-F5344CB8AC3E}">
        <p14:creationId xmlns:p14="http://schemas.microsoft.com/office/powerpoint/2010/main" val="19449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6948" y="722899"/>
            <a:ext cx="3477174" cy="64207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CCDA5-55DE-419A-AF7E-0849DC8C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3" y="1305040"/>
            <a:ext cx="9216475" cy="548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68" y="3061252"/>
            <a:ext cx="2526127" cy="638883"/>
          </a:xfrm>
        </p:spPr>
        <p:txBody>
          <a:bodyPr>
            <a:normAutofit/>
          </a:bodyPr>
          <a:lstStyle/>
          <a:p>
            <a:r>
              <a:rPr lang="en-US" sz="2800" b="1" dirty="0"/>
              <a:t>DFD Level 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79477-6720-4F1F-8E7E-702E966F6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65" y="1193602"/>
            <a:ext cx="6716062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1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68" y="3061252"/>
            <a:ext cx="2526127" cy="638883"/>
          </a:xfrm>
        </p:spPr>
        <p:txBody>
          <a:bodyPr>
            <a:normAutofit/>
          </a:bodyPr>
          <a:lstStyle/>
          <a:p>
            <a:r>
              <a:rPr lang="en-US" sz="2800" b="1" dirty="0"/>
              <a:t>DFD Level 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F7A01-E44A-44E6-9E32-FF6859A39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22" y="1036899"/>
            <a:ext cx="8302559" cy="53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559" y="2835965"/>
            <a:ext cx="2300841" cy="111318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Architecture </a:t>
            </a:r>
            <a:br>
              <a:rPr lang="en-US" sz="2800" b="1" dirty="0"/>
            </a:br>
            <a:r>
              <a:rPr lang="en-US" sz="2800" b="1" dirty="0"/>
              <a:t>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4915D-2A2F-44E0-B49E-4A054B81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41" y="0"/>
            <a:ext cx="6622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4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930" y="1077130"/>
            <a:ext cx="5172441" cy="909268"/>
          </a:xfrm>
        </p:spPr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Some Features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5C8E9D-F768-4D1A-889D-5FDA522C2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199159"/>
              </p:ext>
            </p:extLst>
          </p:nvPr>
        </p:nvGraphicFramePr>
        <p:xfrm>
          <a:off x="3768034" y="2107097"/>
          <a:ext cx="5495235" cy="324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A90B756-03F0-4FF0-A8E5-7B17B6A26787}"/>
              </a:ext>
            </a:extLst>
          </p:cNvPr>
          <p:cNvSpPr txBox="1"/>
          <p:nvPr/>
        </p:nvSpPr>
        <p:spPr>
          <a:xfrm>
            <a:off x="4161633" y="2458892"/>
            <a:ext cx="4743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465859022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D1367-2730-E989-483D-EF022BD6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51" y="583702"/>
            <a:ext cx="3251284" cy="674603"/>
          </a:xfrm>
        </p:spPr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0F451-DD44-BFBD-8BCF-D291A31E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809" y="1712467"/>
            <a:ext cx="943589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National Care System (NEC) is a revolutionary healthcare solution designed to streamline and enhance the patient-doctor appointment experience. In response to the challenges faced by traditional appointment systems, NEC provides a centralized, secure, and user-friendly platform that facilitates efficient communication between patients and healthcare providers.</a:t>
            </a:r>
          </a:p>
          <a:p>
            <a:pPr marL="0" indent="0" algn="just">
              <a:buNone/>
            </a:pP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5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D1367-2730-E989-483D-EF022BD6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46" y="635081"/>
            <a:ext cx="2110576" cy="67460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50E434-81D7-4604-92C0-707610B61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650855"/>
              </p:ext>
            </p:extLst>
          </p:nvPr>
        </p:nvGraphicFramePr>
        <p:xfrm>
          <a:off x="3158977" y="1917635"/>
          <a:ext cx="6267939" cy="328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0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045" y="716875"/>
            <a:ext cx="5239111" cy="873386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8298" y="2609813"/>
            <a:ext cx="3503076" cy="2175615"/>
          </a:xfrm>
        </p:spPr>
        <p:txBody>
          <a:bodyPr/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Admin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Doctor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Patient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2080" y="2565352"/>
            <a:ext cx="2456233" cy="1304283"/>
          </a:xfrm>
        </p:spPr>
        <p:txBody>
          <a:bodyPr/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Government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Hospital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4802" y="2093895"/>
            <a:ext cx="189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Actors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1237" y="2022929"/>
            <a:ext cx="231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Offstage actor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651800-9D8B-4649-8AF9-124920E2002F}"/>
              </a:ext>
            </a:extLst>
          </p:cNvPr>
          <p:cNvSpPr txBox="1"/>
          <p:nvPr/>
        </p:nvSpPr>
        <p:spPr>
          <a:xfrm>
            <a:off x="1683024" y="702365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Project Management-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Clickup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E37E2-E525-45E6-A119-927D711ED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1416117"/>
            <a:ext cx="10769239" cy="53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38593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651800-9D8B-4649-8AF9-124920E2002F}"/>
              </a:ext>
            </a:extLst>
          </p:cNvPr>
          <p:cNvSpPr txBox="1"/>
          <p:nvPr/>
        </p:nvSpPr>
        <p:spPr>
          <a:xfrm>
            <a:off x="1683024" y="689113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Project Management-GANTT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6F852-FE9A-4A21-B6D4-A19ADE05E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1" y="1635319"/>
            <a:ext cx="11532817" cy="522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96971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F1C80FB-16E1-4322-884B-7B9AFA539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9" y="1371600"/>
            <a:ext cx="11693592" cy="5247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DEB5A-CA7E-4180-9312-FC4AD7F254B3}"/>
              </a:ext>
            </a:extLst>
          </p:cNvPr>
          <p:cNvSpPr txBox="1"/>
          <p:nvPr/>
        </p:nvSpPr>
        <p:spPr>
          <a:xfrm>
            <a:off x="1669771" y="702365"/>
            <a:ext cx="1017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Slack Communication-NEC Channel</a:t>
            </a:r>
          </a:p>
        </p:txBody>
      </p:sp>
    </p:spTree>
    <p:extLst>
      <p:ext uri="{BB962C8B-B14F-4D97-AF65-F5344CB8AC3E}">
        <p14:creationId xmlns:p14="http://schemas.microsoft.com/office/powerpoint/2010/main" val="1336382048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282</Words>
  <Application>Microsoft Office PowerPoint</Application>
  <PresentationFormat>Widescreen</PresentationFormat>
  <Paragraphs>85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Microsoft JhengHei</vt:lpstr>
      <vt:lpstr>Arial</vt:lpstr>
      <vt:lpstr>Century Gothic</vt:lpstr>
      <vt:lpstr>Helvetica</vt:lpstr>
      <vt:lpstr>Imprint MT Shadow</vt:lpstr>
      <vt:lpstr>Wingdings</vt:lpstr>
      <vt:lpstr>Wingdings 3</vt:lpstr>
      <vt:lpstr>Wisp</vt:lpstr>
      <vt:lpstr>         Digital HealthCare System</vt:lpstr>
      <vt:lpstr>PowerPoint Presentation</vt:lpstr>
      <vt:lpstr>PowerPoint Presentation</vt:lpstr>
      <vt:lpstr>Description</vt:lpstr>
      <vt:lpstr>Modules</vt:lpstr>
      <vt:lpstr>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Cases Diagram</vt:lpstr>
      <vt:lpstr>Class Diagram</vt:lpstr>
      <vt:lpstr>Sequence Diagram</vt:lpstr>
      <vt:lpstr>DFD Level 0 </vt:lpstr>
      <vt:lpstr>DFD Level 1 </vt:lpstr>
      <vt:lpstr>Architecture  Diagram </vt:lpstr>
      <vt:lpstr>Some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Rayan</dc:creator>
  <cp:lastModifiedBy>Rayan</cp:lastModifiedBy>
  <cp:revision>220</cp:revision>
  <dcterms:created xsi:type="dcterms:W3CDTF">2022-11-26T19:17:54Z</dcterms:created>
  <dcterms:modified xsi:type="dcterms:W3CDTF">2023-12-06T08:43:43Z</dcterms:modified>
</cp:coreProperties>
</file>