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Tariq - 29123" userId="3216b048-3cae-42d6-b84e-faddbeca9fac" providerId="ADAL" clId="{D831CF5D-B10F-4A2C-BEC2-D8188501EBF0}"/>
    <pc:docChg chg="custSel addSld modSld">
      <pc:chgData name="Abdullah Tariq - 29123" userId="3216b048-3cae-42d6-b84e-faddbeca9fac" providerId="ADAL" clId="{D831CF5D-B10F-4A2C-BEC2-D8188501EBF0}" dt="2025-04-19T05:08:48.029" v="1045" actId="1076"/>
      <pc:docMkLst>
        <pc:docMk/>
      </pc:docMkLst>
      <pc:sldChg chg="modSp mod">
        <pc:chgData name="Abdullah Tariq - 29123" userId="3216b048-3cae-42d6-b84e-faddbeca9fac" providerId="ADAL" clId="{D831CF5D-B10F-4A2C-BEC2-D8188501EBF0}" dt="2025-04-15T15:02:39.862" v="788" actId="2711"/>
        <pc:sldMkLst>
          <pc:docMk/>
          <pc:sldMk cId="2378296075" sldId="256"/>
        </pc:sldMkLst>
        <pc:spChg chg="mod">
          <ac:chgData name="Abdullah Tariq - 29123" userId="3216b048-3cae-42d6-b84e-faddbeca9fac" providerId="ADAL" clId="{D831CF5D-B10F-4A2C-BEC2-D8188501EBF0}" dt="2025-04-15T14:51:53.777" v="157" actId="2711"/>
          <ac:spMkLst>
            <pc:docMk/>
            <pc:sldMk cId="2378296075" sldId="256"/>
            <ac:spMk id="2" creationId="{E8B1B3A4-2B67-6B23-2BB1-9B9E7AB7633E}"/>
          </ac:spMkLst>
        </pc:spChg>
        <pc:spChg chg="mod">
          <ac:chgData name="Abdullah Tariq - 29123" userId="3216b048-3cae-42d6-b84e-faddbeca9fac" providerId="ADAL" clId="{D831CF5D-B10F-4A2C-BEC2-D8188501EBF0}" dt="2025-04-15T15:02:39.862" v="788" actId="2711"/>
          <ac:spMkLst>
            <pc:docMk/>
            <pc:sldMk cId="2378296075" sldId="256"/>
            <ac:spMk id="3" creationId="{8ED2F58E-9092-0323-BE51-0C269B48CBE2}"/>
          </ac:spMkLst>
        </pc:spChg>
      </pc:sldChg>
      <pc:sldChg chg="modSp new mod">
        <pc:chgData name="Abdullah Tariq - 29123" userId="3216b048-3cae-42d6-b84e-faddbeca9fac" providerId="ADAL" clId="{D831CF5D-B10F-4A2C-BEC2-D8188501EBF0}" dt="2025-04-15T15:02:31.568" v="787" actId="20577"/>
        <pc:sldMkLst>
          <pc:docMk/>
          <pc:sldMk cId="3067232695" sldId="257"/>
        </pc:sldMkLst>
        <pc:spChg chg="mod">
          <ac:chgData name="Abdullah Tariq - 29123" userId="3216b048-3cae-42d6-b84e-faddbeca9fac" providerId="ADAL" clId="{D831CF5D-B10F-4A2C-BEC2-D8188501EBF0}" dt="2025-04-15T14:51:46.300" v="156" actId="2711"/>
          <ac:spMkLst>
            <pc:docMk/>
            <pc:sldMk cId="3067232695" sldId="257"/>
            <ac:spMk id="2" creationId="{B7C21F78-8BD0-66AF-98D4-034EC7ADEECA}"/>
          </ac:spMkLst>
        </pc:spChg>
        <pc:spChg chg="mod">
          <ac:chgData name="Abdullah Tariq - 29123" userId="3216b048-3cae-42d6-b84e-faddbeca9fac" providerId="ADAL" clId="{D831CF5D-B10F-4A2C-BEC2-D8188501EBF0}" dt="2025-04-15T15:02:31.568" v="787" actId="20577"/>
          <ac:spMkLst>
            <pc:docMk/>
            <pc:sldMk cId="3067232695" sldId="257"/>
            <ac:spMk id="3" creationId="{C35CD948-E6D1-FACE-3360-44B8A3A46E88}"/>
          </ac:spMkLst>
        </pc:spChg>
      </pc:sldChg>
      <pc:sldChg chg="addSp modSp new mod">
        <pc:chgData name="Abdullah Tariq - 29123" userId="3216b048-3cae-42d6-b84e-faddbeca9fac" providerId="ADAL" clId="{D831CF5D-B10F-4A2C-BEC2-D8188501EBF0}" dt="2025-04-15T15:26:09.975" v="1036" actId="20577"/>
        <pc:sldMkLst>
          <pc:docMk/>
          <pc:sldMk cId="4257248127" sldId="258"/>
        </pc:sldMkLst>
        <pc:spChg chg="mod">
          <ac:chgData name="Abdullah Tariq - 29123" userId="3216b048-3cae-42d6-b84e-faddbeca9fac" providerId="ADAL" clId="{D831CF5D-B10F-4A2C-BEC2-D8188501EBF0}" dt="2025-04-15T14:54:10.738" v="352" actId="2711"/>
          <ac:spMkLst>
            <pc:docMk/>
            <pc:sldMk cId="4257248127" sldId="258"/>
            <ac:spMk id="2" creationId="{1A655057-878F-A94D-256A-2053D13FD9BB}"/>
          </ac:spMkLst>
        </pc:spChg>
        <pc:spChg chg="mod">
          <ac:chgData name="Abdullah Tariq - 29123" userId="3216b048-3cae-42d6-b84e-faddbeca9fac" providerId="ADAL" clId="{D831CF5D-B10F-4A2C-BEC2-D8188501EBF0}" dt="2025-04-15T15:26:09.975" v="1036" actId="20577"/>
          <ac:spMkLst>
            <pc:docMk/>
            <pc:sldMk cId="4257248127" sldId="258"/>
            <ac:spMk id="3" creationId="{30B57BC7-A2DD-A97C-F5B9-0611708FD287}"/>
          </ac:spMkLst>
        </pc:spChg>
        <pc:picChg chg="add mod">
          <ac:chgData name="Abdullah Tariq - 29123" userId="3216b048-3cae-42d6-b84e-faddbeca9fac" providerId="ADAL" clId="{D831CF5D-B10F-4A2C-BEC2-D8188501EBF0}" dt="2025-04-15T14:57:48.862" v="455" actId="1076"/>
          <ac:picMkLst>
            <pc:docMk/>
            <pc:sldMk cId="4257248127" sldId="258"/>
            <ac:picMk id="1028" creationId="{4E685C96-9586-582E-F25C-BB6EF565491D}"/>
          </ac:picMkLst>
        </pc:picChg>
      </pc:sldChg>
      <pc:sldChg chg="modSp new mod">
        <pc:chgData name="Abdullah Tariq - 29123" userId="3216b048-3cae-42d6-b84e-faddbeca9fac" providerId="ADAL" clId="{D831CF5D-B10F-4A2C-BEC2-D8188501EBF0}" dt="2025-04-15T15:02:15.131" v="783" actId="2711"/>
        <pc:sldMkLst>
          <pc:docMk/>
          <pc:sldMk cId="2036527886" sldId="259"/>
        </pc:sldMkLst>
        <pc:spChg chg="mod">
          <ac:chgData name="Abdullah Tariq - 29123" userId="3216b048-3cae-42d6-b84e-faddbeca9fac" providerId="ADAL" clId="{D831CF5D-B10F-4A2C-BEC2-D8188501EBF0}" dt="2025-04-15T14:59:17.287" v="470" actId="2711"/>
          <ac:spMkLst>
            <pc:docMk/>
            <pc:sldMk cId="2036527886" sldId="259"/>
            <ac:spMk id="2" creationId="{67972991-F388-65A8-581C-2241DA78B68C}"/>
          </ac:spMkLst>
        </pc:spChg>
        <pc:spChg chg="mod">
          <ac:chgData name="Abdullah Tariq - 29123" userId="3216b048-3cae-42d6-b84e-faddbeca9fac" providerId="ADAL" clId="{D831CF5D-B10F-4A2C-BEC2-D8188501EBF0}" dt="2025-04-15T15:02:15.131" v="783" actId="2711"/>
          <ac:spMkLst>
            <pc:docMk/>
            <pc:sldMk cId="2036527886" sldId="259"/>
            <ac:spMk id="3" creationId="{36CBB6CB-6C66-BFB0-8E36-DFF6C7A2E88E}"/>
          </ac:spMkLst>
        </pc:spChg>
      </pc:sldChg>
      <pc:sldChg chg="addSp delSp modSp new mod">
        <pc:chgData name="Abdullah Tariq - 29123" userId="3216b048-3cae-42d6-b84e-faddbeca9fac" providerId="ADAL" clId="{D831CF5D-B10F-4A2C-BEC2-D8188501EBF0}" dt="2025-04-15T15:03:44.464" v="901" actId="20577"/>
        <pc:sldMkLst>
          <pc:docMk/>
          <pc:sldMk cId="2537888587" sldId="260"/>
        </pc:sldMkLst>
        <pc:spChg chg="mod">
          <ac:chgData name="Abdullah Tariq - 29123" userId="3216b048-3cae-42d6-b84e-faddbeca9fac" providerId="ADAL" clId="{D831CF5D-B10F-4A2C-BEC2-D8188501EBF0}" dt="2025-04-15T15:01:51.375" v="780" actId="20577"/>
          <ac:spMkLst>
            <pc:docMk/>
            <pc:sldMk cId="2537888587" sldId="260"/>
            <ac:spMk id="2" creationId="{A308C25B-2BA0-5A09-675A-9D0652783B96}"/>
          </ac:spMkLst>
        </pc:spChg>
        <pc:spChg chg="add del mod">
          <ac:chgData name="Abdullah Tariq - 29123" userId="3216b048-3cae-42d6-b84e-faddbeca9fac" providerId="ADAL" clId="{D831CF5D-B10F-4A2C-BEC2-D8188501EBF0}" dt="2025-04-15T15:03:44.464" v="901" actId="20577"/>
          <ac:spMkLst>
            <pc:docMk/>
            <pc:sldMk cId="2537888587" sldId="260"/>
            <ac:spMk id="3" creationId="{81F1EBDF-CBDD-97DE-833A-9730C52A6D9F}"/>
          </ac:spMkLst>
        </pc:spChg>
      </pc:sldChg>
      <pc:sldChg chg="addSp delSp modSp new mod">
        <pc:chgData name="Abdullah Tariq - 29123" userId="3216b048-3cae-42d6-b84e-faddbeca9fac" providerId="ADAL" clId="{D831CF5D-B10F-4A2C-BEC2-D8188501EBF0}" dt="2025-04-19T05:08:48.029" v="1045" actId="1076"/>
        <pc:sldMkLst>
          <pc:docMk/>
          <pc:sldMk cId="256785657" sldId="261"/>
        </pc:sldMkLst>
        <pc:spChg chg="mod">
          <ac:chgData name="Abdullah Tariq - 29123" userId="3216b048-3cae-42d6-b84e-faddbeca9fac" providerId="ADAL" clId="{D831CF5D-B10F-4A2C-BEC2-D8188501EBF0}" dt="2025-04-15T15:18:24.086" v="924" actId="20577"/>
          <ac:spMkLst>
            <pc:docMk/>
            <pc:sldMk cId="256785657" sldId="261"/>
            <ac:spMk id="2" creationId="{405A8223-5036-A783-D409-169C9469A332}"/>
          </ac:spMkLst>
        </pc:spChg>
        <pc:picChg chg="add mod">
          <ac:chgData name="Abdullah Tariq - 29123" userId="3216b048-3cae-42d6-b84e-faddbeca9fac" providerId="ADAL" clId="{D831CF5D-B10F-4A2C-BEC2-D8188501EBF0}" dt="2025-04-19T05:08:48.029" v="1045" actId="1076"/>
          <ac:picMkLst>
            <pc:docMk/>
            <pc:sldMk cId="256785657" sldId="261"/>
            <ac:picMk id="9" creationId="{A70BAC1A-3715-F093-56A8-80E655FE70B4}"/>
          </ac:picMkLst>
        </pc:picChg>
      </pc:sldChg>
      <pc:sldChg chg="addSp delSp modSp new mod">
        <pc:chgData name="Abdullah Tariq - 29123" userId="3216b048-3cae-42d6-b84e-faddbeca9fac" providerId="ADAL" clId="{D831CF5D-B10F-4A2C-BEC2-D8188501EBF0}" dt="2025-04-19T05:08:37.487" v="1043" actId="1076"/>
        <pc:sldMkLst>
          <pc:docMk/>
          <pc:sldMk cId="2852277033" sldId="262"/>
        </pc:sldMkLst>
        <pc:spChg chg="mod">
          <ac:chgData name="Abdullah Tariq - 29123" userId="3216b048-3cae-42d6-b84e-faddbeca9fac" providerId="ADAL" clId="{D831CF5D-B10F-4A2C-BEC2-D8188501EBF0}" dt="2025-04-15T15:18:57.047" v="958" actId="20577"/>
          <ac:spMkLst>
            <pc:docMk/>
            <pc:sldMk cId="2852277033" sldId="262"/>
            <ac:spMk id="2" creationId="{DCF68AD2-283B-C8B4-7B49-66DB02FBF022}"/>
          </ac:spMkLst>
        </pc:spChg>
        <pc:picChg chg="add mod">
          <ac:chgData name="Abdullah Tariq - 29123" userId="3216b048-3cae-42d6-b84e-faddbeca9fac" providerId="ADAL" clId="{D831CF5D-B10F-4A2C-BEC2-D8188501EBF0}" dt="2025-04-19T05:08:37.487" v="1043" actId="1076"/>
          <ac:picMkLst>
            <pc:docMk/>
            <pc:sldMk cId="2852277033" sldId="262"/>
            <ac:picMk id="5" creationId="{90CF27FA-8B53-1D85-CA52-EE475952012F}"/>
          </ac:picMkLst>
        </pc:picChg>
      </pc:sldChg>
      <pc:sldChg chg="addSp delSp modSp new mod">
        <pc:chgData name="Abdullah Tariq - 29123" userId="3216b048-3cae-42d6-b84e-faddbeca9fac" providerId="ADAL" clId="{D831CF5D-B10F-4A2C-BEC2-D8188501EBF0}" dt="2025-04-19T05:08:12.944" v="1041" actId="1076"/>
        <pc:sldMkLst>
          <pc:docMk/>
          <pc:sldMk cId="3737929532" sldId="263"/>
        </pc:sldMkLst>
        <pc:spChg chg="mod">
          <ac:chgData name="Abdullah Tariq - 29123" userId="3216b048-3cae-42d6-b84e-faddbeca9fac" providerId="ADAL" clId="{D831CF5D-B10F-4A2C-BEC2-D8188501EBF0}" dt="2025-04-15T15:24:21.815" v="981" actId="20577"/>
          <ac:spMkLst>
            <pc:docMk/>
            <pc:sldMk cId="3737929532" sldId="263"/>
            <ac:spMk id="2" creationId="{3E0FA784-A194-7867-DC67-DD9FE2C5C059}"/>
          </ac:spMkLst>
        </pc:spChg>
        <pc:spChg chg="add del mod">
          <ac:chgData name="Abdullah Tariq - 29123" userId="3216b048-3cae-42d6-b84e-faddbeca9fac" providerId="ADAL" clId="{D831CF5D-B10F-4A2C-BEC2-D8188501EBF0}" dt="2025-04-19T05:07:47.695" v="1038"/>
          <ac:spMkLst>
            <pc:docMk/>
            <pc:sldMk cId="3737929532" sldId="263"/>
            <ac:spMk id="4" creationId="{B4BD90E7-0D58-7451-8ED8-6BF19FB51E6B}"/>
          </ac:spMkLst>
        </pc:spChg>
        <pc:picChg chg="add del mod">
          <ac:chgData name="Abdullah Tariq - 29123" userId="3216b048-3cae-42d6-b84e-faddbeca9fac" providerId="ADAL" clId="{D831CF5D-B10F-4A2C-BEC2-D8188501EBF0}" dt="2025-04-19T05:07:36.736" v="1037" actId="21"/>
          <ac:picMkLst>
            <pc:docMk/>
            <pc:sldMk cId="3737929532" sldId="263"/>
            <ac:picMk id="5" creationId="{B8B05127-DCA9-E800-7C59-BD9AD8B458C8}"/>
          </ac:picMkLst>
        </pc:picChg>
        <pc:picChg chg="add mod">
          <ac:chgData name="Abdullah Tariq - 29123" userId="3216b048-3cae-42d6-b84e-faddbeca9fac" providerId="ADAL" clId="{D831CF5D-B10F-4A2C-BEC2-D8188501EBF0}" dt="2025-04-19T05:08:12.944" v="1041" actId="1076"/>
          <ac:picMkLst>
            <pc:docMk/>
            <pc:sldMk cId="3737929532" sldId="263"/>
            <ac:picMk id="7" creationId="{1E575454-C8FD-4A1B-6FEC-DF18698D7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893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07D96B-5871-4BA7-B417-4E67774D3F3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8AB1-035B-4E69-8B67-FE505BD2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3A4-2B67-6B23-2BB1-9B9E7AB7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56755"/>
            <a:ext cx="8791575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2F58E-9092-0323-BE51-0C269B48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253246"/>
            <a:ext cx="8791575" cy="1655762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With Lambda function and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for_each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1F78-8BD0-66AF-98D4-034EC7AD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D948-E6D1-FACE-3360-44B8A3A4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In Python it is called dictionary.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In Java it is called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hashmap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In JavaScript it is called map.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It is an unordered collection of data.</a:t>
            </a:r>
          </a:p>
        </p:txBody>
      </p:sp>
    </p:spTree>
    <p:extLst>
      <p:ext uri="{BB962C8B-B14F-4D97-AF65-F5344CB8AC3E}">
        <p14:creationId xmlns:p14="http://schemas.microsoft.com/office/powerpoint/2010/main" val="306723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5057-878F-A94D-256A-2053D13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7BC7-A2DD-A97C-F5B9-0611708F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5017"/>
            <a:ext cx="8946541" cy="4195481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Has a key – value pair. 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Keys must have same data type and so </a:t>
            </a:r>
            <a:r>
              <a:rPr lang="en-US">
                <a:latin typeface="+mn-lt"/>
                <a:cs typeface="Times New Roman" panose="02020603050405020304" pitchFamily="18" charset="0"/>
              </a:rPr>
              <a:t>does values.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Keys will be always unique.</a:t>
            </a:r>
          </a:p>
          <a:p>
            <a:r>
              <a:rPr lang="en-GB" dirty="0">
                <a:latin typeface="+mn-lt"/>
              </a:rPr>
              <a:t>Offers </a:t>
            </a:r>
            <a:r>
              <a:rPr lang="en-GB" b="1" dirty="0">
                <a:latin typeface="+mn-lt"/>
              </a:rPr>
              <a:t>average O(1)</a:t>
            </a:r>
            <a:r>
              <a:rPr lang="en-GB" dirty="0">
                <a:latin typeface="+mn-lt"/>
              </a:rPr>
              <a:t> time complexity for insertions, deletions, and lookups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8" name="Picture 4" descr="How to Iterate Through a Dictionary in Python | Python Central">
            <a:extLst>
              <a:ext uri="{FF2B5EF4-FFF2-40B4-BE49-F238E27FC236}">
                <a16:creationId xmlns:a16="http://schemas.microsoft.com/office/drawing/2014/main" id="{4E685C96-9586-582E-F25C-BB6EF565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17" y="3531604"/>
            <a:ext cx="5832929" cy="29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4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2991-F388-65A8-581C-2241DA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B6CB-6C66-BFB0-8E36-DFF6C7A2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n-lt"/>
                <a:cs typeface="Times New Roman" panose="02020603050405020304" pitchFamily="18" charset="0"/>
              </a:rPr>
              <a:t>It uses </a:t>
            </a:r>
            <a:r>
              <a:rPr lang="en-GB" b="1" dirty="0">
                <a:latin typeface="+mn-lt"/>
                <a:cs typeface="Times New Roman" panose="02020603050405020304" pitchFamily="18" charset="0"/>
              </a:rPr>
              <a:t>hashing</a:t>
            </a:r>
            <a:r>
              <a:rPr lang="en-GB" dirty="0">
                <a:latin typeface="+mn-lt"/>
                <a:cs typeface="Times New Roman" panose="02020603050405020304" pitchFamily="18" charset="0"/>
              </a:rPr>
              <a:t> to quickly find where each key-value pair should go.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GB" dirty="0">
                <a:latin typeface="+mn-lt"/>
                <a:cs typeface="Times New Roman" panose="02020603050405020304" pitchFamily="18" charset="0"/>
              </a:rPr>
              <a:t>Each key is passed through a </a:t>
            </a:r>
            <a:r>
              <a:rPr lang="en-GB" b="1" dirty="0">
                <a:latin typeface="+mn-lt"/>
                <a:cs typeface="Times New Roman" panose="02020603050405020304" pitchFamily="18" charset="0"/>
              </a:rPr>
              <a:t>hash function</a:t>
            </a:r>
            <a:r>
              <a:rPr lang="en-GB" dirty="0">
                <a:latin typeface="+mn-lt"/>
                <a:cs typeface="Times New Roman" panose="02020603050405020304" pitchFamily="18" charset="0"/>
              </a:rPr>
              <a:t> which turns it into a number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That number decides at which index the value goes.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Same index means same location for two values.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Does not maintain order.</a:t>
            </a:r>
          </a:p>
        </p:txBody>
      </p:sp>
    </p:spTree>
    <p:extLst>
      <p:ext uri="{BB962C8B-B14F-4D97-AF65-F5344CB8AC3E}">
        <p14:creationId xmlns:p14="http://schemas.microsoft.com/office/powerpoint/2010/main" val="20365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C25B-2BA0-5A09-675A-9D065278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it’s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EBDF-CBDD-97DE-833A-9730C52A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counting</a:t>
            </a:r>
          </a:p>
          <a:p>
            <a:r>
              <a:rPr lang="en-US" dirty="0"/>
              <a:t>Caching results</a:t>
            </a:r>
          </a:p>
          <a:p>
            <a:r>
              <a:rPr lang="en-US" dirty="0"/>
              <a:t>Graph adjacency lists</a:t>
            </a:r>
          </a:p>
          <a:p>
            <a:r>
              <a:rPr lang="en-US" dirty="0"/>
              <a:t>Counting frequency of elements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53788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8223-5036-A783-D409-169C9469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0BAC1A-3715-F093-56A8-80E655FE7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91" y="1423144"/>
            <a:ext cx="8646158" cy="5318460"/>
          </a:xfrm>
        </p:spPr>
      </p:pic>
    </p:spTree>
    <p:extLst>
      <p:ext uri="{BB962C8B-B14F-4D97-AF65-F5344CB8AC3E}">
        <p14:creationId xmlns:p14="http://schemas.microsoft.com/office/powerpoint/2010/main" val="25678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8AD2-283B-C8B4-7B49-66DB02FB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Lambda and </a:t>
            </a:r>
            <a:r>
              <a:rPr lang="en-US" dirty="0" err="1"/>
              <a:t>for_each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F27FA-8B53-1D85-CA52-EE475952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5" y="2020342"/>
            <a:ext cx="10769134" cy="3856980"/>
          </a:xfrm>
        </p:spPr>
      </p:pic>
    </p:spTree>
    <p:extLst>
      <p:ext uri="{BB962C8B-B14F-4D97-AF65-F5344CB8AC3E}">
        <p14:creationId xmlns:p14="http://schemas.microsoft.com/office/powerpoint/2010/main" val="285227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A784-A194-7867-DC67-DD9FE2C5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575454-C8FD-4A1B-6FEC-DF18698D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22" y="1741553"/>
            <a:ext cx="9539401" cy="4569948"/>
          </a:xfrm>
        </p:spPr>
      </p:pic>
    </p:spTree>
    <p:extLst>
      <p:ext uri="{BB962C8B-B14F-4D97-AF65-F5344CB8AC3E}">
        <p14:creationId xmlns:p14="http://schemas.microsoft.com/office/powerpoint/2010/main" val="373792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43</TotalTime>
  <Words>174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Ion</vt:lpstr>
      <vt:lpstr>Unordered_Map</vt:lpstr>
      <vt:lpstr>What is unordered_map?</vt:lpstr>
      <vt:lpstr>What is unordered_map?</vt:lpstr>
      <vt:lpstr>How it works?</vt:lpstr>
      <vt:lpstr>Where it’s useful?</vt:lpstr>
      <vt:lpstr>Code example</vt:lpstr>
      <vt:lpstr>Using Lambda and for_each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Tariq - 29123</dc:creator>
  <cp:lastModifiedBy>Abdullah Tariq - 29123</cp:lastModifiedBy>
  <cp:revision>1</cp:revision>
  <dcterms:created xsi:type="dcterms:W3CDTF">2025-04-15T14:44:02Z</dcterms:created>
  <dcterms:modified xsi:type="dcterms:W3CDTF">2025-04-19T05:08:49Z</dcterms:modified>
</cp:coreProperties>
</file>