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dobe Garamond Pro Bold" panose="02020702060506020403" pitchFamily="18" charset="0"/>
              </a:rPr>
              <a:t>KEBUGARAN JASMANI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09187" y="5704971"/>
            <a:ext cx="3751910" cy="4225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SMP NEGERI 2 KRIAN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8594" y="756745"/>
            <a:ext cx="199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PJOK KELAS IX</a:t>
            </a:r>
          </a:p>
        </p:txBody>
      </p:sp>
      <p:pic>
        <p:nvPicPr>
          <p:cNvPr id="8194" name="Picture 2" descr="Hidup Sehat menjaga Kebugaran Jasmani dan Roha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668" y="3651861"/>
            <a:ext cx="1993814" cy="198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97C692-2563-4733-B28C-9858CFF33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306" y="158901"/>
            <a:ext cx="1455791" cy="14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7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2547" y="0"/>
            <a:ext cx="7464575" cy="884792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Britannic Bold" panose="020B0903060703020204" pitchFamily="34" charset="0"/>
              </a:rPr>
              <a:t>Pengertian</a:t>
            </a:r>
            <a:r>
              <a:rPr lang="en-US" sz="3200" dirty="0">
                <a:latin typeface="Britannic Bold" panose="020B0903060703020204" pitchFamily="34" charset="0"/>
              </a:rPr>
              <a:t> </a:t>
            </a:r>
            <a:r>
              <a:rPr lang="en-US" sz="3200" dirty="0" err="1">
                <a:latin typeface="Britannic Bold" panose="020B0903060703020204" pitchFamily="34" charset="0"/>
              </a:rPr>
              <a:t>Kebugaran</a:t>
            </a:r>
            <a:r>
              <a:rPr lang="en-US" sz="3200" dirty="0">
                <a:latin typeface="Britannic Bold" panose="020B0903060703020204" pitchFamily="34" charset="0"/>
              </a:rPr>
              <a:t> </a:t>
            </a:r>
            <a:r>
              <a:rPr lang="en-US" sz="3200" dirty="0" err="1">
                <a:latin typeface="Britannic Bold" panose="020B0903060703020204" pitchFamily="34" charset="0"/>
              </a:rPr>
              <a:t>jasmani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6790" y="1790083"/>
            <a:ext cx="6791913" cy="1638917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Bahnschrift Light Condensed" panose="020B0502040204020203" pitchFamily="34" charset="0"/>
              </a:rPr>
              <a:t>Kebugaran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jasmani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adalah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kemampuan</a:t>
            </a:r>
            <a:r>
              <a:rPr lang="en-US" dirty="0">
                <a:latin typeface="Bahnschrift Light Condensed" panose="020B0502040204020203" pitchFamily="34" charset="0"/>
              </a:rPr>
              <a:t> dan </a:t>
            </a:r>
            <a:r>
              <a:rPr lang="en-US" dirty="0" err="1">
                <a:latin typeface="Bahnschrift Light Condensed" panose="020B0502040204020203" pitchFamily="34" charset="0"/>
              </a:rPr>
              <a:t>daya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tahan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fisik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atau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tubuh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seseorang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dalam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melakukan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berbagai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aktifitas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kehidupan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sehari-hari</a:t>
            </a:r>
            <a:r>
              <a:rPr lang="en-US" dirty="0">
                <a:latin typeface="Bahnschrift Light Condensed" panose="020B0502040204020203" pitchFamily="34" charset="0"/>
              </a:rPr>
              <a:t>, </a:t>
            </a:r>
            <a:r>
              <a:rPr lang="en-US" dirty="0" err="1">
                <a:latin typeface="Bahnschrift Light Condensed" panose="020B0502040204020203" pitchFamily="34" charset="0"/>
              </a:rPr>
              <a:t>tanpa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mengalami</a:t>
            </a:r>
            <a:r>
              <a:rPr lang="en-US" dirty="0"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latin typeface="Bahnschrift Light Condensed" panose="020B0502040204020203" pitchFamily="34" charset="0"/>
              </a:rPr>
              <a:t>kelelahan</a:t>
            </a:r>
            <a:r>
              <a:rPr lang="en-US" dirty="0">
                <a:latin typeface="Bahnschrift Light Condensed" panose="020B0502040204020203" pitchFamily="34" charset="0"/>
              </a:rPr>
              <a:t> yang </a:t>
            </a:r>
            <a:r>
              <a:rPr lang="en-US" dirty="0" err="1">
                <a:latin typeface="Bahnschrift Light Condensed" panose="020B0502040204020203" pitchFamily="34" charset="0"/>
              </a:rPr>
              <a:t>berarti</a:t>
            </a:r>
            <a:r>
              <a:rPr lang="en-US" dirty="0">
                <a:latin typeface="Bahnschrift Light Condensed" panose="020B0502040204020203" pitchFamily="34" charset="0"/>
              </a:rPr>
              <a:t>. </a:t>
            </a:r>
            <a:r>
              <a:rPr lang="en-US" i="1" dirty="0">
                <a:latin typeface="Bahnschrift Light Condensed" panose="020B0502040204020203" pitchFamily="34" charset="0"/>
              </a:rPr>
              <a:t>(Muhajir)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16414" y="5759669"/>
            <a:ext cx="4308958" cy="365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SMP NEGERI 2 KRIAN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9B837-E978-40E6-AEFA-A3FFEEDF9E46}"/>
              </a:ext>
            </a:extLst>
          </p:cNvPr>
          <p:cNvSpPr txBox="1"/>
          <p:nvPr/>
        </p:nvSpPr>
        <p:spPr>
          <a:xfrm>
            <a:off x="1366791" y="3674225"/>
            <a:ext cx="6646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2000" dirty="0" err="1"/>
              <a:t>Kebugaran</a:t>
            </a:r>
            <a:r>
              <a:rPr lang="en-ID" sz="2000" dirty="0"/>
              <a:t> </a:t>
            </a:r>
            <a:r>
              <a:rPr lang="en-ID" sz="2000" dirty="0" err="1"/>
              <a:t>jasmani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kemampuan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manusia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</a:t>
            </a:r>
            <a:r>
              <a:rPr lang="en-ID" sz="2000" dirty="0" err="1"/>
              <a:t>kegiatan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kehidupan</a:t>
            </a:r>
            <a:r>
              <a:rPr lang="en-ID" sz="2000" dirty="0"/>
              <a:t> </a:t>
            </a:r>
            <a:r>
              <a:rPr lang="en-ID" sz="2000" dirty="0" err="1"/>
              <a:t>sehari-hari</a:t>
            </a:r>
            <a:r>
              <a:rPr lang="en-ID" sz="2000" dirty="0"/>
              <a:t> dan </a:t>
            </a:r>
            <a:r>
              <a:rPr lang="en-ID" sz="2000" dirty="0" err="1"/>
              <a:t>masih</a:t>
            </a:r>
            <a:r>
              <a:rPr lang="en-ID" sz="2000" dirty="0"/>
              <a:t> </a:t>
            </a:r>
            <a:r>
              <a:rPr lang="en-ID" sz="2000" dirty="0" err="1"/>
              <a:t>tetap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tenaga</a:t>
            </a:r>
            <a:r>
              <a:rPr lang="en-ID" sz="2000" dirty="0"/>
              <a:t> </a:t>
            </a:r>
            <a:r>
              <a:rPr lang="en-ID" sz="2000" dirty="0" err="1"/>
              <a:t>cadangan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</a:t>
            </a:r>
            <a:r>
              <a:rPr lang="en-ID" sz="2000" dirty="0" err="1"/>
              <a:t>kegiatan</a:t>
            </a:r>
            <a:r>
              <a:rPr lang="en-ID" sz="2000" dirty="0"/>
              <a:t> </a:t>
            </a:r>
            <a:r>
              <a:rPr lang="en-ID" sz="2000" dirty="0" err="1"/>
              <a:t>tambahan</a:t>
            </a:r>
            <a:r>
              <a:rPr lang="en-ID" sz="2000" dirty="0"/>
              <a:t> </a:t>
            </a:r>
            <a:r>
              <a:rPr lang="en-ID" sz="2000" i="1" dirty="0"/>
              <a:t>(Djoko </a:t>
            </a:r>
            <a:r>
              <a:rPr lang="en-ID" sz="2000" i="1" dirty="0" err="1"/>
              <a:t>Pekik</a:t>
            </a:r>
            <a:r>
              <a:rPr lang="en-ID" sz="2000" i="1" dirty="0"/>
              <a:t> </a:t>
            </a:r>
            <a:r>
              <a:rPr lang="en-ID" sz="2000" i="1" dirty="0" err="1"/>
              <a:t>Irianto</a:t>
            </a:r>
            <a:r>
              <a:rPr lang="en-ID" sz="2000" i="1" dirty="0"/>
              <a:t>).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38279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2FC4-4AC2-4B45-8FF7-BF882B9A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637085"/>
            <a:ext cx="9612971" cy="1707104"/>
          </a:xfrm>
        </p:spPr>
        <p:txBody>
          <a:bodyPr>
            <a:normAutofit fontScale="90000"/>
          </a:bodyPr>
          <a:lstStyle/>
          <a:p>
            <a:r>
              <a:rPr lang="en-ID" sz="6000" b="1" dirty="0" err="1"/>
              <a:t>Manfaat</a:t>
            </a:r>
            <a:r>
              <a:rPr lang="en-ID" sz="6000" b="1" dirty="0"/>
              <a:t> </a:t>
            </a:r>
            <a:r>
              <a:rPr lang="en-ID" sz="6000" b="1" dirty="0" err="1"/>
              <a:t>Kebugaran</a:t>
            </a:r>
            <a:r>
              <a:rPr lang="en-ID" sz="6000" b="1" dirty="0"/>
              <a:t> </a:t>
            </a:r>
            <a:r>
              <a:rPr lang="en-ID" sz="6000" b="1" dirty="0" err="1"/>
              <a:t>Jasmani</a:t>
            </a:r>
            <a:br>
              <a:rPr lang="en-ID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84049-4A54-4975-83AF-9453E5521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0902" y="2354276"/>
            <a:ext cx="8528858" cy="3198625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kekuatan</a:t>
            </a:r>
            <a:r>
              <a:rPr lang="en-ID" dirty="0"/>
              <a:t> dan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tahan</a:t>
            </a:r>
            <a:r>
              <a:rPr lang="en-ID" dirty="0"/>
              <a:t> </a:t>
            </a:r>
            <a:r>
              <a:rPr lang="en-ID" dirty="0" err="1"/>
              <a:t>otot-otot</a:t>
            </a:r>
            <a:r>
              <a:rPr lang="en-ID" dirty="0"/>
              <a:t> </a:t>
            </a:r>
            <a:r>
              <a:rPr lang="en-ID" dirty="0" err="1"/>
              <a:t>tubuh</a:t>
            </a:r>
            <a:endParaRPr lang="en-ID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fleksibilitas</a:t>
            </a:r>
            <a:endParaRPr lang="en-ID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keberanian</a:t>
            </a:r>
            <a:r>
              <a:rPr lang="en-ID" dirty="0"/>
              <a:t>, </a:t>
            </a:r>
            <a:r>
              <a:rPr lang="en-ID" dirty="0" err="1"/>
              <a:t>kepercayaan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dan </a:t>
            </a:r>
            <a:r>
              <a:rPr lang="en-ID" dirty="0" err="1"/>
              <a:t>kesanggupan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D" dirty="0" err="1"/>
              <a:t>Merangsang</a:t>
            </a:r>
            <a:r>
              <a:rPr lang="en-ID" dirty="0"/>
              <a:t> </a:t>
            </a:r>
            <a:r>
              <a:rPr lang="en-ID" dirty="0" err="1"/>
              <a:t>pertumbuhan</a:t>
            </a:r>
            <a:r>
              <a:rPr lang="en-ID" dirty="0"/>
              <a:t> pada </a:t>
            </a:r>
            <a:r>
              <a:rPr lang="en-ID" dirty="0" err="1"/>
              <a:t>tubuh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anak-anak</a:t>
            </a:r>
            <a:r>
              <a:rPr lang="en-ID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D" dirty="0" err="1"/>
              <a:t>Mencegah</a:t>
            </a:r>
            <a:r>
              <a:rPr lang="en-ID" dirty="0"/>
              <a:t> </a:t>
            </a:r>
            <a:r>
              <a:rPr lang="en-ID" dirty="0" err="1"/>
              <a:t>obesitas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kegemukan</a:t>
            </a:r>
            <a:endParaRPr lang="en-ID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D" dirty="0" err="1"/>
              <a:t>Mempunyai</a:t>
            </a:r>
            <a:r>
              <a:rPr lang="en-ID" dirty="0"/>
              <a:t> rasa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memelihara</a:t>
            </a:r>
            <a:r>
              <a:rPr lang="en-ID" dirty="0"/>
              <a:t> </a:t>
            </a:r>
            <a:r>
              <a:rPr lang="en-ID" dirty="0" err="1"/>
              <a:t>kebugaran</a:t>
            </a:r>
            <a:r>
              <a:rPr lang="en-ID" dirty="0"/>
              <a:t> dan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tubuh</a:t>
            </a:r>
            <a:r>
              <a:rPr lang="en-ID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stres</a:t>
            </a:r>
            <a:r>
              <a:rPr lang="en-ID" dirty="0"/>
              <a:t> dan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kebahagiaan</a:t>
            </a:r>
            <a:r>
              <a:rPr lang="en-ID" dirty="0"/>
              <a:t>.</a:t>
            </a:r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23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A4EC-5D95-4938-A295-48676A81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55" y="714894"/>
            <a:ext cx="9297341" cy="1926777"/>
          </a:xfrm>
        </p:spPr>
        <p:txBody>
          <a:bodyPr>
            <a:normAutofit fontScale="90000"/>
          </a:bodyPr>
          <a:lstStyle/>
          <a:p>
            <a:pPr algn="l"/>
            <a:r>
              <a:rPr lang="en-ID" sz="6000" dirty="0" err="1"/>
              <a:t>Selain</a:t>
            </a:r>
            <a:r>
              <a:rPr lang="en-ID" sz="6000" dirty="0"/>
              <a:t> 7 </a:t>
            </a:r>
            <a:r>
              <a:rPr lang="en-ID" sz="6000" dirty="0" err="1"/>
              <a:t>poin</a:t>
            </a:r>
            <a:r>
              <a:rPr lang="en-ID" sz="6000" dirty="0"/>
              <a:t> </a:t>
            </a:r>
            <a:r>
              <a:rPr lang="en-ID" sz="6000" dirty="0" err="1"/>
              <a:t>diatas</a:t>
            </a:r>
            <a:r>
              <a:rPr lang="en-ID" sz="6000" dirty="0"/>
              <a:t> </a:t>
            </a:r>
            <a:br>
              <a:rPr lang="en-ID" sz="6000" dirty="0"/>
            </a:br>
            <a:r>
              <a:rPr lang="en-ID" sz="4400" dirty="0" err="1"/>
              <a:t>kebugaran</a:t>
            </a:r>
            <a:r>
              <a:rPr lang="en-ID" sz="4400" dirty="0"/>
              <a:t> </a:t>
            </a:r>
            <a:r>
              <a:rPr lang="en-ID" sz="4400" dirty="0" err="1"/>
              <a:t>jasmani</a:t>
            </a:r>
            <a:r>
              <a:rPr lang="en-ID" sz="4400" dirty="0"/>
              <a:t> juga </a:t>
            </a:r>
            <a:r>
              <a:rPr lang="en-ID" sz="4400" dirty="0" err="1"/>
              <a:t>bermanfaat</a:t>
            </a:r>
            <a:r>
              <a:rPr lang="en-ID" sz="4400" dirty="0"/>
              <a:t> agar TUBUH </a:t>
            </a:r>
            <a:r>
              <a:rPr lang="en-ID" sz="4400" dirty="0" err="1"/>
              <a:t>kita</a:t>
            </a:r>
            <a:r>
              <a:rPr lang="en-ID" sz="4400" dirty="0"/>
              <a:t>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A1B-E4CA-4BA6-9F1F-ADAC5F654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0160" y="3132969"/>
            <a:ext cx="8478982" cy="2852195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AutoNum type="arabicPeriod"/>
            </a:pPr>
            <a:r>
              <a:rPr lang="en-ID" sz="2800" b="1" dirty="0" err="1"/>
              <a:t>Terhindar</a:t>
            </a:r>
            <a:r>
              <a:rPr lang="en-ID" sz="2800" b="1" dirty="0"/>
              <a:t> </a:t>
            </a:r>
            <a:r>
              <a:rPr lang="en-ID" sz="2800" b="1" dirty="0" err="1"/>
              <a:t>dari</a:t>
            </a:r>
            <a:r>
              <a:rPr lang="en-ID" sz="2800" b="1" dirty="0"/>
              <a:t> </a:t>
            </a:r>
            <a:r>
              <a:rPr lang="en-ID" sz="2800" b="1" dirty="0" err="1"/>
              <a:t>Berbagai</a:t>
            </a:r>
            <a:r>
              <a:rPr lang="en-ID" sz="2800" b="1" dirty="0"/>
              <a:t> </a:t>
            </a:r>
            <a:r>
              <a:rPr lang="en-ID" sz="2800" b="1" dirty="0" err="1"/>
              <a:t>macam</a:t>
            </a:r>
            <a:r>
              <a:rPr lang="en-ID" sz="2800" b="1" dirty="0"/>
              <a:t> </a:t>
            </a:r>
            <a:r>
              <a:rPr lang="en-ID" sz="2800" b="1" dirty="0" err="1"/>
              <a:t>Penyakit</a:t>
            </a:r>
            <a:endParaRPr lang="en-ID" sz="2800" b="1" dirty="0"/>
          </a:p>
          <a:p>
            <a:pPr marL="457200" indent="-457200" algn="l">
              <a:buAutoNum type="arabicPeriod"/>
            </a:pPr>
            <a:endParaRPr lang="en-ID" dirty="0"/>
          </a:p>
          <a:p>
            <a:pPr algn="l"/>
            <a:r>
              <a:rPr lang="en-ID" dirty="0"/>
              <a:t>Ada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penyakit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meningkat</a:t>
            </a:r>
            <a:r>
              <a:rPr lang="en-ID" dirty="0"/>
              <a:t> </a:t>
            </a:r>
            <a:r>
              <a:rPr lang="en-ID" dirty="0" err="1"/>
              <a:t>resikonya</a:t>
            </a:r>
            <a:r>
              <a:rPr lang="en-ID" dirty="0"/>
              <a:t> pada </a:t>
            </a:r>
            <a:r>
              <a:rPr lang="en-ID" dirty="0" err="1"/>
              <a:t>seseorang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kebugaran</a:t>
            </a:r>
            <a:r>
              <a:rPr lang="en-ID" dirty="0"/>
              <a:t> </a:t>
            </a:r>
            <a:r>
              <a:rPr lang="en-ID" dirty="0" err="1"/>
              <a:t>jasmani</a:t>
            </a:r>
            <a:r>
              <a:rPr lang="en-ID" dirty="0"/>
              <a:t> yang </a:t>
            </a:r>
            <a:r>
              <a:rPr lang="en-ID" dirty="0" err="1"/>
              <a:t>buruk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kata lain </a:t>
            </a:r>
            <a:r>
              <a:rPr lang="en-ID" dirty="0" err="1"/>
              <a:t>seseorang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kebugaran</a:t>
            </a:r>
            <a:r>
              <a:rPr lang="en-ID" dirty="0"/>
              <a:t> </a:t>
            </a:r>
            <a:r>
              <a:rPr lang="en-ID" dirty="0" err="1"/>
              <a:t>jasmani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resiko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penyakit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 algn="l"/>
            <a:r>
              <a:rPr lang="en-ID" dirty="0" err="1"/>
              <a:t>Penyakit</a:t>
            </a:r>
            <a:r>
              <a:rPr lang="en-ID" dirty="0"/>
              <a:t> yang paling </a:t>
            </a:r>
            <a:r>
              <a:rPr lang="en-ID" dirty="0" err="1"/>
              <a:t>beresiko</a:t>
            </a:r>
            <a:r>
              <a:rPr lang="en-ID" dirty="0"/>
              <a:t> </a:t>
            </a:r>
            <a:r>
              <a:rPr lang="en-ID" dirty="0" err="1"/>
              <a:t>dialami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kebugaran</a:t>
            </a:r>
            <a:r>
              <a:rPr lang="en-ID" dirty="0"/>
              <a:t> </a:t>
            </a:r>
            <a:r>
              <a:rPr lang="en-ID" dirty="0" err="1"/>
              <a:t>jasmani</a:t>
            </a:r>
            <a:r>
              <a:rPr lang="en-ID" dirty="0"/>
              <a:t> yang </a:t>
            </a:r>
            <a:r>
              <a:rPr lang="en-ID" dirty="0" err="1"/>
              <a:t>rendah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penyakit</a:t>
            </a:r>
            <a:r>
              <a:rPr lang="en-ID" dirty="0"/>
              <a:t> </a:t>
            </a:r>
            <a:r>
              <a:rPr lang="en-ID" dirty="0" err="1"/>
              <a:t>jantung</a:t>
            </a:r>
            <a:r>
              <a:rPr lang="en-ID" dirty="0"/>
              <a:t> dan </a:t>
            </a:r>
            <a:r>
              <a:rPr lang="en-ID" dirty="0" err="1"/>
              <a:t>hipertensi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2309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64D3-1D6C-4234-AA12-E1E0BCC4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030778" y="1155470"/>
            <a:ext cx="9347218" cy="45719"/>
          </a:xfrm>
        </p:spPr>
        <p:txBody>
          <a:bodyPr>
            <a:normAutofit fontScale="90000"/>
          </a:bodyPr>
          <a:lstStyle/>
          <a:p>
            <a:pPr algn="l"/>
            <a:br>
              <a:rPr lang="en-ID" dirty="0"/>
            </a:br>
            <a:endParaRPr lang="en-ID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67A9C-2AB5-4E1F-9404-7232CA6C6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778" y="864942"/>
            <a:ext cx="8695113" cy="212763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D" sz="2600" b="1" dirty="0"/>
              <a:t>2. </a:t>
            </a:r>
            <a:r>
              <a:rPr lang="en-ID" sz="2600" b="1" dirty="0" err="1"/>
              <a:t>Menurunkan</a:t>
            </a:r>
            <a:r>
              <a:rPr lang="en-ID" sz="2600" b="1" dirty="0"/>
              <a:t> </a:t>
            </a:r>
            <a:r>
              <a:rPr lang="en-ID" sz="2600" b="1" dirty="0" err="1"/>
              <a:t>Kandungan</a:t>
            </a:r>
            <a:r>
              <a:rPr lang="en-ID" sz="2600" b="1" dirty="0"/>
              <a:t> Lemak </a:t>
            </a:r>
            <a:r>
              <a:rPr lang="en-ID" sz="2600" b="1" dirty="0" err="1"/>
              <a:t>Jahat</a:t>
            </a:r>
            <a:r>
              <a:rPr lang="en-ID" sz="2600" b="1" dirty="0"/>
              <a:t> </a:t>
            </a:r>
            <a:r>
              <a:rPr lang="en-ID" sz="2600" b="1" dirty="0" err="1"/>
              <a:t>dalam</a:t>
            </a:r>
            <a:r>
              <a:rPr lang="en-ID" sz="2600" b="1" dirty="0"/>
              <a:t> </a:t>
            </a:r>
            <a:r>
              <a:rPr lang="en-ID" sz="2600" b="1" dirty="0" err="1"/>
              <a:t>Tubuh</a:t>
            </a:r>
            <a:endParaRPr lang="en-ID" sz="2600" b="1" dirty="0"/>
          </a:p>
          <a:p>
            <a:pPr algn="l"/>
            <a:endParaRPr lang="en-ID" dirty="0"/>
          </a:p>
          <a:p>
            <a:pPr algn="l"/>
            <a:r>
              <a:rPr lang="en-ID" dirty="0" err="1"/>
              <a:t>Kandungan</a:t>
            </a:r>
            <a:r>
              <a:rPr lang="en-ID" dirty="0"/>
              <a:t> lemak </a:t>
            </a:r>
            <a:r>
              <a:rPr lang="en-ID" dirty="0" err="1"/>
              <a:t>jahat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tubuh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umumnya</a:t>
            </a:r>
            <a:r>
              <a:rPr lang="en-ID" dirty="0"/>
              <a:t> </a:t>
            </a:r>
            <a:r>
              <a:rPr lang="en-ID" dirty="0" err="1"/>
              <a:t>meningkat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konsumsi</a:t>
            </a:r>
            <a:r>
              <a:rPr lang="en-ID" dirty="0"/>
              <a:t> </a:t>
            </a:r>
            <a:r>
              <a:rPr lang="en-ID" dirty="0" err="1"/>
              <a:t>makanan</a:t>
            </a:r>
            <a:r>
              <a:rPr lang="en-ID" dirty="0"/>
              <a:t> yang </a:t>
            </a:r>
            <a:r>
              <a:rPr lang="en-ID" dirty="0" err="1"/>
              <a:t>mengandung</a:t>
            </a:r>
            <a:r>
              <a:rPr lang="en-ID" dirty="0"/>
              <a:t> lemak </a:t>
            </a:r>
            <a:r>
              <a:rPr lang="en-ID" dirty="0" err="1"/>
              <a:t>jenuh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kolesterol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.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kandungan</a:t>
            </a:r>
            <a:r>
              <a:rPr lang="en-ID" dirty="0"/>
              <a:t> lemak </a:t>
            </a:r>
            <a:r>
              <a:rPr lang="en-ID" dirty="0" err="1"/>
              <a:t>jahat</a:t>
            </a:r>
            <a:r>
              <a:rPr lang="en-ID" dirty="0"/>
              <a:t> </a:t>
            </a:r>
            <a:r>
              <a:rPr lang="en-ID" dirty="0" err="1"/>
              <a:t>terlarut</a:t>
            </a:r>
            <a:r>
              <a:rPr lang="en-ID" dirty="0"/>
              <a:t> yang </a:t>
            </a:r>
            <a:r>
              <a:rPr lang="en-ID" dirty="0" err="1"/>
              <a:t>tinggi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darah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resiko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beragam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;</a:t>
            </a:r>
          </a:p>
          <a:p>
            <a:pPr algn="l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0E494-775D-4F8C-8421-3DE0FCD38B2B}"/>
              </a:ext>
            </a:extLst>
          </p:cNvPr>
          <p:cNvSpPr txBox="1"/>
          <p:nvPr/>
        </p:nvSpPr>
        <p:spPr>
          <a:xfrm>
            <a:off x="1030778" y="3429000"/>
            <a:ext cx="869511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/>
              <a:t>3. </a:t>
            </a:r>
            <a:r>
              <a:rPr lang="en-ID" sz="2400" b="1" dirty="0" err="1"/>
              <a:t>Menurunkan</a:t>
            </a:r>
            <a:r>
              <a:rPr lang="en-ID" sz="2400" b="1" dirty="0"/>
              <a:t> </a:t>
            </a:r>
            <a:r>
              <a:rPr lang="en-ID" sz="2400" b="1" dirty="0" err="1"/>
              <a:t>Resiko</a:t>
            </a:r>
            <a:r>
              <a:rPr lang="en-ID" sz="2400" b="1" dirty="0"/>
              <a:t> </a:t>
            </a:r>
            <a:r>
              <a:rPr lang="en-ID" sz="2400" b="1" dirty="0" err="1"/>
              <a:t>Kanker</a:t>
            </a:r>
            <a:endParaRPr lang="en-ID" sz="2400" b="1" dirty="0"/>
          </a:p>
          <a:p>
            <a:endParaRPr lang="en-ID" sz="2000" dirty="0"/>
          </a:p>
          <a:p>
            <a:r>
              <a:rPr lang="en-ID" sz="2000" dirty="0" err="1"/>
              <a:t>Seseorang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kualitas</a:t>
            </a:r>
            <a:r>
              <a:rPr lang="en-ID" sz="2000" dirty="0"/>
              <a:t> </a:t>
            </a:r>
            <a:r>
              <a:rPr lang="en-ID" sz="2000" dirty="0" err="1"/>
              <a:t>kebugaran</a:t>
            </a:r>
            <a:r>
              <a:rPr lang="en-ID" sz="2000" dirty="0"/>
              <a:t> </a:t>
            </a:r>
            <a:r>
              <a:rPr lang="en-ID" sz="2000" dirty="0" err="1"/>
              <a:t>jasmani</a:t>
            </a:r>
            <a:r>
              <a:rPr lang="en-ID" sz="2000" dirty="0"/>
              <a:t> yang </a:t>
            </a:r>
            <a:r>
              <a:rPr lang="en-ID" sz="2000" dirty="0" err="1"/>
              <a:t>tinggi</a:t>
            </a:r>
            <a:r>
              <a:rPr lang="en-ID" sz="2000" dirty="0"/>
              <a:t> juga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resiko</a:t>
            </a:r>
            <a:r>
              <a:rPr lang="en-ID" sz="2000" dirty="0"/>
              <a:t> </a:t>
            </a:r>
            <a:r>
              <a:rPr lang="en-ID" sz="2000" dirty="0" err="1"/>
              <a:t>terkena</a:t>
            </a:r>
            <a:r>
              <a:rPr lang="en-ID" sz="2000" dirty="0"/>
              <a:t> </a:t>
            </a:r>
            <a:r>
              <a:rPr lang="en-ID" sz="2000" dirty="0" err="1"/>
              <a:t>kanker</a:t>
            </a:r>
            <a:r>
              <a:rPr lang="en-ID" sz="2000" dirty="0"/>
              <a:t> yang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kecil</a:t>
            </a:r>
            <a:r>
              <a:rPr lang="en-ID" sz="2000" dirty="0"/>
              <a:t>.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manusia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resiko</a:t>
            </a:r>
            <a:r>
              <a:rPr lang="en-ID" sz="2000" dirty="0"/>
              <a:t> </a:t>
            </a:r>
            <a:r>
              <a:rPr lang="en-ID" sz="2000" dirty="0" err="1"/>
              <a:t>terkena</a:t>
            </a:r>
            <a:r>
              <a:rPr lang="en-ID" sz="2000" dirty="0"/>
              <a:t> </a:t>
            </a:r>
            <a:r>
              <a:rPr lang="en-ID" sz="2000" dirty="0" err="1"/>
              <a:t>kanker</a:t>
            </a:r>
            <a:r>
              <a:rPr lang="en-ID" sz="2000" dirty="0"/>
              <a:t>; </a:t>
            </a:r>
            <a:r>
              <a:rPr lang="en-ID" sz="2000" dirty="0" err="1"/>
              <a:t>tetapi</a:t>
            </a:r>
            <a:r>
              <a:rPr lang="en-ID" sz="2000" dirty="0"/>
              <a:t> </a:t>
            </a:r>
            <a:r>
              <a:rPr lang="en-ID" sz="2000" dirty="0" err="1"/>
              <a:t>resiko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ditekan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</a:t>
            </a:r>
            <a:r>
              <a:rPr lang="en-ID" sz="2000" dirty="0" err="1"/>
              <a:t>aktivitas</a:t>
            </a:r>
            <a:r>
              <a:rPr lang="en-ID" sz="2000" dirty="0"/>
              <a:t> dan </a:t>
            </a:r>
            <a:r>
              <a:rPr lang="en-ID" sz="2000" dirty="0" err="1"/>
              <a:t>latihan</a:t>
            </a:r>
            <a:r>
              <a:rPr lang="en-ID" sz="2000" dirty="0"/>
              <a:t> </a:t>
            </a:r>
            <a:r>
              <a:rPr lang="en-ID" sz="2000" dirty="0" err="1"/>
              <a:t>fisik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meningkatkan</a:t>
            </a:r>
            <a:r>
              <a:rPr lang="en-ID" sz="2000" dirty="0"/>
              <a:t> </a:t>
            </a:r>
            <a:r>
              <a:rPr lang="en-ID" sz="2000" dirty="0" err="1"/>
              <a:t>kualitas</a:t>
            </a:r>
            <a:r>
              <a:rPr lang="en-ID" sz="2000" dirty="0"/>
              <a:t> </a:t>
            </a:r>
            <a:r>
              <a:rPr lang="en-ID" sz="2000" dirty="0" err="1"/>
              <a:t>kebugaran</a:t>
            </a:r>
            <a:r>
              <a:rPr lang="en-ID" sz="2000" dirty="0"/>
              <a:t> </a:t>
            </a:r>
            <a:r>
              <a:rPr lang="en-ID" sz="2000" dirty="0" err="1"/>
              <a:t>jasmani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073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A599D-B027-44FE-A7F0-AC9FAEB10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0036" y="907861"/>
            <a:ext cx="8728365" cy="5027426"/>
          </a:xfrm>
        </p:spPr>
        <p:txBody>
          <a:bodyPr>
            <a:normAutofit lnSpcReduction="10000"/>
          </a:bodyPr>
          <a:lstStyle/>
          <a:p>
            <a:pPr algn="l"/>
            <a:r>
              <a:rPr lang="en-ID" sz="2600" b="1" dirty="0"/>
              <a:t>4. </a:t>
            </a:r>
            <a:r>
              <a:rPr lang="en-ID" sz="2600" b="1" dirty="0" err="1"/>
              <a:t>Meningkatkan</a:t>
            </a:r>
            <a:r>
              <a:rPr lang="en-ID" sz="2600" b="1" dirty="0"/>
              <a:t> Mood dan </a:t>
            </a:r>
            <a:r>
              <a:rPr lang="en-ID" sz="2600" b="1" dirty="0" err="1"/>
              <a:t>Daya</a:t>
            </a:r>
            <a:r>
              <a:rPr lang="en-ID" sz="2600" b="1" dirty="0"/>
              <a:t> </a:t>
            </a:r>
            <a:r>
              <a:rPr lang="en-ID" sz="2600" b="1" dirty="0" err="1"/>
              <a:t>Energi</a:t>
            </a:r>
            <a:endParaRPr lang="en-ID" sz="2600" b="1" dirty="0"/>
          </a:p>
          <a:p>
            <a:pPr algn="l"/>
            <a:endParaRPr lang="en-ID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kebugaran</a:t>
            </a:r>
            <a:r>
              <a:rPr lang="en-ID" dirty="0"/>
              <a:t> </a:t>
            </a:r>
            <a:r>
              <a:rPr lang="en-ID" dirty="0" err="1"/>
              <a:t>jasmani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umumnya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mood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psikologis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.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latihan</a:t>
            </a:r>
            <a:r>
              <a:rPr lang="en-ID" dirty="0"/>
              <a:t> </a:t>
            </a:r>
            <a:r>
              <a:rPr lang="en-ID" dirty="0" err="1"/>
              <a:t>fisik</a:t>
            </a:r>
            <a:r>
              <a:rPr lang="en-ID" dirty="0"/>
              <a:t> </a:t>
            </a:r>
            <a:r>
              <a:rPr lang="en-ID" dirty="0" err="1"/>
              <a:t>ringan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kebugaran</a:t>
            </a:r>
            <a:r>
              <a:rPr lang="en-ID" dirty="0"/>
              <a:t> </a:t>
            </a:r>
            <a:r>
              <a:rPr lang="en-ID" dirty="0" err="1"/>
              <a:t>jasmani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mood yang </a:t>
            </a:r>
            <a:r>
              <a:rPr lang="en-ID" dirty="0" err="1"/>
              <a:t>stabil</a:t>
            </a:r>
            <a:r>
              <a:rPr lang="en-ID" dirty="0"/>
              <a:t>.</a:t>
            </a:r>
          </a:p>
          <a:p>
            <a:pPr algn="l"/>
            <a:endParaRPr lang="en-ID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;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fisik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kebugaran</a:t>
            </a:r>
            <a:r>
              <a:rPr lang="en-ID" dirty="0"/>
              <a:t> </a:t>
            </a:r>
            <a:r>
              <a:rPr lang="en-ID" dirty="0" err="1"/>
              <a:t>jasmani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umumnya</a:t>
            </a:r>
            <a:r>
              <a:rPr lang="en-ID" dirty="0"/>
              <a:t> juga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kekuatan</a:t>
            </a:r>
            <a:r>
              <a:rPr lang="en-ID" dirty="0"/>
              <a:t> </a:t>
            </a:r>
            <a:r>
              <a:rPr lang="en-ID" dirty="0" err="1"/>
              <a:t>otot</a:t>
            </a:r>
            <a:r>
              <a:rPr lang="en-ID" dirty="0"/>
              <a:t> dan </a:t>
            </a:r>
            <a:r>
              <a:rPr lang="en-ID" dirty="0" err="1"/>
              <a:t>energi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latihan</a:t>
            </a:r>
            <a:r>
              <a:rPr lang="en-ID" dirty="0"/>
              <a:t>;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kebugaran</a:t>
            </a:r>
            <a:r>
              <a:rPr lang="en-ID" dirty="0"/>
              <a:t> </a:t>
            </a:r>
            <a:r>
              <a:rPr lang="en-ID" dirty="0" err="1"/>
              <a:t>jasmani</a:t>
            </a:r>
            <a:r>
              <a:rPr lang="en-ID" dirty="0"/>
              <a:t> juga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asupan</a:t>
            </a:r>
            <a:r>
              <a:rPr lang="en-ID" dirty="0"/>
              <a:t> </a:t>
            </a:r>
            <a:r>
              <a:rPr lang="en-ID" dirty="0" err="1"/>
              <a:t>nutrisi</a:t>
            </a:r>
            <a:r>
              <a:rPr lang="en-ID" dirty="0"/>
              <a:t> dan </a:t>
            </a:r>
            <a:r>
              <a:rPr lang="en-ID" dirty="0" err="1"/>
              <a:t>kecukupan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beristirahat</a:t>
            </a:r>
            <a:r>
              <a:rPr lang="en-ID" dirty="0"/>
              <a:t>.</a:t>
            </a:r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4967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349</TotalTime>
  <Words>372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Adobe Garamond Pro Bold</vt:lpstr>
      <vt:lpstr>Arial Rounded MT Bold</vt:lpstr>
      <vt:lpstr>Bahnschrift Light Condensed</vt:lpstr>
      <vt:lpstr>Britannic Bold</vt:lpstr>
      <vt:lpstr>Franklin Gothic Book</vt:lpstr>
      <vt:lpstr>Wingdings</vt:lpstr>
      <vt:lpstr>Crop</vt:lpstr>
      <vt:lpstr>KEBUGARAN JASMANI</vt:lpstr>
      <vt:lpstr>Pengertian Kebugaran jasmani</vt:lpstr>
      <vt:lpstr>Manfaat Kebugaran Jasmani </vt:lpstr>
      <vt:lpstr>Selain 7 poin diatas  kebugaran jasmani juga bermanfaat agar TUBUH kita :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KEBUGARAN JASMANI</dc:title>
  <dc:creator>ADMIN</dc:creator>
  <cp:lastModifiedBy>HP05</cp:lastModifiedBy>
  <cp:revision>31</cp:revision>
  <dcterms:created xsi:type="dcterms:W3CDTF">2020-06-30T03:23:22Z</dcterms:created>
  <dcterms:modified xsi:type="dcterms:W3CDTF">2020-07-20T06:16:38Z</dcterms:modified>
</cp:coreProperties>
</file>