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3" r:id="rId3"/>
    <p:sldId id="275" r:id="rId4"/>
    <p:sldId id="262" r:id="rId5"/>
    <p:sldId id="268" r:id="rId6"/>
    <p:sldId id="279" r:id="rId7"/>
    <p:sldId id="270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169B-53E8-4F19-AEE3-77C7C305F63E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2A1D-F1C6-4F88-911F-3290D70EB61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65449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169B-53E8-4F19-AEE3-77C7C305F63E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2A1D-F1C6-4F88-911F-3290D70EB61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93724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169B-53E8-4F19-AEE3-77C7C305F63E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2A1D-F1C6-4F88-911F-3290D70EB61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3726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169B-53E8-4F19-AEE3-77C7C305F63E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2A1D-F1C6-4F88-911F-3290D70EB61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6319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169B-53E8-4F19-AEE3-77C7C305F63E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2A1D-F1C6-4F88-911F-3290D70EB61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4535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169B-53E8-4F19-AEE3-77C7C305F63E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2A1D-F1C6-4F88-911F-3290D70EB61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91930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169B-53E8-4F19-AEE3-77C7C305F63E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2A1D-F1C6-4F88-911F-3290D70EB61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74604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169B-53E8-4F19-AEE3-77C7C305F63E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2A1D-F1C6-4F88-911F-3290D70EB61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92527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169B-53E8-4F19-AEE3-77C7C305F63E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2A1D-F1C6-4F88-911F-3290D70EB61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05352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169B-53E8-4F19-AEE3-77C7C305F63E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2A1D-F1C6-4F88-911F-3290D70EB61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7984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169B-53E8-4F19-AEE3-77C7C305F63E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2A1D-F1C6-4F88-911F-3290D70EB61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18204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A169B-53E8-4F19-AEE3-77C7C305F63E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2A1D-F1C6-4F88-911F-3290D70EB61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1370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d-ID" sz="4400" dirty="0"/>
          </a:p>
          <a:p>
            <a:pPr marL="0" indent="0" algn="ctr">
              <a:buNone/>
            </a:pPr>
            <a:r>
              <a:rPr lang="id-ID" sz="4800" b="1" dirty="0" smtClean="0"/>
              <a:t>TEKS LAPORAN </a:t>
            </a:r>
            <a:r>
              <a:rPr lang="en-US" sz="4800" b="1" dirty="0" smtClean="0"/>
              <a:t>PERCOBAAN</a:t>
            </a:r>
            <a:endParaRPr lang="id-ID" sz="4800" b="1" dirty="0" smtClean="0"/>
          </a:p>
          <a:p>
            <a:pPr marL="0" indent="0" algn="ctr">
              <a:buNone/>
            </a:pPr>
            <a:endParaRPr lang="id-ID" sz="4400" b="1" dirty="0"/>
          </a:p>
        </p:txBody>
      </p:sp>
    </p:spTree>
    <p:extLst>
      <p:ext uri="{BB962C8B-B14F-4D97-AF65-F5344CB8AC3E}">
        <p14:creationId xmlns="" xmlns:p14="http://schemas.microsoft.com/office/powerpoint/2010/main" val="20188347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268760"/>
            <a:ext cx="8136904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PENGERTIAN TEKS LAPORAN PERCOBAAN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Teks</a:t>
            </a:r>
            <a:r>
              <a:rPr lang="en-US" sz="2800" dirty="0" smtClean="0"/>
              <a:t>		=    </a:t>
            </a:r>
            <a:r>
              <a:rPr lang="en-US" sz="2800" dirty="0" err="1" smtClean="0"/>
              <a:t>Naskah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kata-kata</a:t>
            </a:r>
            <a:r>
              <a:rPr lang="en-US" sz="2800" dirty="0" smtClean="0"/>
              <a:t> </a:t>
            </a:r>
            <a:r>
              <a:rPr lang="en-US" sz="2800" dirty="0" err="1" smtClean="0"/>
              <a:t>asli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 </a:t>
            </a:r>
          </a:p>
          <a:p>
            <a:pPr marL="0" indent="0">
              <a:buNone/>
            </a:pPr>
            <a:r>
              <a:rPr lang="en-US" sz="2800" dirty="0" smtClean="0"/>
              <a:t>                             </a:t>
            </a:r>
            <a:r>
              <a:rPr lang="en-US" sz="2800" dirty="0" err="1" smtClean="0"/>
              <a:t>pengarang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err="1" smtClean="0"/>
              <a:t>Laporan</a:t>
            </a:r>
            <a:r>
              <a:rPr lang="en-US" sz="2800" b="1" dirty="0" smtClean="0"/>
              <a:t>	</a:t>
            </a:r>
            <a:r>
              <a:rPr lang="en-US" sz="2800" dirty="0" smtClean="0"/>
              <a:t>=    </a:t>
            </a:r>
            <a:r>
              <a:rPr lang="en-US" sz="2800" dirty="0" err="1" smtClean="0"/>
              <a:t>Segala</a:t>
            </a:r>
            <a:r>
              <a:rPr lang="en-US" sz="2800" dirty="0" smtClean="0"/>
              <a:t> </a:t>
            </a:r>
            <a:r>
              <a:rPr lang="en-US" sz="2800" dirty="0" err="1" smtClean="0"/>
              <a:t>sesuatu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dilaporkan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   </a:t>
            </a:r>
          </a:p>
          <a:p>
            <a:pPr marL="0" indent="0">
              <a:buNone/>
            </a:pPr>
            <a:r>
              <a:rPr lang="en-US" sz="2800" dirty="0" smtClean="0"/>
              <a:t>                             </a:t>
            </a:r>
            <a:r>
              <a:rPr lang="en-US" sz="2800" dirty="0" err="1" smtClean="0"/>
              <a:t>orang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memberi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err="1" smtClean="0"/>
              <a:t>Percobaan</a:t>
            </a:r>
            <a:r>
              <a:rPr lang="en-US" sz="2800" dirty="0" smtClean="0"/>
              <a:t>	=   Usaha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mencoba</a:t>
            </a:r>
            <a:r>
              <a:rPr lang="en-US" sz="2800" dirty="0" smtClean="0"/>
              <a:t>     </a:t>
            </a:r>
          </a:p>
          <a:p>
            <a:pPr marL="0" indent="0">
              <a:buNone/>
            </a:pPr>
            <a:r>
              <a:rPr lang="en-US" sz="2800" dirty="0" smtClean="0"/>
              <a:t>                             </a:t>
            </a:r>
            <a:r>
              <a:rPr lang="en-US" sz="2800" dirty="0" err="1" smtClean="0"/>
              <a:t>sesuatu</a:t>
            </a:r>
            <a:r>
              <a:rPr lang="en-US" sz="2800" dirty="0" smtClean="0"/>
              <a:t> (</a:t>
            </a:r>
            <a:r>
              <a:rPr lang="en-US" sz="2800" dirty="0" err="1" smtClean="0"/>
              <a:t>eksperimen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3938359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sndAc>
          <p:stSnd>
            <p:snd r:embed="" name="arrow.wav"/>
          </p:stSnd>
        </p:sndAc>
      </p:transition>
    </mc:Choice>
    <mc:Fallback>
      <p:transition spd="slow"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268760"/>
            <a:ext cx="8136904" cy="496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PENGERTIAN TEKS LAPORAN PERCOBAAN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en-US" sz="2800" dirty="0" smtClean="0"/>
              <a:t>    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 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teks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     yang </a:t>
            </a:r>
            <a:r>
              <a:rPr lang="en-US" dirty="0" err="1" smtClean="0"/>
              <a:t>melaporkan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membuktikan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perumusan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penyimpulan</a:t>
            </a:r>
            <a:r>
              <a:rPr lang="en-US" dirty="0" smtClean="0"/>
              <a:t>.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individual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kelompok</a:t>
            </a:r>
            <a:r>
              <a:rPr lang="en-US" dirty="0" smtClean="0"/>
              <a:t>. 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3938359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sndAc>
          <p:stSnd>
            <p:snd r:embed="" name="arrow.wav"/>
          </p:stSnd>
        </p:sndAc>
      </p:transition>
    </mc:Choice>
    <mc:Fallback>
      <p:transition spd="slow"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CIRI-CIRI TEKS LAPORAN PERCOBAAN</a:t>
            </a:r>
            <a:endParaRPr lang="id-ID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451826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FAKTA</a:t>
            </a:r>
            <a:r>
              <a:rPr lang="en-US" dirty="0" smtClean="0"/>
              <a:t> : </a:t>
            </a:r>
            <a:r>
              <a:rPr lang="en-US" sz="2800" dirty="0" err="1" smtClean="0"/>
              <a:t>Hasil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disampaikan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teks</a:t>
            </a:r>
            <a:r>
              <a:rPr lang="en-US" sz="2800" dirty="0" smtClean="0"/>
              <a:t> </a:t>
            </a:r>
            <a:r>
              <a:rPr lang="en-US" sz="2800" dirty="0" err="1" smtClean="0"/>
              <a:t>laporan</a:t>
            </a:r>
            <a:r>
              <a:rPr lang="en-US" sz="2800" dirty="0" smtClean="0"/>
              <a:t> </a:t>
            </a:r>
            <a:r>
              <a:rPr lang="en-US" sz="2800" dirty="0" err="1" smtClean="0"/>
              <a:t>percobaan</a:t>
            </a:r>
            <a:r>
              <a:rPr lang="en-US" sz="2800" dirty="0" smtClean="0"/>
              <a:t> </a:t>
            </a:r>
            <a:r>
              <a:rPr lang="en-US" sz="2800" dirty="0" err="1" smtClean="0"/>
              <a:t>benar-benar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. </a:t>
            </a:r>
            <a:r>
              <a:rPr lang="en-US" sz="2800" dirty="0" err="1" smtClean="0"/>
              <a:t>Penyampaian</a:t>
            </a:r>
            <a:r>
              <a:rPr lang="en-US" sz="2800" dirty="0" smtClean="0"/>
              <a:t>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pun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fakta</a:t>
            </a:r>
            <a:r>
              <a:rPr lang="en-US" sz="28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LENGKAP</a:t>
            </a:r>
            <a:r>
              <a:rPr lang="en-US" sz="2800" dirty="0" smtClean="0"/>
              <a:t> : 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disampaikan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lengkap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utuh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OBJEKTIF </a:t>
            </a:r>
            <a:r>
              <a:rPr lang="en-US" sz="2800" dirty="0" smtClean="0"/>
              <a:t>: </a:t>
            </a:r>
            <a:r>
              <a:rPr lang="en-US" sz="2800" dirty="0" err="1" smtClean="0"/>
              <a:t>Menyampaikan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data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keadaan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sesungguhnya</a:t>
            </a:r>
            <a:r>
              <a:rPr lang="en-US" sz="2800" dirty="0" smtClean="0"/>
              <a:t>. </a:t>
            </a:r>
            <a:r>
              <a:rPr lang="en-US" sz="2800" dirty="0" err="1" smtClean="0"/>
              <a:t>Apabila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hipotesis</a:t>
            </a:r>
            <a:r>
              <a:rPr lang="en-US" sz="2800" dirty="0" smtClean="0"/>
              <a:t>, </a:t>
            </a:r>
            <a:r>
              <a:rPr lang="en-US" sz="2800" dirty="0" err="1" smtClean="0"/>
              <a:t>sampaikan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adanya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percobaan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dilakukan</a:t>
            </a:r>
            <a:endParaRPr lang="en-US" sz="2800" dirty="0" smtClean="0"/>
          </a:p>
          <a:p>
            <a:pPr marL="514350" indent="-514350">
              <a:buAutoNum type="arabicPeriod"/>
            </a:pPr>
            <a:endParaRPr lang="id-ID" sz="2800" dirty="0"/>
          </a:p>
        </p:txBody>
      </p:sp>
    </p:spTree>
    <p:extLst>
      <p:ext uri="{BB962C8B-B14F-4D97-AF65-F5344CB8AC3E}">
        <p14:creationId xmlns="" xmlns:p14="http://schemas.microsoft.com/office/powerpoint/2010/main" val="181725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FUNGSI TEKS LAPORAN PERCOBAAN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1</a:t>
            </a:r>
            <a:r>
              <a:rPr lang="id-ID" sz="2800" dirty="0" smtClean="0"/>
              <a:t>. </a:t>
            </a:r>
            <a:r>
              <a:rPr lang="en-US" sz="3000" b="1" dirty="0" err="1" smtClean="0">
                <a:solidFill>
                  <a:schemeClr val="tx2"/>
                </a:solidFill>
              </a:rPr>
              <a:t>Sumber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informasi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: </a:t>
            </a:r>
            <a:r>
              <a:rPr lang="en-US" sz="3000" dirty="0" err="1" smtClean="0"/>
              <a:t>bisa</a:t>
            </a:r>
            <a:r>
              <a:rPr lang="en-US" sz="3000" dirty="0" smtClean="0"/>
              <a:t> </a:t>
            </a:r>
            <a:r>
              <a:rPr lang="en-US" sz="3000" dirty="0" err="1" smtClean="0"/>
              <a:t>digunakan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memperoleh</a:t>
            </a:r>
            <a:r>
              <a:rPr lang="en-US" sz="3000" dirty="0" smtClean="0"/>
              <a:t> </a:t>
            </a:r>
            <a:r>
              <a:rPr lang="en-US" sz="3000" dirty="0" err="1" smtClean="0"/>
              <a:t>suatu</a:t>
            </a:r>
            <a:r>
              <a:rPr lang="en-US" sz="3000" dirty="0" smtClean="0"/>
              <a:t> </a:t>
            </a:r>
            <a:r>
              <a:rPr lang="en-US" sz="3000" dirty="0" err="1" smtClean="0"/>
              <a:t>hal</a:t>
            </a:r>
            <a:r>
              <a:rPr lang="en-US" sz="3000" dirty="0" smtClean="0"/>
              <a:t> </a:t>
            </a:r>
            <a:r>
              <a:rPr lang="en-US" sz="3000" dirty="0" err="1" smtClean="0"/>
              <a:t>penting</a:t>
            </a:r>
            <a:r>
              <a:rPr lang="en-US" sz="3000" dirty="0" smtClean="0"/>
              <a:t> yang </a:t>
            </a:r>
            <a:r>
              <a:rPr lang="en-US" sz="3000" dirty="0" err="1" smtClean="0"/>
              <a:t>kita</a:t>
            </a:r>
            <a:r>
              <a:rPr lang="en-US" sz="3000" dirty="0" smtClean="0"/>
              <a:t> </a:t>
            </a:r>
            <a:r>
              <a:rPr lang="en-US" sz="3000" dirty="0" err="1" smtClean="0"/>
              <a:t>perlukan</a:t>
            </a:r>
            <a:endParaRPr lang="id-ID" sz="3000" dirty="0" smtClean="0"/>
          </a:p>
          <a:p>
            <a:pPr>
              <a:buNone/>
            </a:pPr>
            <a:r>
              <a:rPr lang="en-US" sz="3000" dirty="0" smtClean="0"/>
              <a:t>2. </a:t>
            </a:r>
            <a:r>
              <a:rPr lang="id-ID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Bukti</a:t>
            </a:r>
            <a:r>
              <a:rPr lang="en-US" sz="3000" dirty="0" smtClean="0"/>
              <a:t>	: </a:t>
            </a:r>
            <a:r>
              <a:rPr lang="en-US" sz="3000" dirty="0" err="1" smtClean="0"/>
              <a:t>disusun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melaporkan</a:t>
            </a:r>
            <a:r>
              <a:rPr lang="en-US" sz="3000" dirty="0" smtClean="0"/>
              <a:t> </a:t>
            </a:r>
            <a:r>
              <a:rPr lang="en-US" sz="3000" dirty="0" err="1" smtClean="0"/>
              <a:t>segala</a:t>
            </a:r>
            <a:r>
              <a:rPr lang="en-US" sz="3000" dirty="0" smtClean="0"/>
              <a:t> </a:t>
            </a:r>
            <a:r>
              <a:rPr lang="en-US" sz="3000" dirty="0" err="1" smtClean="0"/>
              <a:t>kegiatan</a:t>
            </a:r>
            <a:r>
              <a:rPr lang="en-US" sz="3000" dirty="0" smtClean="0"/>
              <a:t> yang </a:t>
            </a:r>
            <a:r>
              <a:rPr lang="en-US" sz="3000" dirty="0" err="1" smtClean="0"/>
              <a:t>dilakukan</a:t>
            </a:r>
            <a:r>
              <a:rPr lang="en-US" sz="3000" dirty="0" smtClean="0"/>
              <a:t>. </a:t>
            </a:r>
            <a:r>
              <a:rPr lang="en-US" sz="3000" dirty="0" err="1" smtClean="0"/>
              <a:t>Dengan</a:t>
            </a:r>
            <a:r>
              <a:rPr lang="en-US" sz="3000" dirty="0" smtClean="0"/>
              <a:t> </a:t>
            </a:r>
            <a:r>
              <a:rPr lang="en-US" sz="3000" dirty="0" err="1" smtClean="0"/>
              <a:t>menulis</a:t>
            </a:r>
            <a:r>
              <a:rPr lang="en-US" sz="3000" dirty="0" smtClean="0"/>
              <a:t> </a:t>
            </a:r>
            <a:r>
              <a:rPr lang="en-US" sz="3000" dirty="0" err="1" smtClean="0"/>
              <a:t>laporan</a:t>
            </a:r>
            <a:r>
              <a:rPr lang="en-US" sz="3000" dirty="0" smtClean="0"/>
              <a:t> </a:t>
            </a:r>
            <a:r>
              <a:rPr lang="en-US" sz="3000" dirty="0" err="1" smtClean="0"/>
              <a:t>percobaan</a:t>
            </a:r>
            <a:r>
              <a:rPr lang="en-US" sz="3000" dirty="0" smtClean="0"/>
              <a:t> </a:t>
            </a:r>
            <a:r>
              <a:rPr lang="en-US" sz="3000" dirty="0" err="1" smtClean="0"/>
              <a:t>membuktikan</a:t>
            </a:r>
            <a:r>
              <a:rPr lang="en-US" sz="3000" dirty="0" smtClean="0"/>
              <a:t> </a:t>
            </a:r>
            <a:r>
              <a:rPr lang="en-US" sz="3000" dirty="0" err="1" smtClean="0"/>
              <a:t>bahwa</a:t>
            </a:r>
            <a:r>
              <a:rPr lang="en-US" sz="3000" dirty="0" smtClean="0"/>
              <a:t> </a:t>
            </a:r>
            <a:r>
              <a:rPr lang="en-US" sz="3000" dirty="0" err="1" smtClean="0"/>
              <a:t>laporan</a:t>
            </a:r>
            <a:r>
              <a:rPr lang="en-US" sz="3000" dirty="0" smtClean="0"/>
              <a:t> </a:t>
            </a:r>
            <a:r>
              <a:rPr lang="en-US" sz="3000" dirty="0" err="1" smtClean="0"/>
              <a:t>percobaan</a:t>
            </a:r>
            <a:r>
              <a:rPr lang="en-US" sz="3000" dirty="0" smtClean="0"/>
              <a:t> </a:t>
            </a:r>
            <a:r>
              <a:rPr lang="en-US" sz="3000" dirty="0" err="1" smtClean="0"/>
              <a:t>sudah</a:t>
            </a:r>
            <a:r>
              <a:rPr lang="en-US" sz="3000" dirty="0" smtClean="0"/>
              <a:t> </a:t>
            </a:r>
            <a:r>
              <a:rPr lang="en-US" sz="3000" dirty="0" err="1" smtClean="0"/>
              <a:t>dilakukan</a:t>
            </a:r>
            <a:endParaRPr lang="id-ID" sz="3000" dirty="0" smtClean="0"/>
          </a:p>
          <a:p>
            <a:pPr>
              <a:buNone/>
            </a:pPr>
            <a:r>
              <a:rPr lang="en-US" sz="3000" b="1" dirty="0" smtClean="0">
                <a:solidFill>
                  <a:schemeClr val="tx1"/>
                </a:solidFill>
              </a:rPr>
              <a:t>3. </a:t>
            </a:r>
            <a:r>
              <a:rPr lang="en-US" sz="3000" b="1" dirty="0" err="1" smtClean="0">
                <a:solidFill>
                  <a:schemeClr val="tx2"/>
                </a:solidFill>
              </a:rPr>
              <a:t>Dokumentasi</a:t>
            </a:r>
            <a:r>
              <a:rPr lang="id-ID" sz="3000" dirty="0" smtClean="0"/>
              <a:t> </a:t>
            </a:r>
            <a:r>
              <a:rPr lang="en-US" sz="3000" dirty="0" smtClean="0"/>
              <a:t>  :  </a:t>
            </a:r>
            <a:r>
              <a:rPr lang="en-US" sz="3000" dirty="0" err="1" smtClean="0"/>
              <a:t>Bukti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data yang </a:t>
            </a:r>
            <a:r>
              <a:rPr lang="en-US" sz="3000" dirty="0" err="1" smtClean="0"/>
              <a:t>diperlukan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kegiatan</a:t>
            </a:r>
            <a:r>
              <a:rPr lang="en-US" sz="3000" dirty="0" smtClean="0"/>
              <a:t> </a:t>
            </a:r>
            <a:r>
              <a:rPr lang="en-US" sz="3000" dirty="0" err="1" smtClean="0"/>
              <a:t>percobaan</a:t>
            </a:r>
            <a:r>
              <a:rPr lang="en-US" sz="3000" dirty="0" smtClean="0"/>
              <a:t> </a:t>
            </a:r>
            <a:r>
              <a:rPr lang="en-US" sz="3000" dirty="0" err="1" smtClean="0"/>
              <a:t>harus</a:t>
            </a:r>
            <a:r>
              <a:rPr lang="en-US" sz="3000" dirty="0" smtClean="0"/>
              <a:t> </a:t>
            </a:r>
            <a:r>
              <a:rPr lang="en-US" sz="3000" dirty="0" err="1" smtClean="0"/>
              <a:t>didokumentasikan</a:t>
            </a:r>
            <a:endParaRPr lang="id-ID" sz="3000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id-ID" sz="3000" dirty="0"/>
          </a:p>
        </p:txBody>
      </p:sp>
    </p:spTree>
    <p:extLst>
      <p:ext uri="{BB962C8B-B14F-4D97-AF65-F5344CB8AC3E}">
        <p14:creationId xmlns="" xmlns:p14="http://schemas.microsoft.com/office/powerpoint/2010/main" val="52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FUNGSI TEKS LAPORAN PERCOBAAN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4</a:t>
            </a:r>
            <a:r>
              <a:rPr lang="en-US" sz="3000" dirty="0" smtClean="0">
                <a:solidFill>
                  <a:schemeClr val="tx2"/>
                </a:solidFill>
              </a:rPr>
              <a:t>. </a:t>
            </a:r>
            <a:r>
              <a:rPr lang="en-US" sz="2800" b="1" dirty="0" err="1" smtClean="0">
                <a:solidFill>
                  <a:schemeClr val="tx2"/>
                </a:solidFill>
              </a:rPr>
              <a:t>Pemecahan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Masalah</a:t>
            </a:r>
            <a:r>
              <a:rPr lang="en-US" sz="2800" b="1" dirty="0" smtClean="0">
                <a:solidFill>
                  <a:schemeClr val="tx2"/>
                </a:solidFill>
              </a:rPr>
              <a:t>  </a:t>
            </a:r>
            <a:r>
              <a:rPr lang="en-US" sz="2800" dirty="0" smtClean="0"/>
              <a:t>:  </a:t>
            </a:r>
            <a:r>
              <a:rPr lang="en-US" sz="2800" dirty="0" err="1" smtClean="0"/>
              <a:t>Teks</a:t>
            </a:r>
            <a:r>
              <a:rPr lang="en-US" sz="2800" dirty="0" smtClean="0"/>
              <a:t> </a:t>
            </a:r>
            <a:r>
              <a:rPr lang="en-US" sz="2800" dirty="0" err="1" smtClean="0"/>
              <a:t>laporan</a:t>
            </a:r>
            <a:r>
              <a:rPr lang="en-US" sz="2800" dirty="0" smtClean="0"/>
              <a:t> </a:t>
            </a:r>
            <a:r>
              <a:rPr lang="en-US" sz="2800" dirty="0" err="1" smtClean="0"/>
              <a:t>percobaan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dipakai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menemukan</a:t>
            </a:r>
            <a:r>
              <a:rPr lang="en-US" sz="2800" dirty="0" smtClean="0"/>
              <a:t> </a:t>
            </a:r>
            <a:r>
              <a:rPr lang="en-US" sz="2800" dirty="0" err="1" smtClean="0"/>
              <a:t>pemecahan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dugaan-dugaan</a:t>
            </a:r>
            <a:r>
              <a:rPr lang="en-US" sz="2800" dirty="0" smtClean="0"/>
              <a:t>  yang </a:t>
            </a:r>
            <a:r>
              <a:rPr lang="en-US" sz="2800" dirty="0" err="1" smtClean="0"/>
              <a:t>muncul</a:t>
            </a:r>
            <a:r>
              <a:rPr lang="en-US" sz="2800" dirty="0" smtClean="0"/>
              <a:t> </a:t>
            </a:r>
            <a:r>
              <a:rPr lang="en-US" sz="2800" dirty="0" err="1" smtClean="0"/>
              <a:t>setelah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tahapan-tahapan</a:t>
            </a:r>
            <a:r>
              <a:rPr lang="en-US" sz="2800" dirty="0" smtClean="0"/>
              <a:t> </a:t>
            </a:r>
            <a:r>
              <a:rPr lang="en-US" sz="2800" dirty="0" err="1" smtClean="0"/>
              <a:t>percobaan</a:t>
            </a:r>
            <a:r>
              <a:rPr lang="en-US" sz="2800" dirty="0" smtClean="0"/>
              <a:t> </a:t>
            </a:r>
            <a:r>
              <a:rPr lang="en-US" sz="2800" dirty="0" err="1" smtClean="0"/>
              <a:t>penelitian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eksperimen</a:t>
            </a:r>
            <a:r>
              <a:rPr lang="en-US" sz="2800" dirty="0" smtClean="0"/>
              <a:t>.</a:t>
            </a:r>
            <a:endParaRPr lang="id-ID" sz="3000" dirty="0" smtClean="0"/>
          </a:p>
          <a:p>
            <a:pPr>
              <a:buNone/>
            </a:pPr>
            <a:r>
              <a:rPr lang="en-US" sz="3000" dirty="0" smtClean="0"/>
              <a:t>5. </a:t>
            </a:r>
            <a:r>
              <a:rPr lang="id-ID" sz="3000" dirty="0" smtClean="0"/>
              <a:t> </a:t>
            </a:r>
            <a:r>
              <a:rPr lang="en-US" sz="3000" b="1" dirty="0" err="1" smtClean="0">
                <a:solidFill>
                  <a:schemeClr val="tx2"/>
                </a:solidFill>
              </a:rPr>
              <a:t>Pertanggungjawaban</a:t>
            </a:r>
            <a:r>
              <a:rPr lang="en-US" sz="3000" b="1" dirty="0" smtClean="0">
                <a:solidFill>
                  <a:schemeClr val="tx2"/>
                </a:solidFill>
              </a:rPr>
              <a:t> :  </a:t>
            </a:r>
            <a:r>
              <a:rPr lang="en-US" sz="3000" dirty="0" err="1" smtClean="0">
                <a:solidFill>
                  <a:schemeClr val="tx1"/>
                </a:solidFill>
              </a:rPr>
              <a:t>Laporan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ditulis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sebagai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kepada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pihak</a:t>
            </a:r>
            <a:r>
              <a:rPr lang="en-US" sz="3000" dirty="0" smtClean="0">
                <a:solidFill>
                  <a:schemeClr val="tx1"/>
                </a:solidFill>
              </a:rPr>
              <a:t> yang </a:t>
            </a:r>
            <a:r>
              <a:rPr lang="en-US" sz="3000" dirty="0" err="1" smtClean="0">
                <a:solidFill>
                  <a:schemeClr val="tx1"/>
                </a:solidFill>
              </a:rPr>
              <a:t>memberi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penugasan</a:t>
            </a:r>
            <a:endParaRPr lang="id-ID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sz="5400" dirty="0" smtClean="0"/>
          </a:p>
          <a:p>
            <a:pPr marL="0" indent="0">
              <a:buNone/>
            </a:pPr>
            <a:r>
              <a:rPr lang="id-ID" sz="5400" dirty="0"/>
              <a:t>	</a:t>
            </a:r>
            <a:r>
              <a:rPr lang="id-ID" sz="5400" dirty="0" smtClean="0"/>
              <a:t>	TERIMA KASIH</a:t>
            </a:r>
            <a:endParaRPr lang="id-ID" sz="5400" dirty="0"/>
          </a:p>
        </p:txBody>
      </p:sp>
    </p:spTree>
    <p:extLst>
      <p:ext uri="{BB962C8B-B14F-4D97-AF65-F5344CB8AC3E}">
        <p14:creationId xmlns="" xmlns:p14="http://schemas.microsoft.com/office/powerpoint/2010/main" val="41857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177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PENGERTIAN TEKS LAPORAN PERCOBAAN</vt:lpstr>
      <vt:lpstr>PENGERTIAN TEKS LAPORAN PERCOBAAN</vt:lpstr>
      <vt:lpstr>CIRI-CIRI TEKS LAPORAN PERCOBAAN</vt:lpstr>
      <vt:lpstr>FUNGSI TEKS LAPORAN PERCOBAAN</vt:lpstr>
      <vt:lpstr>FUNGSI TEKS LAPORAN PERCOBAAN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mb lilis</cp:lastModifiedBy>
  <cp:revision>37</cp:revision>
  <dcterms:created xsi:type="dcterms:W3CDTF">2016-08-17T02:28:24Z</dcterms:created>
  <dcterms:modified xsi:type="dcterms:W3CDTF">2020-07-20T03:03:01Z</dcterms:modified>
</cp:coreProperties>
</file>