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E42B2AE-A900-4CBA-A3A6-C09CE207B57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01A00C-DDC9-46F2-9021-E380A48298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Pengertian</a:t>
            </a:r>
            <a:r>
              <a:rPr lang="en-US" dirty="0" smtClean="0"/>
              <a:t>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Browser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, </a:t>
            </a:r>
            <a:r>
              <a:rPr lang="en-US" dirty="0" err="1"/>
              <a:t>menyajikan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melintasi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(world wide web)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Browser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b="1" dirty="0" err="1"/>
              <a:t>peramban</a:t>
            </a:r>
            <a:r>
              <a:rPr lang="en-US" b="1" dirty="0"/>
              <a:t> web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dirty="0"/>
              <a:t>web </a:t>
            </a:r>
            <a:r>
              <a:rPr lang="en-US" b="1" dirty="0" smtClean="0"/>
              <a:t>browser</a:t>
            </a:r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fundamental browser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(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) </a:t>
            </a:r>
            <a:r>
              <a:rPr lang="en-US" dirty="0" err="1"/>
              <a:t>halaman</a:t>
            </a:r>
            <a:r>
              <a:rPr lang="en-US" dirty="0"/>
              <a:t> website </a:t>
            </a:r>
            <a:r>
              <a:rPr lang="en-US" dirty="0" err="1"/>
              <a:t>seperti</a:t>
            </a:r>
            <a:r>
              <a:rPr lang="en-US" dirty="0"/>
              <a:t>; HTML, CSS, Js,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b="1" dirty="0" err="1"/>
              <a:t>Membuka</a:t>
            </a:r>
            <a:r>
              <a:rPr lang="en-US" b="1" dirty="0"/>
              <a:t> </a:t>
            </a:r>
            <a:r>
              <a:rPr lang="en-US" b="1" dirty="0" err="1"/>
              <a:t>laman</a:t>
            </a:r>
            <a:r>
              <a:rPr lang="en-US" b="1" dirty="0"/>
              <a:t> 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web browser yang paling </a:t>
            </a:r>
            <a:r>
              <a:rPr lang="en-US" dirty="0" err="1"/>
              <a:t>menonjol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website yang </a:t>
            </a:r>
            <a:r>
              <a:rPr lang="en-US" dirty="0" err="1"/>
              <a:t>dituju</a:t>
            </a:r>
            <a:r>
              <a:rPr lang="en-US" dirty="0"/>
              <a:t>. </a:t>
            </a:r>
          </a:p>
          <a:p>
            <a:pPr fontAlgn="base"/>
            <a:r>
              <a:rPr lang="en-US" b="1" dirty="0" err="1"/>
              <a:t>Memastikan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web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Bisanya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 browser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authentication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berbahaya</a:t>
            </a:r>
            <a:endParaRPr lang="en-US" dirty="0"/>
          </a:p>
          <a:p>
            <a:pPr fontAlgn="base"/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permintaan</a:t>
            </a:r>
            <a:r>
              <a:rPr lang="en-US" b="1" dirty="0"/>
              <a:t>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web browser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requesting supporting data item. </a:t>
            </a:r>
          </a:p>
          <a:p>
            <a:pPr fontAlgn="base"/>
            <a:r>
              <a:rPr lang="en-US" b="1" dirty="0" err="1"/>
              <a:t>Mengumpulkan</a:t>
            </a:r>
            <a:r>
              <a:rPr lang="en-US" b="1" dirty="0"/>
              <a:t> data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memaksimalkan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web browser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website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web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. </a:t>
            </a:r>
          </a:p>
          <a:p>
            <a:pPr fontAlgn="base"/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search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search engine.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Google Chrome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Browser</a:t>
            </a:r>
          </a:p>
          <a:p>
            <a:r>
              <a:rPr lang="en-US" dirty="0" smtClean="0"/>
              <a:t>Mozilla Firefox</a:t>
            </a:r>
          </a:p>
          <a:p>
            <a:r>
              <a:rPr lang="en-US" dirty="0" smtClean="0"/>
              <a:t>Netscape Navigator</a:t>
            </a:r>
          </a:p>
          <a:p>
            <a:r>
              <a:rPr lang="en-US" dirty="0" smtClean="0"/>
              <a:t>Internet Explore</a:t>
            </a:r>
          </a:p>
          <a:p>
            <a:r>
              <a:rPr lang="en-US" dirty="0" smtClean="0"/>
              <a:t>Aloha Browser</a:t>
            </a:r>
          </a:p>
          <a:p>
            <a:r>
              <a:rPr lang="en-US" dirty="0" smtClean="0"/>
              <a:t>UC Browser</a:t>
            </a:r>
          </a:p>
          <a:p>
            <a:r>
              <a:rPr lang="en-US" dirty="0" smtClean="0"/>
              <a:t>Blackberry Browser</a:t>
            </a:r>
          </a:p>
          <a:p>
            <a:r>
              <a:rPr lang="en-US" dirty="0" smtClean="0"/>
              <a:t>Safari</a:t>
            </a:r>
          </a:p>
          <a:p>
            <a:r>
              <a:rPr lang="en-US" dirty="0" err="1" smtClean="0"/>
              <a:t>Waterfox</a:t>
            </a:r>
            <a:endParaRPr lang="en-US" dirty="0" smtClean="0"/>
          </a:p>
          <a:p>
            <a:r>
              <a:rPr lang="en-US" dirty="0" smtClean="0"/>
              <a:t>Samsung Browser</a:t>
            </a:r>
          </a:p>
          <a:p>
            <a:r>
              <a:rPr lang="en-US" dirty="0" err="1" smtClean="0"/>
              <a:t>Palemoon</a:t>
            </a:r>
            <a:endParaRPr lang="en-US" dirty="0" smtClean="0"/>
          </a:p>
          <a:p>
            <a:r>
              <a:rPr lang="en-US" dirty="0" smtClean="0"/>
              <a:t>Opera</a:t>
            </a:r>
          </a:p>
          <a:p>
            <a:r>
              <a:rPr lang="en-US" dirty="0" smtClean="0"/>
              <a:t>Cyber Fox</a:t>
            </a:r>
          </a:p>
          <a:p>
            <a:r>
              <a:rPr lang="en-US" dirty="0" smtClean="0"/>
              <a:t>MIUI Browser</a:t>
            </a:r>
          </a:p>
          <a:p>
            <a:r>
              <a:rPr lang="en-US" dirty="0" smtClean="0"/>
              <a:t>QQ Browser</a:t>
            </a:r>
          </a:p>
          <a:p>
            <a:r>
              <a:rPr lang="en-US" dirty="0" smtClean="0"/>
              <a:t>Microsoft Edge</a:t>
            </a:r>
          </a:p>
          <a:p>
            <a:r>
              <a:rPr lang="en-US" dirty="0" smtClean="0"/>
              <a:t>Gnome Browser</a:t>
            </a:r>
          </a:p>
          <a:p>
            <a:r>
              <a:rPr lang="en-US" dirty="0" smtClean="0"/>
              <a:t>Puffin</a:t>
            </a:r>
          </a:p>
          <a:p>
            <a:r>
              <a:rPr lang="en-US" dirty="0" smtClean="0"/>
              <a:t>Nokia Browser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Bagian-bagian</a:t>
            </a:r>
            <a:r>
              <a:rPr lang="en-US" dirty="0" smtClean="0"/>
              <a:t> browser</a:t>
            </a:r>
            <a:endParaRPr lang="en-US" dirty="0"/>
          </a:p>
        </p:txBody>
      </p:sp>
      <p:pic>
        <p:nvPicPr>
          <p:cNvPr id="21" name="Picture 20" descr="bagian2 brow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714488"/>
            <a:ext cx="6286544" cy="4710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browser </a:t>
            </a:r>
            <a:r>
              <a:rPr lang="en-US" dirty="0" err="1" smtClean="0"/>
              <a:t>di</a:t>
            </a:r>
            <a:r>
              <a:rPr lang="en-US" dirty="0" smtClean="0"/>
              <a:t> HP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</TotalTime>
  <Words>58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WEB BROWSER</vt:lpstr>
      <vt:lpstr>Pengertian browser </vt:lpstr>
      <vt:lpstr>Fungsi Browser</vt:lpstr>
      <vt:lpstr>Contoh Browser</vt:lpstr>
      <vt:lpstr>Bagian-bagian browser</vt:lpstr>
      <vt:lpstr>Browser hp?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BROWSER</dc:title>
  <dc:creator>HP x360</dc:creator>
  <cp:lastModifiedBy>HP x360</cp:lastModifiedBy>
  <cp:revision>6</cp:revision>
  <dcterms:created xsi:type="dcterms:W3CDTF">2020-07-22T02:17:10Z</dcterms:created>
  <dcterms:modified xsi:type="dcterms:W3CDTF">2020-07-22T04:03:01Z</dcterms:modified>
</cp:coreProperties>
</file>