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9"/>
  </p:notesMasterIdLst>
  <p:sldIdLst>
    <p:sldId id="256" r:id="rId2"/>
    <p:sldId id="258" r:id="rId3"/>
    <p:sldId id="317" r:id="rId4"/>
    <p:sldId id="259" r:id="rId5"/>
    <p:sldId id="260" r:id="rId6"/>
    <p:sldId id="261" r:id="rId7"/>
    <p:sldId id="262" r:id="rId8"/>
    <p:sldId id="297" r:id="rId9"/>
    <p:sldId id="263" r:id="rId10"/>
    <p:sldId id="299" r:id="rId11"/>
    <p:sldId id="298" r:id="rId12"/>
    <p:sldId id="300" r:id="rId13"/>
    <p:sldId id="302" r:id="rId14"/>
    <p:sldId id="303" r:id="rId15"/>
    <p:sldId id="313" r:id="rId16"/>
    <p:sldId id="314" r:id="rId17"/>
    <p:sldId id="315" r:id="rId18"/>
    <p:sldId id="316" r:id="rId19"/>
    <p:sldId id="304" r:id="rId20"/>
    <p:sldId id="305" r:id="rId21"/>
    <p:sldId id="306" r:id="rId22"/>
    <p:sldId id="307" r:id="rId23"/>
    <p:sldId id="308" r:id="rId24"/>
    <p:sldId id="309" r:id="rId25"/>
    <p:sldId id="311" r:id="rId26"/>
    <p:sldId id="310" r:id="rId27"/>
    <p:sldId id="312" r:id="rId28"/>
  </p:sldIdLst>
  <p:sldSz cx="9144000" cy="5143500" type="screen16x9"/>
  <p:notesSz cx="6858000" cy="9144000"/>
  <p:embeddedFontLst>
    <p:embeddedFont>
      <p:font typeface="Bebas Neue" panose="020B0604020202020204" charset="0"/>
      <p:regular r:id="rId30"/>
    </p:embeddedFont>
    <p:embeddedFont>
      <p:font typeface="Calibri" panose="020F0502020204030204" pitchFamily="34" charset="0"/>
      <p:regular r:id="rId31"/>
      <p:bold r:id="rId32"/>
      <p:italic r:id="rId33"/>
      <p:boldItalic r:id="rId34"/>
    </p:embeddedFont>
    <p:embeddedFont>
      <p:font typeface="Kanit Medium" panose="020B0604020202020204" charset="-34"/>
      <p:regular r:id="rId35"/>
      <p:bold r:id="rId36"/>
      <p:italic r:id="rId37"/>
      <p:boldItalic r:id="rId38"/>
    </p:embeddedFont>
    <p:embeddedFont>
      <p:font typeface="Nunito Light" pitchFamily="2" charset="0"/>
      <p:regular r:id="rId39"/>
      <p:italic r:id="rId40"/>
    </p:embeddedFont>
    <p:embeddedFont>
      <p:font typeface="Raleway" pitchFamily="2" charset="0"/>
      <p:regular r:id="rId41"/>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7">
          <p15:clr>
            <a:srgbClr val="747775"/>
          </p15:clr>
        </p15:guide>
        <p15:guide id="2" orient="horz" pos="975">
          <p15:clr>
            <a:srgbClr val="747775"/>
          </p15:clr>
        </p15:guide>
        <p15:guide id="3" orient="horz" pos="2337">
          <p15:clr>
            <a:srgbClr val="747775"/>
          </p15:clr>
        </p15:guide>
        <p15:guide id="4" orient="horz" pos="25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C4317-D802-4AE4-990A-77397BC7A3E4}">
  <a:tblStyle styleId="{4C0C4317-D802-4AE4-990A-77397BC7A3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BE6DA59-6183-46A0-A19B-E156242CE54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90" d="100"/>
          <a:sy n="90" d="100"/>
        </p:scale>
        <p:origin x="816" y="108"/>
      </p:cViewPr>
      <p:guideLst>
        <p:guide orient="horz" pos="627"/>
        <p:guide orient="horz" pos="975"/>
        <p:guide orient="horz" pos="2337"/>
        <p:guide orient="horz" pos="2540"/>
        <p:guide pos="2880"/>
      </p:guideLst>
    </p:cSldViewPr>
  </p:slideViewPr>
  <p:notesTextViewPr>
    <p:cViewPr>
      <p:scale>
        <a:sx n="1" d="1"/>
        <a:sy n="1" d="1"/>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549baa0b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549baa0b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157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577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524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90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325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555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454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312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887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818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122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5250" y="737525"/>
            <a:ext cx="6283800" cy="1548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8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00" y="2167650"/>
            <a:ext cx="46395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70"/>
        <p:cNvGrpSpPr/>
        <p:nvPr/>
      </p:nvGrpSpPr>
      <p:grpSpPr>
        <a:xfrm>
          <a:off x="0" y="0"/>
          <a:ext cx="0" cy="0"/>
          <a:chOff x="0" y="0"/>
          <a:chExt cx="0" cy="0"/>
        </a:xfrm>
      </p:grpSpPr>
      <p:grpSp>
        <p:nvGrpSpPr>
          <p:cNvPr id="371" name="Google Shape;371;p18"/>
          <p:cNvGrpSpPr/>
          <p:nvPr/>
        </p:nvGrpSpPr>
        <p:grpSpPr>
          <a:xfrm>
            <a:off x="114300" y="114300"/>
            <a:ext cx="8915400" cy="4916400"/>
            <a:chOff x="114300" y="114300"/>
            <a:chExt cx="8915400" cy="4916400"/>
          </a:xfrm>
        </p:grpSpPr>
        <p:sp>
          <p:nvSpPr>
            <p:cNvPr id="372" name="Google Shape;372;p18"/>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18"/>
            <p:cNvGrpSpPr/>
            <p:nvPr/>
          </p:nvGrpSpPr>
          <p:grpSpPr>
            <a:xfrm>
              <a:off x="8428894" y="4608500"/>
              <a:ext cx="390900" cy="286025"/>
              <a:chOff x="719994" y="4310738"/>
              <a:chExt cx="390900" cy="286025"/>
            </a:xfrm>
          </p:grpSpPr>
          <p:sp>
            <p:nvSpPr>
              <p:cNvPr id="374" name="Google Shape;374;p18"/>
              <p:cNvSpPr/>
              <p:nvPr/>
            </p:nvSpPr>
            <p:spPr>
              <a:xfrm rot="5400000">
                <a:off x="10250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rot="5400000">
                <a:off x="10250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rot="5400000">
                <a:off x="87254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rot="5400000">
                <a:off x="87254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rot="5400000">
                <a:off x="7199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rot="5400000">
                <a:off x="7199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8"/>
            <p:cNvGrpSpPr/>
            <p:nvPr/>
          </p:nvGrpSpPr>
          <p:grpSpPr>
            <a:xfrm rot="10800000">
              <a:off x="281581" y="535000"/>
              <a:ext cx="286025" cy="1306200"/>
              <a:chOff x="978925" y="1314225"/>
              <a:chExt cx="286025" cy="1306200"/>
            </a:xfrm>
          </p:grpSpPr>
          <p:sp>
            <p:nvSpPr>
              <p:cNvPr id="381" name="Google Shape;381;p18"/>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9" name="Google Shape;399;p1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0" name="Google Shape;400;p18"/>
          <p:cNvSpPr txBox="1">
            <a:spLocks noGrp="1"/>
          </p:cNvSpPr>
          <p:nvPr>
            <p:ph type="subTitle" idx="1"/>
          </p:nvPr>
        </p:nvSpPr>
        <p:spPr>
          <a:xfrm>
            <a:off x="1256975" y="2327175"/>
            <a:ext cx="21084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01" name="Google Shape;401;p18"/>
          <p:cNvSpPr txBox="1">
            <a:spLocks noGrp="1"/>
          </p:cNvSpPr>
          <p:nvPr>
            <p:ph type="subTitle" idx="2"/>
          </p:nvPr>
        </p:nvSpPr>
        <p:spPr>
          <a:xfrm>
            <a:off x="1256977" y="2636015"/>
            <a:ext cx="21084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2" name="Google Shape;402;p18"/>
          <p:cNvSpPr txBox="1">
            <a:spLocks noGrp="1"/>
          </p:cNvSpPr>
          <p:nvPr>
            <p:ph type="subTitle" idx="3"/>
          </p:nvPr>
        </p:nvSpPr>
        <p:spPr>
          <a:xfrm>
            <a:off x="3517776" y="2636015"/>
            <a:ext cx="21084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8"/>
          <p:cNvSpPr txBox="1">
            <a:spLocks noGrp="1"/>
          </p:cNvSpPr>
          <p:nvPr>
            <p:ph type="subTitle" idx="4"/>
          </p:nvPr>
        </p:nvSpPr>
        <p:spPr>
          <a:xfrm>
            <a:off x="5778575" y="2636015"/>
            <a:ext cx="21084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8"/>
          <p:cNvSpPr txBox="1">
            <a:spLocks noGrp="1"/>
          </p:cNvSpPr>
          <p:nvPr>
            <p:ph type="subTitle" idx="5"/>
          </p:nvPr>
        </p:nvSpPr>
        <p:spPr>
          <a:xfrm>
            <a:off x="3517775" y="2327175"/>
            <a:ext cx="21084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05" name="Google Shape;405;p18"/>
          <p:cNvSpPr txBox="1">
            <a:spLocks noGrp="1"/>
          </p:cNvSpPr>
          <p:nvPr>
            <p:ph type="subTitle" idx="6"/>
          </p:nvPr>
        </p:nvSpPr>
        <p:spPr>
          <a:xfrm>
            <a:off x="5778576" y="2327175"/>
            <a:ext cx="21084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06"/>
        <p:cNvGrpSpPr/>
        <p:nvPr/>
      </p:nvGrpSpPr>
      <p:grpSpPr>
        <a:xfrm>
          <a:off x="0" y="0"/>
          <a:ext cx="0" cy="0"/>
          <a:chOff x="0" y="0"/>
          <a:chExt cx="0" cy="0"/>
        </a:xfrm>
      </p:grpSpPr>
      <p:grpSp>
        <p:nvGrpSpPr>
          <p:cNvPr id="407" name="Google Shape;407;p19"/>
          <p:cNvGrpSpPr/>
          <p:nvPr/>
        </p:nvGrpSpPr>
        <p:grpSpPr>
          <a:xfrm>
            <a:off x="114300" y="114300"/>
            <a:ext cx="8915400" cy="4916400"/>
            <a:chOff x="114300" y="114300"/>
            <a:chExt cx="8915400" cy="4916400"/>
          </a:xfrm>
        </p:grpSpPr>
        <p:sp>
          <p:nvSpPr>
            <p:cNvPr id="408" name="Google Shape;408;p19"/>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19"/>
            <p:cNvGrpSpPr/>
            <p:nvPr/>
          </p:nvGrpSpPr>
          <p:grpSpPr>
            <a:xfrm rot="5400000">
              <a:off x="8528869" y="587438"/>
              <a:ext cx="390900" cy="286025"/>
              <a:chOff x="719994" y="4310738"/>
              <a:chExt cx="390900" cy="286025"/>
            </a:xfrm>
          </p:grpSpPr>
          <p:sp>
            <p:nvSpPr>
              <p:cNvPr id="410" name="Google Shape;410;p19"/>
              <p:cNvSpPr/>
              <p:nvPr/>
            </p:nvSpPr>
            <p:spPr>
              <a:xfrm rot="5400000">
                <a:off x="10250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rot="5400000">
                <a:off x="10250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rot="5400000">
                <a:off x="87254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rot="5400000">
                <a:off x="87254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rot="5400000">
                <a:off x="7199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rot="5400000">
                <a:off x="7199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9"/>
            <p:cNvGrpSpPr/>
            <p:nvPr/>
          </p:nvGrpSpPr>
          <p:grpSpPr>
            <a:xfrm rot="-5400000">
              <a:off x="1225181" y="4098413"/>
              <a:ext cx="286025" cy="1306200"/>
              <a:chOff x="978925" y="1314225"/>
              <a:chExt cx="286025" cy="1306200"/>
            </a:xfrm>
          </p:grpSpPr>
          <p:sp>
            <p:nvSpPr>
              <p:cNvPr id="417" name="Google Shape;417;p19"/>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5" name="Google Shape;435;p1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6" name="Google Shape;436;p19"/>
          <p:cNvSpPr txBox="1">
            <a:spLocks noGrp="1"/>
          </p:cNvSpPr>
          <p:nvPr>
            <p:ph type="subTitle" idx="1"/>
          </p:nvPr>
        </p:nvSpPr>
        <p:spPr>
          <a:xfrm>
            <a:off x="1392336" y="1382675"/>
            <a:ext cx="29670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37" name="Google Shape;437;p19"/>
          <p:cNvSpPr txBox="1">
            <a:spLocks noGrp="1"/>
          </p:cNvSpPr>
          <p:nvPr>
            <p:ph type="subTitle" idx="2"/>
          </p:nvPr>
        </p:nvSpPr>
        <p:spPr>
          <a:xfrm>
            <a:off x="1392338" y="1694277"/>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8" name="Google Shape;438;p19"/>
          <p:cNvSpPr txBox="1">
            <a:spLocks noGrp="1"/>
          </p:cNvSpPr>
          <p:nvPr>
            <p:ph type="subTitle" idx="3"/>
          </p:nvPr>
        </p:nvSpPr>
        <p:spPr>
          <a:xfrm>
            <a:off x="4784664" y="1694277"/>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9" name="Google Shape;439;p19"/>
          <p:cNvSpPr txBox="1">
            <a:spLocks noGrp="1"/>
          </p:cNvSpPr>
          <p:nvPr>
            <p:ph type="subTitle" idx="4"/>
          </p:nvPr>
        </p:nvSpPr>
        <p:spPr>
          <a:xfrm>
            <a:off x="1392338" y="2985402"/>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0" name="Google Shape;440;p19"/>
          <p:cNvSpPr txBox="1">
            <a:spLocks noGrp="1"/>
          </p:cNvSpPr>
          <p:nvPr>
            <p:ph type="subTitle" idx="5"/>
          </p:nvPr>
        </p:nvSpPr>
        <p:spPr>
          <a:xfrm>
            <a:off x="4784664" y="2985402"/>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1" name="Google Shape;441;p19"/>
          <p:cNvSpPr txBox="1">
            <a:spLocks noGrp="1"/>
          </p:cNvSpPr>
          <p:nvPr>
            <p:ph type="subTitle" idx="6"/>
          </p:nvPr>
        </p:nvSpPr>
        <p:spPr>
          <a:xfrm>
            <a:off x="1392336" y="2673800"/>
            <a:ext cx="29670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2" name="Google Shape;442;p19"/>
          <p:cNvSpPr txBox="1">
            <a:spLocks noGrp="1"/>
          </p:cNvSpPr>
          <p:nvPr>
            <p:ph type="subTitle" idx="7"/>
          </p:nvPr>
        </p:nvSpPr>
        <p:spPr>
          <a:xfrm>
            <a:off x="4784661" y="1382675"/>
            <a:ext cx="29670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3" name="Google Shape;443;p19"/>
          <p:cNvSpPr txBox="1">
            <a:spLocks noGrp="1"/>
          </p:cNvSpPr>
          <p:nvPr>
            <p:ph type="subTitle" idx="8"/>
          </p:nvPr>
        </p:nvSpPr>
        <p:spPr>
          <a:xfrm>
            <a:off x="4784661" y="2673800"/>
            <a:ext cx="29670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4" name="Google Shape;444;p19"/>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01"/>
        <p:cNvGrpSpPr/>
        <p:nvPr/>
      </p:nvGrpSpPr>
      <p:grpSpPr>
        <a:xfrm>
          <a:off x="0" y="0"/>
          <a:ext cx="0" cy="0"/>
          <a:chOff x="0" y="0"/>
          <a:chExt cx="0" cy="0"/>
        </a:xfrm>
      </p:grpSpPr>
      <p:sp>
        <p:nvSpPr>
          <p:cNvPr id="502" name="Google Shape;502;p22"/>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txBox="1">
            <a:spLocks noGrp="1"/>
          </p:cNvSpPr>
          <p:nvPr>
            <p:ph type="ctrTitle"/>
          </p:nvPr>
        </p:nvSpPr>
        <p:spPr>
          <a:xfrm>
            <a:off x="4549500" y="885150"/>
            <a:ext cx="3879300" cy="10563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04" name="Google Shape;504;p22"/>
          <p:cNvSpPr txBox="1">
            <a:spLocks noGrp="1"/>
          </p:cNvSpPr>
          <p:nvPr>
            <p:ph type="subTitle" idx="1"/>
          </p:nvPr>
        </p:nvSpPr>
        <p:spPr>
          <a:xfrm>
            <a:off x="4549589" y="1855066"/>
            <a:ext cx="38793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06"/>
        <p:cNvGrpSpPr/>
        <p:nvPr/>
      </p:nvGrpSpPr>
      <p:grpSpPr>
        <a:xfrm>
          <a:off x="0" y="0"/>
          <a:ext cx="0" cy="0"/>
          <a:chOff x="0" y="0"/>
          <a:chExt cx="0" cy="0"/>
        </a:xfrm>
      </p:grpSpPr>
      <p:grpSp>
        <p:nvGrpSpPr>
          <p:cNvPr id="507" name="Google Shape;507;p23"/>
          <p:cNvGrpSpPr/>
          <p:nvPr/>
        </p:nvGrpSpPr>
        <p:grpSpPr>
          <a:xfrm>
            <a:off x="114300" y="114300"/>
            <a:ext cx="8915400" cy="4916400"/>
            <a:chOff x="114300" y="114300"/>
            <a:chExt cx="8915400" cy="4916400"/>
          </a:xfrm>
        </p:grpSpPr>
        <p:sp>
          <p:nvSpPr>
            <p:cNvPr id="508" name="Google Shape;508;p23"/>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 name="Google Shape;509;p23"/>
            <p:cNvGrpSpPr/>
            <p:nvPr/>
          </p:nvGrpSpPr>
          <p:grpSpPr>
            <a:xfrm rot="5400000">
              <a:off x="8528869" y="587438"/>
              <a:ext cx="390900" cy="286025"/>
              <a:chOff x="719994" y="4310738"/>
              <a:chExt cx="390900" cy="286025"/>
            </a:xfrm>
          </p:grpSpPr>
          <p:sp>
            <p:nvSpPr>
              <p:cNvPr id="510" name="Google Shape;510;p23"/>
              <p:cNvSpPr/>
              <p:nvPr/>
            </p:nvSpPr>
            <p:spPr>
              <a:xfrm rot="5400000">
                <a:off x="10250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rot="5400000">
                <a:off x="10250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rot="5400000">
                <a:off x="87254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rot="5400000">
                <a:off x="87254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rot="5400000">
                <a:off x="7199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rot="5400000">
                <a:off x="7199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23"/>
            <p:cNvGrpSpPr/>
            <p:nvPr/>
          </p:nvGrpSpPr>
          <p:grpSpPr>
            <a:xfrm rot="-5400000">
              <a:off x="1225181" y="4098413"/>
              <a:ext cx="286025" cy="1306200"/>
              <a:chOff x="978925" y="1314225"/>
              <a:chExt cx="286025" cy="1306200"/>
            </a:xfrm>
          </p:grpSpPr>
          <p:sp>
            <p:nvSpPr>
              <p:cNvPr id="517" name="Google Shape;517;p23"/>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35"/>
        <p:cNvGrpSpPr/>
        <p:nvPr/>
      </p:nvGrpSpPr>
      <p:grpSpPr>
        <a:xfrm>
          <a:off x="0" y="0"/>
          <a:ext cx="0" cy="0"/>
          <a:chOff x="0" y="0"/>
          <a:chExt cx="0" cy="0"/>
        </a:xfrm>
      </p:grpSpPr>
      <p:grpSp>
        <p:nvGrpSpPr>
          <p:cNvPr id="536" name="Google Shape;536;p24"/>
          <p:cNvGrpSpPr/>
          <p:nvPr/>
        </p:nvGrpSpPr>
        <p:grpSpPr>
          <a:xfrm>
            <a:off x="114300" y="114300"/>
            <a:ext cx="8915400" cy="4916400"/>
            <a:chOff x="114300" y="114300"/>
            <a:chExt cx="8915400" cy="4916400"/>
          </a:xfrm>
        </p:grpSpPr>
        <p:sp>
          <p:nvSpPr>
            <p:cNvPr id="537" name="Google Shape;537;p24"/>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24"/>
            <p:cNvGrpSpPr/>
            <p:nvPr/>
          </p:nvGrpSpPr>
          <p:grpSpPr>
            <a:xfrm rot="10800000">
              <a:off x="275456" y="535000"/>
              <a:ext cx="286025" cy="1306200"/>
              <a:chOff x="978925" y="1314225"/>
              <a:chExt cx="286025" cy="1306200"/>
            </a:xfrm>
          </p:grpSpPr>
          <p:sp>
            <p:nvSpPr>
              <p:cNvPr id="539" name="Google Shape;539;p24"/>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4"/>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4"/>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4"/>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4"/>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4"/>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4"/>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4"/>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4"/>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4"/>
            <p:cNvGrpSpPr/>
            <p:nvPr/>
          </p:nvGrpSpPr>
          <p:grpSpPr>
            <a:xfrm rot="10800000">
              <a:off x="8587356" y="3302300"/>
              <a:ext cx="286025" cy="1306200"/>
              <a:chOff x="978925" y="1314225"/>
              <a:chExt cx="286025" cy="1306200"/>
            </a:xfrm>
          </p:grpSpPr>
          <p:sp>
            <p:nvSpPr>
              <p:cNvPr id="558" name="Google Shape;558;p24"/>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581100" y="699137"/>
            <a:ext cx="3071700" cy="10059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2491200" y="699137"/>
            <a:ext cx="1089900" cy="100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
        <p:cNvGrpSpPr/>
        <p:nvPr/>
      </p:nvGrpSpPr>
      <p:grpSpPr>
        <a:xfrm>
          <a:off x="0" y="0"/>
          <a:ext cx="0" cy="0"/>
          <a:chOff x="0" y="0"/>
          <a:chExt cx="0" cy="0"/>
        </a:xfrm>
      </p:grpSpPr>
      <p:grpSp>
        <p:nvGrpSpPr>
          <p:cNvPr id="55" name="Google Shape;55;p5"/>
          <p:cNvGrpSpPr/>
          <p:nvPr/>
        </p:nvGrpSpPr>
        <p:grpSpPr>
          <a:xfrm>
            <a:off x="114300" y="114300"/>
            <a:ext cx="8915400" cy="4916400"/>
            <a:chOff x="114300" y="114300"/>
            <a:chExt cx="8915400" cy="4916400"/>
          </a:xfrm>
        </p:grpSpPr>
        <p:sp>
          <p:nvSpPr>
            <p:cNvPr id="56" name="Google Shape;56;p5"/>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5"/>
            <p:cNvGrpSpPr/>
            <p:nvPr/>
          </p:nvGrpSpPr>
          <p:grpSpPr>
            <a:xfrm rot="5400000">
              <a:off x="3249924" y="4098413"/>
              <a:ext cx="286025" cy="1306200"/>
              <a:chOff x="978925" y="1314225"/>
              <a:chExt cx="286025" cy="1306200"/>
            </a:xfrm>
          </p:grpSpPr>
          <p:sp>
            <p:nvSpPr>
              <p:cNvPr id="58" name="Google Shape;58;p5"/>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5"/>
            <p:cNvGrpSpPr/>
            <p:nvPr/>
          </p:nvGrpSpPr>
          <p:grpSpPr>
            <a:xfrm flipH="1">
              <a:off x="276669" y="1107700"/>
              <a:ext cx="286025" cy="543450"/>
              <a:chOff x="978925" y="1314225"/>
              <a:chExt cx="286025" cy="543450"/>
            </a:xfrm>
          </p:grpSpPr>
          <p:sp>
            <p:nvSpPr>
              <p:cNvPr id="77" name="Google Shape;77;p5"/>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5"/>
            <p:cNvGrpSpPr/>
            <p:nvPr/>
          </p:nvGrpSpPr>
          <p:grpSpPr>
            <a:xfrm flipH="1">
              <a:off x="8581294" y="535000"/>
              <a:ext cx="286025" cy="238350"/>
              <a:chOff x="978925" y="2382075"/>
              <a:chExt cx="286025" cy="238350"/>
            </a:xfrm>
          </p:grpSpPr>
          <p:sp>
            <p:nvSpPr>
              <p:cNvPr id="86" name="Google Shape;86;p5"/>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 name="Google Shape;90;p5"/>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txBox="1">
            <a:spLocks noGrp="1"/>
          </p:cNvSpPr>
          <p:nvPr>
            <p:ph type="subTitle" idx="1"/>
          </p:nvPr>
        </p:nvSpPr>
        <p:spPr>
          <a:xfrm>
            <a:off x="1290763" y="2303975"/>
            <a:ext cx="2907600" cy="457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2" name="Google Shape;92;p5"/>
          <p:cNvSpPr txBox="1">
            <a:spLocks noGrp="1"/>
          </p:cNvSpPr>
          <p:nvPr>
            <p:ph type="subTitle" idx="2"/>
          </p:nvPr>
        </p:nvSpPr>
        <p:spPr>
          <a:xfrm>
            <a:off x="4945638" y="2303975"/>
            <a:ext cx="29076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3" name="Google Shape;93;p5"/>
          <p:cNvSpPr txBox="1">
            <a:spLocks noGrp="1"/>
          </p:cNvSpPr>
          <p:nvPr>
            <p:ph type="subTitle" idx="3"/>
          </p:nvPr>
        </p:nvSpPr>
        <p:spPr>
          <a:xfrm>
            <a:off x="1290775" y="2615765"/>
            <a:ext cx="2907600" cy="128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5"/>
          <p:cNvSpPr txBox="1">
            <a:spLocks noGrp="1"/>
          </p:cNvSpPr>
          <p:nvPr>
            <p:ph type="subTitle" idx="4"/>
          </p:nvPr>
        </p:nvSpPr>
        <p:spPr>
          <a:xfrm>
            <a:off x="4945650" y="2615765"/>
            <a:ext cx="2907600" cy="128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3"/>
        <p:cNvGrpSpPr/>
        <p:nvPr/>
      </p:nvGrpSpPr>
      <p:grpSpPr>
        <a:xfrm>
          <a:off x="0" y="0"/>
          <a:ext cx="0" cy="0"/>
          <a:chOff x="0" y="0"/>
          <a:chExt cx="0" cy="0"/>
        </a:xfrm>
      </p:grpSpPr>
      <p:sp>
        <p:nvSpPr>
          <p:cNvPr id="134" name="Google Shape;134;p7"/>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txBox="1">
            <a:spLocks noGrp="1"/>
          </p:cNvSpPr>
          <p:nvPr>
            <p:ph type="title"/>
          </p:nvPr>
        </p:nvSpPr>
        <p:spPr>
          <a:xfrm>
            <a:off x="720000" y="535000"/>
            <a:ext cx="32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36" name="Google Shape;136;p7"/>
          <p:cNvSpPr txBox="1">
            <a:spLocks noGrp="1"/>
          </p:cNvSpPr>
          <p:nvPr>
            <p:ph type="body" idx="1"/>
          </p:nvPr>
        </p:nvSpPr>
        <p:spPr>
          <a:xfrm>
            <a:off x="720000" y="1141575"/>
            <a:ext cx="3214800" cy="1263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137" name="Google Shape;137;p7"/>
          <p:cNvSpPr>
            <a:spLocks noGrp="1"/>
          </p:cNvSpPr>
          <p:nvPr>
            <p:ph type="pic" idx="2"/>
          </p:nvPr>
        </p:nvSpPr>
        <p:spPr>
          <a:xfrm>
            <a:off x="5631000" y="535000"/>
            <a:ext cx="2791800" cy="4073400"/>
          </a:xfrm>
          <a:prstGeom prst="rect">
            <a:avLst/>
          </a:prstGeom>
          <a:noFill/>
          <a:ln>
            <a:noFill/>
          </a:ln>
        </p:spPr>
      </p:sp>
      <p:sp>
        <p:nvSpPr>
          <p:cNvPr id="138" name="Google Shape;138;p7"/>
          <p:cNvSpPr>
            <a:spLocks noGrp="1"/>
          </p:cNvSpPr>
          <p:nvPr>
            <p:ph type="pic" idx="3"/>
          </p:nvPr>
        </p:nvSpPr>
        <p:spPr>
          <a:xfrm>
            <a:off x="715100" y="2481375"/>
            <a:ext cx="4839600" cy="21270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9"/>
        <p:cNvGrpSpPr/>
        <p:nvPr/>
      </p:nvGrpSpPr>
      <p:grpSpPr>
        <a:xfrm>
          <a:off x="0" y="0"/>
          <a:ext cx="0" cy="0"/>
          <a:chOff x="0" y="0"/>
          <a:chExt cx="0" cy="0"/>
        </a:xfrm>
      </p:grpSpPr>
      <p:grpSp>
        <p:nvGrpSpPr>
          <p:cNvPr id="140" name="Google Shape;140;p8"/>
          <p:cNvGrpSpPr/>
          <p:nvPr/>
        </p:nvGrpSpPr>
        <p:grpSpPr>
          <a:xfrm>
            <a:off x="114300" y="114300"/>
            <a:ext cx="8915400" cy="4916400"/>
            <a:chOff x="114300" y="114300"/>
            <a:chExt cx="8915400" cy="4916400"/>
          </a:xfrm>
        </p:grpSpPr>
        <p:sp>
          <p:nvSpPr>
            <p:cNvPr id="141" name="Google Shape;141;p8"/>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8"/>
            <p:cNvGrpSpPr/>
            <p:nvPr/>
          </p:nvGrpSpPr>
          <p:grpSpPr>
            <a:xfrm rot="5400000">
              <a:off x="7918824" y="4098413"/>
              <a:ext cx="286025" cy="1306200"/>
              <a:chOff x="978925" y="1314225"/>
              <a:chExt cx="286025" cy="1306200"/>
            </a:xfrm>
          </p:grpSpPr>
          <p:sp>
            <p:nvSpPr>
              <p:cNvPr id="143" name="Google Shape;143;p8"/>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flipH="1">
              <a:off x="276669" y="1107700"/>
              <a:ext cx="286025" cy="543450"/>
              <a:chOff x="978925" y="1314225"/>
              <a:chExt cx="286025" cy="543450"/>
            </a:xfrm>
          </p:grpSpPr>
          <p:sp>
            <p:nvSpPr>
              <p:cNvPr id="162" name="Google Shape;162;p8"/>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8"/>
            <p:cNvGrpSpPr/>
            <p:nvPr/>
          </p:nvGrpSpPr>
          <p:grpSpPr>
            <a:xfrm flipH="1">
              <a:off x="8581294" y="535000"/>
              <a:ext cx="286025" cy="238350"/>
              <a:chOff x="978925" y="2382075"/>
              <a:chExt cx="286025" cy="238350"/>
            </a:xfrm>
          </p:grpSpPr>
          <p:sp>
            <p:nvSpPr>
              <p:cNvPr id="171" name="Google Shape;171;p8"/>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grpSp>
        <p:nvGrpSpPr>
          <p:cNvPr id="177" name="Google Shape;177;p9"/>
          <p:cNvGrpSpPr/>
          <p:nvPr/>
        </p:nvGrpSpPr>
        <p:grpSpPr>
          <a:xfrm>
            <a:off x="114300" y="114300"/>
            <a:ext cx="8915400" cy="4916400"/>
            <a:chOff x="114300" y="114300"/>
            <a:chExt cx="8915400" cy="4916400"/>
          </a:xfrm>
        </p:grpSpPr>
        <p:sp>
          <p:nvSpPr>
            <p:cNvPr id="178" name="Google Shape;178;p9"/>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9"/>
            <p:cNvGrpSpPr/>
            <p:nvPr/>
          </p:nvGrpSpPr>
          <p:grpSpPr>
            <a:xfrm rot="5400000">
              <a:off x="7918824" y="4098413"/>
              <a:ext cx="286025" cy="1306200"/>
              <a:chOff x="978925" y="1314225"/>
              <a:chExt cx="286025" cy="1306200"/>
            </a:xfrm>
          </p:grpSpPr>
          <p:sp>
            <p:nvSpPr>
              <p:cNvPr id="180" name="Google Shape;180;p9"/>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9"/>
            <p:cNvGrpSpPr/>
            <p:nvPr/>
          </p:nvGrpSpPr>
          <p:grpSpPr>
            <a:xfrm flipH="1">
              <a:off x="276669" y="1107700"/>
              <a:ext cx="286025" cy="543450"/>
              <a:chOff x="978925" y="1314225"/>
              <a:chExt cx="286025" cy="543450"/>
            </a:xfrm>
          </p:grpSpPr>
          <p:sp>
            <p:nvSpPr>
              <p:cNvPr id="199" name="Google Shape;199;p9"/>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9"/>
            <p:cNvGrpSpPr/>
            <p:nvPr/>
          </p:nvGrpSpPr>
          <p:grpSpPr>
            <a:xfrm flipH="1">
              <a:off x="8581294" y="535000"/>
              <a:ext cx="286025" cy="238350"/>
              <a:chOff x="978925" y="2382075"/>
              <a:chExt cx="286025" cy="238350"/>
            </a:xfrm>
          </p:grpSpPr>
          <p:sp>
            <p:nvSpPr>
              <p:cNvPr id="208" name="Google Shape;208;p9"/>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2" name="Google Shape;212;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3" name="Google Shape;213;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4"/>
        <p:cNvGrpSpPr/>
        <p:nvPr/>
      </p:nvGrpSpPr>
      <p:grpSpPr>
        <a:xfrm>
          <a:off x="0" y="0"/>
          <a:ext cx="0" cy="0"/>
          <a:chOff x="0" y="0"/>
          <a:chExt cx="0" cy="0"/>
        </a:xfrm>
      </p:grpSpPr>
      <p:sp>
        <p:nvSpPr>
          <p:cNvPr id="215" name="Google Shape;215;p10"/>
          <p:cNvSpPr>
            <a:spLocks noGrp="1"/>
          </p:cNvSpPr>
          <p:nvPr>
            <p:ph type="pic" idx="2"/>
          </p:nvPr>
        </p:nvSpPr>
        <p:spPr>
          <a:xfrm>
            <a:off x="0" y="0"/>
            <a:ext cx="9144000" cy="5143500"/>
          </a:xfrm>
          <a:prstGeom prst="rect">
            <a:avLst/>
          </a:prstGeom>
          <a:noFill/>
          <a:ln>
            <a:noFill/>
          </a:ln>
        </p:spPr>
      </p:sp>
      <p:sp>
        <p:nvSpPr>
          <p:cNvPr id="216" name="Google Shape;216;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22"/>
        <p:cNvGrpSpPr/>
        <p:nvPr/>
      </p:nvGrpSpPr>
      <p:grpSpPr>
        <a:xfrm>
          <a:off x="0" y="0"/>
          <a:ext cx="0" cy="0"/>
          <a:chOff x="0" y="0"/>
          <a:chExt cx="0" cy="0"/>
        </a:xfrm>
      </p:grpSpPr>
      <p:sp>
        <p:nvSpPr>
          <p:cNvPr id="223" name="Google Shape;223;p13"/>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5" name="Google Shape;225;p13"/>
          <p:cNvSpPr txBox="1">
            <a:spLocks noGrp="1"/>
          </p:cNvSpPr>
          <p:nvPr>
            <p:ph type="title" idx="2" hasCustomPrompt="1"/>
          </p:nvPr>
        </p:nvSpPr>
        <p:spPr>
          <a:xfrm>
            <a:off x="4818333" y="1404683"/>
            <a:ext cx="7347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title" idx="3" hasCustomPrompt="1"/>
          </p:nvPr>
        </p:nvSpPr>
        <p:spPr>
          <a:xfrm>
            <a:off x="4818333" y="3006928"/>
            <a:ext cx="7347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7" name="Google Shape;227;p13"/>
          <p:cNvSpPr txBox="1">
            <a:spLocks noGrp="1"/>
          </p:cNvSpPr>
          <p:nvPr>
            <p:ph type="title" idx="4" hasCustomPrompt="1"/>
          </p:nvPr>
        </p:nvSpPr>
        <p:spPr>
          <a:xfrm>
            <a:off x="4818333" y="1938765"/>
            <a:ext cx="7347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3"/>
          <p:cNvSpPr txBox="1">
            <a:spLocks noGrp="1"/>
          </p:cNvSpPr>
          <p:nvPr>
            <p:ph type="title" idx="5" hasCustomPrompt="1"/>
          </p:nvPr>
        </p:nvSpPr>
        <p:spPr>
          <a:xfrm>
            <a:off x="4818333" y="3541010"/>
            <a:ext cx="7347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title" idx="6" hasCustomPrompt="1"/>
          </p:nvPr>
        </p:nvSpPr>
        <p:spPr>
          <a:xfrm>
            <a:off x="4818333" y="2472846"/>
            <a:ext cx="7347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a:spLocks noGrp="1"/>
          </p:cNvSpPr>
          <p:nvPr>
            <p:ph type="title" idx="7" hasCustomPrompt="1"/>
          </p:nvPr>
        </p:nvSpPr>
        <p:spPr>
          <a:xfrm>
            <a:off x="4818333" y="4075091"/>
            <a:ext cx="7347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13"/>
          <p:cNvSpPr txBox="1">
            <a:spLocks noGrp="1"/>
          </p:cNvSpPr>
          <p:nvPr>
            <p:ph type="subTitle" idx="1"/>
          </p:nvPr>
        </p:nvSpPr>
        <p:spPr>
          <a:xfrm>
            <a:off x="5553033" y="1404675"/>
            <a:ext cx="2305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Medium"/>
              <a:buNone/>
              <a:defRPr sz="18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2pPr>
            <a:lvl3pPr lvl="2"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3pPr>
            <a:lvl4pPr lvl="3"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4pPr>
            <a:lvl5pPr lvl="4"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5pPr>
            <a:lvl6pPr lvl="5"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6pPr>
            <a:lvl7pPr lvl="6"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7pPr>
            <a:lvl8pPr lvl="7"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8pPr>
            <a:lvl9pPr lvl="8"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9pPr>
          </a:lstStyle>
          <a:p>
            <a:endParaRPr/>
          </a:p>
        </p:txBody>
      </p:sp>
      <p:sp>
        <p:nvSpPr>
          <p:cNvPr id="232" name="Google Shape;232;p13"/>
          <p:cNvSpPr txBox="1">
            <a:spLocks noGrp="1"/>
          </p:cNvSpPr>
          <p:nvPr>
            <p:ph type="subTitle" idx="8"/>
          </p:nvPr>
        </p:nvSpPr>
        <p:spPr>
          <a:xfrm>
            <a:off x="5553033" y="1938760"/>
            <a:ext cx="2305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Medium"/>
              <a:buNone/>
              <a:defRPr sz="18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2pPr>
            <a:lvl3pPr lvl="2"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3pPr>
            <a:lvl4pPr lvl="3"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4pPr>
            <a:lvl5pPr lvl="4"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5pPr>
            <a:lvl6pPr lvl="5"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6pPr>
            <a:lvl7pPr lvl="6"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7pPr>
            <a:lvl8pPr lvl="7"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8pPr>
            <a:lvl9pPr lvl="8"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9pPr>
          </a:lstStyle>
          <a:p>
            <a:endParaRPr/>
          </a:p>
        </p:txBody>
      </p:sp>
      <p:sp>
        <p:nvSpPr>
          <p:cNvPr id="233" name="Google Shape;233;p13"/>
          <p:cNvSpPr txBox="1">
            <a:spLocks noGrp="1"/>
          </p:cNvSpPr>
          <p:nvPr>
            <p:ph type="subTitle" idx="9"/>
          </p:nvPr>
        </p:nvSpPr>
        <p:spPr>
          <a:xfrm>
            <a:off x="5553033" y="2472845"/>
            <a:ext cx="2305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Medium"/>
              <a:buNone/>
              <a:defRPr sz="18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2pPr>
            <a:lvl3pPr lvl="2"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3pPr>
            <a:lvl4pPr lvl="3"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4pPr>
            <a:lvl5pPr lvl="4"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5pPr>
            <a:lvl6pPr lvl="5"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6pPr>
            <a:lvl7pPr lvl="6"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7pPr>
            <a:lvl8pPr lvl="7"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8pPr>
            <a:lvl9pPr lvl="8" rtl="0">
              <a:lnSpc>
                <a:spcPct val="100000"/>
              </a:lnSpc>
              <a:spcBef>
                <a:spcPts val="0"/>
              </a:spcBef>
              <a:spcAft>
                <a:spcPts val="0"/>
              </a:spcAft>
              <a:buSzPts val="2000"/>
              <a:buFont typeface="Kanit Medium"/>
              <a:buNone/>
              <a:defRPr sz="2000">
                <a:latin typeface="Kanit Medium"/>
                <a:ea typeface="Kanit Medium"/>
                <a:cs typeface="Kanit Medium"/>
                <a:sym typeface="Kanit Medium"/>
              </a:defRPr>
            </a:lvl9pPr>
          </a:lstStyle>
          <a:p>
            <a:endParaRPr/>
          </a:p>
        </p:txBody>
      </p:sp>
      <p:sp>
        <p:nvSpPr>
          <p:cNvPr id="234" name="Google Shape;234;p13"/>
          <p:cNvSpPr txBox="1">
            <a:spLocks noGrp="1"/>
          </p:cNvSpPr>
          <p:nvPr>
            <p:ph type="subTitle" idx="13"/>
          </p:nvPr>
        </p:nvSpPr>
        <p:spPr>
          <a:xfrm>
            <a:off x="5553033" y="3006930"/>
            <a:ext cx="2305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35" name="Google Shape;235;p13"/>
          <p:cNvSpPr txBox="1">
            <a:spLocks noGrp="1"/>
          </p:cNvSpPr>
          <p:nvPr>
            <p:ph type="subTitle" idx="14"/>
          </p:nvPr>
        </p:nvSpPr>
        <p:spPr>
          <a:xfrm>
            <a:off x="5553033" y="3541015"/>
            <a:ext cx="2305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36" name="Google Shape;236;p13"/>
          <p:cNvSpPr txBox="1">
            <a:spLocks noGrp="1"/>
          </p:cNvSpPr>
          <p:nvPr>
            <p:ph type="subTitle" idx="15"/>
          </p:nvPr>
        </p:nvSpPr>
        <p:spPr>
          <a:xfrm>
            <a:off x="5553033" y="4075100"/>
            <a:ext cx="2305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1pPr>
            <a:lvl2pPr lvl="1"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2pPr>
            <a:lvl3pPr lvl="2"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3pPr>
            <a:lvl4pPr lvl="3"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4pPr>
            <a:lvl5pPr lvl="4"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5pPr>
            <a:lvl6pPr lvl="5"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6pPr>
            <a:lvl7pPr lvl="6"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7pPr>
            <a:lvl8pPr lvl="7"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8pPr>
            <a:lvl9pPr lvl="8"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4" r:id="rId10"/>
    <p:sldLayoutId id="2147483665" r:id="rId11"/>
    <p:sldLayoutId id="2147483668"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ailydropp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dailydroppk.com/"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28"/>
          <p:cNvSpPr txBox="1">
            <a:spLocks noGrp="1"/>
          </p:cNvSpPr>
          <p:nvPr>
            <p:ph type="ctrTitle"/>
          </p:nvPr>
        </p:nvSpPr>
        <p:spPr>
          <a:xfrm>
            <a:off x="512959" y="737525"/>
            <a:ext cx="7112822" cy="154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Campaign Performance </a:t>
            </a:r>
            <a:r>
              <a:rPr lang="en" dirty="0">
                <a:solidFill>
                  <a:schemeClr val="accent1"/>
                </a:solidFill>
              </a:rPr>
              <a:t>Daily Drop</a:t>
            </a:r>
            <a:endParaRPr dirty="0">
              <a:solidFill>
                <a:schemeClr val="accent1"/>
              </a:solidFill>
            </a:endParaRPr>
          </a:p>
        </p:txBody>
      </p:sp>
      <p:sp>
        <p:nvSpPr>
          <p:cNvPr id="581" name="Google Shape;581;p28"/>
          <p:cNvSpPr txBox="1">
            <a:spLocks noGrp="1"/>
          </p:cNvSpPr>
          <p:nvPr>
            <p:ph type="subTitle" idx="1"/>
          </p:nvPr>
        </p:nvSpPr>
        <p:spPr>
          <a:xfrm>
            <a:off x="581288" y="2167650"/>
            <a:ext cx="46395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linkClick r:id="rId3"/>
              </a:rPr>
              <a:t>https://dailydroppk.com/</a:t>
            </a:r>
            <a:endParaRPr lang="en-US" dirty="0"/>
          </a:p>
          <a:p>
            <a:pPr marL="0" lvl="0" indent="0" algn="l" rtl="0">
              <a:spcBef>
                <a:spcPts val="0"/>
              </a:spcBef>
              <a:spcAft>
                <a:spcPts val="0"/>
              </a:spcAft>
              <a:buNone/>
            </a:pPr>
            <a:endParaRPr dirty="0"/>
          </a:p>
        </p:txBody>
      </p:sp>
      <p:grpSp>
        <p:nvGrpSpPr>
          <p:cNvPr id="582" name="Google Shape;582;p28"/>
          <p:cNvGrpSpPr/>
          <p:nvPr/>
        </p:nvGrpSpPr>
        <p:grpSpPr>
          <a:xfrm rot="5400000">
            <a:off x="7944881" y="629963"/>
            <a:ext cx="286025" cy="1306200"/>
            <a:chOff x="978925" y="1314225"/>
            <a:chExt cx="286025" cy="1306200"/>
          </a:xfrm>
        </p:grpSpPr>
        <p:sp>
          <p:nvSpPr>
            <p:cNvPr id="583" name="Google Shape;583;p28"/>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28"/>
          <p:cNvGrpSpPr/>
          <p:nvPr/>
        </p:nvGrpSpPr>
        <p:grpSpPr>
          <a:xfrm>
            <a:off x="3408106" y="3912500"/>
            <a:ext cx="286025" cy="696000"/>
            <a:chOff x="3408106" y="3912500"/>
            <a:chExt cx="286025" cy="696000"/>
          </a:xfrm>
        </p:grpSpPr>
        <p:sp>
          <p:nvSpPr>
            <p:cNvPr id="602" name="Google Shape;602;p28"/>
            <p:cNvSpPr/>
            <p:nvPr/>
          </p:nvSpPr>
          <p:spPr>
            <a:xfrm rot="10800000">
              <a:off x="3608331" y="45227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rot="10800000">
              <a:off x="3408106" y="45227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rot="10800000">
              <a:off x="3608331" y="43701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8"/>
            <p:cNvSpPr/>
            <p:nvPr/>
          </p:nvSpPr>
          <p:spPr>
            <a:xfrm rot="10800000">
              <a:off x="3408106" y="43701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8"/>
            <p:cNvSpPr/>
            <p:nvPr/>
          </p:nvSpPr>
          <p:spPr>
            <a:xfrm rot="10800000">
              <a:off x="3608331" y="42176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rot="10800000">
              <a:off x="3408106" y="42176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rot="10800000">
              <a:off x="3608331" y="40650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rot="10800000">
              <a:off x="3408106" y="40650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rot="10800000">
              <a:off x="3608331" y="3912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rot="10800000">
              <a:off x="3408106" y="3912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28"/>
          <p:cNvGrpSpPr/>
          <p:nvPr/>
        </p:nvGrpSpPr>
        <p:grpSpPr>
          <a:xfrm>
            <a:off x="4151316" y="1900528"/>
            <a:ext cx="4696429" cy="3007299"/>
            <a:chOff x="3698675" y="2947150"/>
            <a:chExt cx="3040350" cy="1946850"/>
          </a:xfrm>
        </p:grpSpPr>
        <p:sp>
          <p:nvSpPr>
            <p:cNvPr id="613" name="Google Shape;613;p28"/>
            <p:cNvSpPr/>
            <p:nvPr/>
          </p:nvSpPr>
          <p:spPr>
            <a:xfrm>
              <a:off x="5188825" y="2947150"/>
              <a:ext cx="1199875" cy="667950"/>
            </a:xfrm>
            <a:custGeom>
              <a:avLst/>
              <a:gdLst/>
              <a:ahLst/>
              <a:cxnLst/>
              <a:rect l="l" t="t" r="r" b="b"/>
              <a:pathLst>
                <a:path w="47995" h="26718" extrusionOk="0">
                  <a:moveTo>
                    <a:pt x="1398" y="0"/>
                  </a:moveTo>
                  <a:cubicBezTo>
                    <a:pt x="456" y="0"/>
                    <a:pt x="0" y="456"/>
                    <a:pt x="0" y="1003"/>
                  </a:cubicBezTo>
                  <a:lnTo>
                    <a:pt x="0" y="25715"/>
                  </a:lnTo>
                  <a:cubicBezTo>
                    <a:pt x="0" y="26262"/>
                    <a:pt x="456" y="26718"/>
                    <a:pt x="1033" y="26718"/>
                  </a:cubicBezTo>
                  <a:lnTo>
                    <a:pt x="46961" y="26718"/>
                  </a:lnTo>
                  <a:cubicBezTo>
                    <a:pt x="47539" y="26718"/>
                    <a:pt x="47995" y="26262"/>
                    <a:pt x="47995" y="25715"/>
                  </a:cubicBezTo>
                  <a:lnTo>
                    <a:pt x="47995" y="1003"/>
                  </a:lnTo>
                  <a:cubicBezTo>
                    <a:pt x="47995" y="456"/>
                    <a:pt x="47539" y="0"/>
                    <a:pt x="47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5314200" y="3092275"/>
              <a:ext cx="54725" cy="432400"/>
            </a:xfrm>
            <a:custGeom>
              <a:avLst/>
              <a:gdLst/>
              <a:ahLst/>
              <a:cxnLst/>
              <a:rect l="l" t="t" r="r" b="b"/>
              <a:pathLst>
                <a:path w="2189" h="17296" extrusionOk="0">
                  <a:moveTo>
                    <a:pt x="0" y="1"/>
                  </a:moveTo>
                  <a:lnTo>
                    <a:pt x="0" y="17296"/>
                  </a:lnTo>
                  <a:lnTo>
                    <a:pt x="2189" y="17296"/>
                  </a:ln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5392475" y="3289100"/>
              <a:ext cx="55475" cy="235575"/>
            </a:xfrm>
            <a:custGeom>
              <a:avLst/>
              <a:gdLst/>
              <a:ahLst/>
              <a:cxnLst/>
              <a:rect l="l" t="t" r="r" b="b"/>
              <a:pathLst>
                <a:path w="2219" h="9423" extrusionOk="0">
                  <a:moveTo>
                    <a:pt x="0" y="0"/>
                  </a:moveTo>
                  <a:lnTo>
                    <a:pt x="0" y="9423"/>
                  </a:lnTo>
                  <a:lnTo>
                    <a:pt x="2219" y="9423"/>
                  </a:lnTo>
                  <a:lnTo>
                    <a:pt x="2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8"/>
            <p:cNvSpPr/>
            <p:nvPr/>
          </p:nvSpPr>
          <p:spPr>
            <a:xfrm>
              <a:off x="5477575" y="3374950"/>
              <a:ext cx="54725" cy="149725"/>
            </a:xfrm>
            <a:custGeom>
              <a:avLst/>
              <a:gdLst/>
              <a:ahLst/>
              <a:cxnLst/>
              <a:rect l="l" t="t" r="r" b="b"/>
              <a:pathLst>
                <a:path w="2189" h="5989" extrusionOk="0">
                  <a:moveTo>
                    <a:pt x="0" y="1"/>
                  </a:moveTo>
                  <a:lnTo>
                    <a:pt x="0" y="5989"/>
                  </a:lnTo>
                  <a:lnTo>
                    <a:pt x="2189" y="5989"/>
                  </a:ln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8"/>
            <p:cNvSpPr/>
            <p:nvPr/>
          </p:nvSpPr>
          <p:spPr>
            <a:xfrm>
              <a:off x="5555850" y="3320250"/>
              <a:ext cx="54725" cy="204425"/>
            </a:xfrm>
            <a:custGeom>
              <a:avLst/>
              <a:gdLst/>
              <a:ahLst/>
              <a:cxnLst/>
              <a:rect l="l" t="t" r="r" b="b"/>
              <a:pathLst>
                <a:path w="2189" h="8177" extrusionOk="0">
                  <a:moveTo>
                    <a:pt x="0" y="0"/>
                  </a:moveTo>
                  <a:lnTo>
                    <a:pt x="0" y="8177"/>
                  </a:lnTo>
                  <a:lnTo>
                    <a:pt x="2189" y="8177"/>
                  </a:lnTo>
                  <a:lnTo>
                    <a:pt x="2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5640200" y="3145475"/>
              <a:ext cx="55475" cy="379200"/>
            </a:xfrm>
            <a:custGeom>
              <a:avLst/>
              <a:gdLst/>
              <a:ahLst/>
              <a:cxnLst/>
              <a:rect l="l" t="t" r="r" b="b"/>
              <a:pathLst>
                <a:path w="2219" h="15168" extrusionOk="0">
                  <a:moveTo>
                    <a:pt x="0" y="0"/>
                  </a:moveTo>
                  <a:lnTo>
                    <a:pt x="0" y="15168"/>
                  </a:lnTo>
                  <a:lnTo>
                    <a:pt x="2219" y="15168"/>
                  </a:lnTo>
                  <a:lnTo>
                    <a:pt x="2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5719225" y="3218425"/>
              <a:ext cx="54725" cy="306250"/>
            </a:xfrm>
            <a:custGeom>
              <a:avLst/>
              <a:gdLst/>
              <a:ahLst/>
              <a:cxnLst/>
              <a:rect l="l" t="t" r="r" b="b"/>
              <a:pathLst>
                <a:path w="2189" h="12250" extrusionOk="0">
                  <a:moveTo>
                    <a:pt x="0" y="0"/>
                  </a:moveTo>
                  <a:lnTo>
                    <a:pt x="0" y="12250"/>
                  </a:lnTo>
                  <a:lnTo>
                    <a:pt x="2189" y="12250"/>
                  </a:lnTo>
                  <a:lnTo>
                    <a:pt x="2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5803575" y="3092275"/>
              <a:ext cx="54725" cy="432400"/>
            </a:xfrm>
            <a:custGeom>
              <a:avLst/>
              <a:gdLst/>
              <a:ahLst/>
              <a:cxnLst/>
              <a:rect l="l" t="t" r="r" b="b"/>
              <a:pathLst>
                <a:path w="2189" h="17296" extrusionOk="0">
                  <a:moveTo>
                    <a:pt x="0" y="1"/>
                  </a:moveTo>
                  <a:lnTo>
                    <a:pt x="0" y="17296"/>
                  </a:lnTo>
                  <a:lnTo>
                    <a:pt x="2189" y="17296"/>
                  </a:ln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5881825" y="3359750"/>
              <a:ext cx="55500" cy="164925"/>
            </a:xfrm>
            <a:custGeom>
              <a:avLst/>
              <a:gdLst/>
              <a:ahLst/>
              <a:cxnLst/>
              <a:rect l="l" t="t" r="r" b="b"/>
              <a:pathLst>
                <a:path w="2220" h="6597" extrusionOk="0">
                  <a:moveTo>
                    <a:pt x="1" y="1"/>
                  </a:moveTo>
                  <a:lnTo>
                    <a:pt x="1" y="6597"/>
                  </a:lnTo>
                  <a:lnTo>
                    <a:pt x="2220" y="6597"/>
                  </a:lnTo>
                  <a:lnTo>
                    <a:pt x="22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5966950" y="3147000"/>
              <a:ext cx="54725" cy="377675"/>
            </a:xfrm>
            <a:custGeom>
              <a:avLst/>
              <a:gdLst/>
              <a:ahLst/>
              <a:cxnLst/>
              <a:rect l="l" t="t" r="r" b="b"/>
              <a:pathLst>
                <a:path w="2189" h="15107" extrusionOk="0">
                  <a:moveTo>
                    <a:pt x="0" y="0"/>
                  </a:moveTo>
                  <a:lnTo>
                    <a:pt x="0" y="15107"/>
                  </a:lnTo>
                  <a:lnTo>
                    <a:pt x="2189" y="15107"/>
                  </a:lnTo>
                  <a:lnTo>
                    <a:pt x="2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6045200" y="3260975"/>
              <a:ext cx="54750" cy="263700"/>
            </a:xfrm>
            <a:custGeom>
              <a:avLst/>
              <a:gdLst/>
              <a:ahLst/>
              <a:cxnLst/>
              <a:rect l="l" t="t" r="r" b="b"/>
              <a:pathLst>
                <a:path w="2190" h="10548" extrusionOk="0">
                  <a:moveTo>
                    <a:pt x="1" y="1"/>
                  </a:moveTo>
                  <a:lnTo>
                    <a:pt x="1" y="10548"/>
                  </a:lnTo>
                  <a:lnTo>
                    <a:pt x="2189" y="10548"/>
                  </a:ln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6129550" y="3172825"/>
              <a:ext cx="55500" cy="351850"/>
            </a:xfrm>
            <a:custGeom>
              <a:avLst/>
              <a:gdLst/>
              <a:ahLst/>
              <a:cxnLst/>
              <a:rect l="l" t="t" r="r" b="b"/>
              <a:pathLst>
                <a:path w="2220" h="14074" extrusionOk="0">
                  <a:moveTo>
                    <a:pt x="1" y="1"/>
                  </a:moveTo>
                  <a:lnTo>
                    <a:pt x="1" y="14074"/>
                  </a:lnTo>
                  <a:lnTo>
                    <a:pt x="2220" y="14074"/>
                  </a:lnTo>
                  <a:lnTo>
                    <a:pt x="22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8"/>
            <p:cNvSpPr/>
            <p:nvPr/>
          </p:nvSpPr>
          <p:spPr>
            <a:xfrm>
              <a:off x="6208600" y="3109750"/>
              <a:ext cx="54725" cy="414925"/>
            </a:xfrm>
            <a:custGeom>
              <a:avLst/>
              <a:gdLst/>
              <a:ahLst/>
              <a:cxnLst/>
              <a:rect l="l" t="t" r="r" b="b"/>
              <a:pathLst>
                <a:path w="2189" h="16597" extrusionOk="0">
                  <a:moveTo>
                    <a:pt x="0" y="1"/>
                  </a:moveTo>
                  <a:lnTo>
                    <a:pt x="0" y="16597"/>
                  </a:lnTo>
                  <a:lnTo>
                    <a:pt x="2189" y="16597"/>
                  </a:ln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8"/>
            <p:cNvSpPr/>
            <p:nvPr/>
          </p:nvSpPr>
          <p:spPr>
            <a:xfrm>
              <a:off x="4603700" y="3339250"/>
              <a:ext cx="261425" cy="258550"/>
            </a:xfrm>
            <a:custGeom>
              <a:avLst/>
              <a:gdLst/>
              <a:ahLst/>
              <a:cxnLst/>
              <a:rect l="l" t="t" r="r" b="b"/>
              <a:pathLst>
                <a:path w="10457" h="10342" extrusionOk="0">
                  <a:moveTo>
                    <a:pt x="5289" y="0"/>
                  </a:moveTo>
                  <a:cubicBezTo>
                    <a:pt x="2371" y="0"/>
                    <a:pt x="0" y="2462"/>
                    <a:pt x="152" y="5441"/>
                  </a:cubicBezTo>
                  <a:cubicBezTo>
                    <a:pt x="274" y="8055"/>
                    <a:pt x="2432" y="10183"/>
                    <a:pt x="5016" y="10335"/>
                  </a:cubicBezTo>
                  <a:cubicBezTo>
                    <a:pt x="5106" y="10339"/>
                    <a:pt x="5197" y="10342"/>
                    <a:pt x="5286" y="10342"/>
                  </a:cubicBezTo>
                  <a:cubicBezTo>
                    <a:pt x="8142" y="10342"/>
                    <a:pt x="10456" y="8026"/>
                    <a:pt x="10456" y="5168"/>
                  </a:cubicBezTo>
                  <a:cubicBezTo>
                    <a:pt x="10456" y="3617"/>
                    <a:pt x="9788" y="2219"/>
                    <a:pt x="8693" y="1277"/>
                  </a:cubicBezTo>
                  <a:lnTo>
                    <a:pt x="5289" y="5168"/>
                  </a:lnTo>
                  <a:lnTo>
                    <a:pt x="52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4619650" y="3362050"/>
              <a:ext cx="262200" cy="262175"/>
            </a:xfrm>
            <a:custGeom>
              <a:avLst/>
              <a:gdLst/>
              <a:ahLst/>
              <a:cxnLst/>
              <a:rect l="l" t="t" r="r" b="b"/>
              <a:pathLst>
                <a:path w="10488" h="10487" fill="none" extrusionOk="0">
                  <a:moveTo>
                    <a:pt x="8694" y="1277"/>
                  </a:moveTo>
                  <a:lnTo>
                    <a:pt x="5320" y="5167"/>
                  </a:lnTo>
                  <a:lnTo>
                    <a:pt x="5320" y="0"/>
                  </a:lnTo>
                  <a:cubicBezTo>
                    <a:pt x="2371" y="0"/>
                    <a:pt x="1" y="2462"/>
                    <a:pt x="153" y="5441"/>
                  </a:cubicBezTo>
                  <a:cubicBezTo>
                    <a:pt x="305" y="8055"/>
                    <a:pt x="2432" y="10183"/>
                    <a:pt x="5046" y="10304"/>
                  </a:cubicBezTo>
                  <a:cubicBezTo>
                    <a:pt x="8025" y="10487"/>
                    <a:pt x="10487" y="8116"/>
                    <a:pt x="10487" y="5167"/>
                  </a:cubicBezTo>
                  <a:cubicBezTo>
                    <a:pt x="10487" y="3617"/>
                    <a:pt x="9788" y="2219"/>
                    <a:pt x="8694" y="1277"/>
                  </a:cubicBezTo>
                  <a:close/>
                </a:path>
              </a:pathLst>
            </a:custGeom>
            <a:solidFill>
              <a:schemeClr val="lt2"/>
            </a:solidFill>
            <a:ln w="98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8"/>
            <p:cNvSpPr/>
            <p:nvPr/>
          </p:nvSpPr>
          <p:spPr>
            <a:xfrm>
              <a:off x="4774056" y="3303638"/>
              <a:ext cx="82100" cy="114475"/>
            </a:xfrm>
            <a:custGeom>
              <a:avLst/>
              <a:gdLst/>
              <a:ahLst/>
              <a:cxnLst/>
              <a:rect l="l" t="t" r="r" b="b"/>
              <a:pathLst>
                <a:path w="3284" h="4579" extrusionOk="0">
                  <a:moveTo>
                    <a:pt x="312" y="0"/>
                  </a:moveTo>
                  <a:cubicBezTo>
                    <a:pt x="128" y="0"/>
                    <a:pt x="1" y="144"/>
                    <a:pt x="1" y="339"/>
                  </a:cubicBezTo>
                  <a:lnTo>
                    <a:pt x="1" y="4229"/>
                  </a:lnTo>
                  <a:cubicBezTo>
                    <a:pt x="1" y="4450"/>
                    <a:pt x="160" y="4578"/>
                    <a:pt x="330" y="4578"/>
                  </a:cubicBezTo>
                  <a:cubicBezTo>
                    <a:pt x="417" y="4578"/>
                    <a:pt x="506" y="4545"/>
                    <a:pt x="578" y="4472"/>
                  </a:cubicBezTo>
                  <a:lnTo>
                    <a:pt x="3162" y="1524"/>
                  </a:lnTo>
                  <a:cubicBezTo>
                    <a:pt x="3284" y="1372"/>
                    <a:pt x="3253" y="1159"/>
                    <a:pt x="3101" y="1038"/>
                  </a:cubicBezTo>
                  <a:cubicBezTo>
                    <a:pt x="2341" y="430"/>
                    <a:pt x="1399" y="65"/>
                    <a:pt x="366" y="4"/>
                  </a:cubicBezTo>
                  <a:cubicBezTo>
                    <a:pt x="347" y="2"/>
                    <a:pt x="330"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8"/>
            <p:cNvSpPr/>
            <p:nvPr/>
          </p:nvSpPr>
          <p:spPr>
            <a:xfrm>
              <a:off x="4022375" y="4048225"/>
              <a:ext cx="2390650" cy="39525"/>
            </a:xfrm>
            <a:custGeom>
              <a:avLst/>
              <a:gdLst/>
              <a:ahLst/>
              <a:cxnLst/>
              <a:rect l="l" t="t" r="r" b="b"/>
              <a:pathLst>
                <a:path w="95626" h="1581" extrusionOk="0">
                  <a:moveTo>
                    <a:pt x="1" y="0"/>
                  </a:moveTo>
                  <a:lnTo>
                    <a:pt x="1" y="1581"/>
                  </a:lnTo>
                  <a:lnTo>
                    <a:pt x="95625" y="1581"/>
                  </a:lnTo>
                  <a:lnTo>
                    <a:pt x="95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8"/>
            <p:cNvSpPr/>
            <p:nvPr/>
          </p:nvSpPr>
          <p:spPr>
            <a:xfrm>
              <a:off x="3698675" y="4087725"/>
              <a:ext cx="433150" cy="806275"/>
            </a:xfrm>
            <a:custGeom>
              <a:avLst/>
              <a:gdLst/>
              <a:ahLst/>
              <a:cxnLst/>
              <a:rect l="l" t="t" r="r" b="b"/>
              <a:pathLst>
                <a:path w="17326" h="32251" extrusionOk="0">
                  <a:moveTo>
                    <a:pt x="12949" y="1"/>
                  </a:moveTo>
                  <a:lnTo>
                    <a:pt x="0" y="32251"/>
                  </a:lnTo>
                  <a:lnTo>
                    <a:pt x="1641" y="32251"/>
                  </a:lnTo>
                  <a:lnTo>
                    <a:pt x="17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8"/>
            <p:cNvSpPr/>
            <p:nvPr/>
          </p:nvSpPr>
          <p:spPr>
            <a:xfrm>
              <a:off x="6305850" y="4087725"/>
              <a:ext cx="433175" cy="806275"/>
            </a:xfrm>
            <a:custGeom>
              <a:avLst/>
              <a:gdLst/>
              <a:ahLst/>
              <a:cxnLst/>
              <a:rect l="l" t="t" r="r" b="b"/>
              <a:pathLst>
                <a:path w="17327" h="32251" extrusionOk="0">
                  <a:moveTo>
                    <a:pt x="1" y="1"/>
                  </a:moveTo>
                  <a:lnTo>
                    <a:pt x="15685" y="32251"/>
                  </a:lnTo>
                  <a:lnTo>
                    <a:pt x="17326" y="32251"/>
                  </a:lnTo>
                  <a:lnTo>
                    <a:pt x="4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4606725" y="3797100"/>
              <a:ext cx="391375" cy="253075"/>
            </a:xfrm>
            <a:custGeom>
              <a:avLst/>
              <a:gdLst/>
              <a:ahLst/>
              <a:cxnLst/>
              <a:rect l="l" t="t" r="r" b="b"/>
              <a:pathLst>
                <a:path w="15655" h="10123" extrusionOk="0">
                  <a:moveTo>
                    <a:pt x="1885" y="1"/>
                  </a:moveTo>
                  <a:cubicBezTo>
                    <a:pt x="1581" y="1"/>
                    <a:pt x="1308" y="213"/>
                    <a:pt x="1278" y="517"/>
                  </a:cubicBezTo>
                  <a:lnTo>
                    <a:pt x="62" y="9423"/>
                  </a:lnTo>
                  <a:cubicBezTo>
                    <a:pt x="1" y="9788"/>
                    <a:pt x="305" y="10122"/>
                    <a:pt x="670" y="10122"/>
                  </a:cubicBezTo>
                  <a:lnTo>
                    <a:pt x="13801" y="10122"/>
                  </a:lnTo>
                  <a:cubicBezTo>
                    <a:pt x="14105" y="10122"/>
                    <a:pt x="14348" y="9910"/>
                    <a:pt x="14378" y="9606"/>
                  </a:cubicBezTo>
                  <a:lnTo>
                    <a:pt x="15594" y="700"/>
                  </a:lnTo>
                  <a:cubicBezTo>
                    <a:pt x="15655" y="335"/>
                    <a:pt x="15351" y="1"/>
                    <a:pt x="14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8"/>
            <p:cNvSpPr/>
            <p:nvPr/>
          </p:nvSpPr>
          <p:spPr>
            <a:xfrm>
              <a:off x="4634100" y="3813825"/>
              <a:ext cx="338925" cy="202150"/>
            </a:xfrm>
            <a:custGeom>
              <a:avLst/>
              <a:gdLst/>
              <a:ahLst/>
              <a:cxnLst/>
              <a:rect l="l" t="t" r="r" b="b"/>
              <a:pathLst>
                <a:path w="13557" h="8086" extrusionOk="0">
                  <a:moveTo>
                    <a:pt x="1094" y="0"/>
                  </a:moveTo>
                  <a:lnTo>
                    <a:pt x="0" y="8086"/>
                  </a:lnTo>
                  <a:lnTo>
                    <a:pt x="12462" y="8086"/>
                  </a:lnTo>
                  <a:lnTo>
                    <a:pt x="135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4473750" y="4019350"/>
              <a:ext cx="288025" cy="31925"/>
            </a:xfrm>
            <a:custGeom>
              <a:avLst/>
              <a:gdLst/>
              <a:ahLst/>
              <a:cxnLst/>
              <a:rect l="l" t="t" r="r" b="b"/>
              <a:pathLst>
                <a:path w="11521" h="1277" extrusionOk="0">
                  <a:moveTo>
                    <a:pt x="1" y="0"/>
                  </a:moveTo>
                  <a:lnTo>
                    <a:pt x="1" y="1277"/>
                  </a:lnTo>
                  <a:lnTo>
                    <a:pt x="11521" y="1277"/>
                  </a:lnTo>
                  <a:lnTo>
                    <a:pt x="11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8"/>
            <p:cNvSpPr/>
            <p:nvPr/>
          </p:nvSpPr>
          <p:spPr>
            <a:xfrm>
              <a:off x="5757200" y="3796700"/>
              <a:ext cx="390625" cy="253075"/>
            </a:xfrm>
            <a:custGeom>
              <a:avLst/>
              <a:gdLst/>
              <a:ahLst/>
              <a:cxnLst/>
              <a:rect l="l" t="t" r="r" b="b"/>
              <a:pathLst>
                <a:path w="15625" h="10123" extrusionOk="0">
                  <a:moveTo>
                    <a:pt x="670" y="0"/>
                  </a:moveTo>
                  <a:cubicBezTo>
                    <a:pt x="305" y="0"/>
                    <a:pt x="1" y="335"/>
                    <a:pt x="62" y="700"/>
                  </a:cubicBezTo>
                  <a:lnTo>
                    <a:pt x="1278" y="9605"/>
                  </a:lnTo>
                  <a:cubicBezTo>
                    <a:pt x="1308" y="9909"/>
                    <a:pt x="1551" y="10122"/>
                    <a:pt x="1855" y="10122"/>
                  </a:cubicBezTo>
                  <a:lnTo>
                    <a:pt x="14986" y="10122"/>
                  </a:lnTo>
                  <a:cubicBezTo>
                    <a:pt x="15351" y="10122"/>
                    <a:pt x="15624" y="9788"/>
                    <a:pt x="15594" y="9423"/>
                  </a:cubicBezTo>
                  <a:lnTo>
                    <a:pt x="14378" y="517"/>
                  </a:lnTo>
                  <a:cubicBezTo>
                    <a:pt x="14348" y="213"/>
                    <a:pt x="14074" y="0"/>
                    <a:pt x="137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8"/>
            <p:cNvSpPr/>
            <p:nvPr/>
          </p:nvSpPr>
          <p:spPr>
            <a:xfrm>
              <a:off x="5782300" y="3813425"/>
              <a:ext cx="338925" cy="202150"/>
            </a:xfrm>
            <a:custGeom>
              <a:avLst/>
              <a:gdLst/>
              <a:ahLst/>
              <a:cxnLst/>
              <a:rect l="l" t="t" r="r" b="b"/>
              <a:pathLst>
                <a:path w="13557" h="8086" extrusionOk="0">
                  <a:moveTo>
                    <a:pt x="0" y="0"/>
                  </a:moveTo>
                  <a:lnTo>
                    <a:pt x="1094" y="8085"/>
                  </a:lnTo>
                  <a:lnTo>
                    <a:pt x="13557" y="8085"/>
                  </a:lnTo>
                  <a:lnTo>
                    <a:pt x="124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8"/>
            <p:cNvSpPr/>
            <p:nvPr/>
          </p:nvSpPr>
          <p:spPr>
            <a:xfrm>
              <a:off x="6314225" y="3756425"/>
              <a:ext cx="152750" cy="265225"/>
            </a:xfrm>
            <a:custGeom>
              <a:avLst/>
              <a:gdLst/>
              <a:ahLst/>
              <a:cxnLst/>
              <a:rect l="l" t="t" r="r" b="b"/>
              <a:pathLst>
                <a:path w="6110" h="10609" extrusionOk="0">
                  <a:moveTo>
                    <a:pt x="2310" y="0"/>
                  </a:moveTo>
                  <a:lnTo>
                    <a:pt x="0" y="10426"/>
                  </a:lnTo>
                  <a:lnTo>
                    <a:pt x="6110" y="10609"/>
                  </a:lnTo>
                  <a:cubicBezTo>
                    <a:pt x="6110" y="10609"/>
                    <a:pt x="4924" y="3466"/>
                    <a:pt x="4438" y="1976"/>
                  </a:cubicBezTo>
                  <a:cubicBezTo>
                    <a:pt x="3982" y="456"/>
                    <a:pt x="2310" y="0"/>
                    <a:pt x="2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8"/>
            <p:cNvSpPr/>
            <p:nvPr/>
          </p:nvSpPr>
          <p:spPr>
            <a:xfrm>
              <a:off x="6071050" y="4725275"/>
              <a:ext cx="114775" cy="83150"/>
            </a:xfrm>
            <a:custGeom>
              <a:avLst/>
              <a:gdLst/>
              <a:ahLst/>
              <a:cxnLst/>
              <a:rect l="l" t="t" r="r" b="b"/>
              <a:pathLst>
                <a:path w="4591" h="3326" extrusionOk="0">
                  <a:moveTo>
                    <a:pt x="3800" y="1"/>
                  </a:moveTo>
                  <a:lnTo>
                    <a:pt x="1581" y="62"/>
                  </a:lnTo>
                  <a:lnTo>
                    <a:pt x="2007" y="1521"/>
                  </a:lnTo>
                  <a:lnTo>
                    <a:pt x="0" y="3253"/>
                  </a:lnTo>
                  <a:cubicBezTo>
                    <a:pt x="0" y="3253"/>
                    <a:pt x="456" y="3326"/>
                    <a:pt x="967" y="3326"/>
                  </a:cubicBezTo>
                  <a:cubicBezTo>
                    <a:pt x="1333" y="3326"/>
                    <a:pt x="1728" y="3289"/>
                    <a:pt x="2007" y="3162"/>
                  </a:cubicBezTo>
                  <a:cubicBezTo>
                    <a:pt x="2589" y="2909"/>
                    <a:pt x="3995" y="2888"/>
                    <a:pt x="4447" y="2888"/>
                  </a:cubicBezTo>
                  <a:cubicBezTo>
                    <a:pt x="4538" y="2888"/>
                    <a:pt x="4590" y="2888"/>
                    <a:pt x="4590" y="2888"/>
                  </a:cubicBezTo>
                  <a:lnTo>
                    <a:pt x="3800" y="1"/>
                  </a:lnTo>
                  <a:close/>
                </a:path>
              </a:pathLst>
            </a:custGeom>
            <a:solidFill>
              <a:srgbClr val="904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6044875" y="4769800"/>
              <a:ext cx="151575" cy="55100"/>
            </a:xfrm>
            <a:custGeom>
              <a:avLst/>
              <a:gdLst/>
              <a:ahLst/>
              <a:cxnLst/>
              <a:rect l="l" t="t" r="r" b="b"/>
              <a:pathLst>
                <a:path w="6063" h="2204" extrusionOk="0">
                  <a:moveTo>
                    <a:pt x="4937" y="0"/>
                  </a:moveTo>
                  <a:cubicBezTo>
                    <a:pt x="4608" y="0"/>
                    <a:pt x="4153" y="64"/>
                    <a:pt x="3753" y="348"/>
                  </a:cubicBezTo>
                  <a:cubicBezTo>
                    <a:pt x="3037" y="806"/>
                    <a:pt x="2752" y="1480"/>
                    <a:pt x="1552" y="1480"/>
                  </a:cubicBezTo>
                  <a:cubicBezTo>
                    <a:pt x="1479" y="1480"/>
                    <a:pt x="1402" y="1477"/>
                    <a:pt x="1321" y="1472"/>
                  </a:cubicBezTo>
                  <a:cubicBezTo>
                    <a:pt x="1139" y="1411"/>
                    <a:pt x="1321" y="1290"/>
                    <a:pt x="1321" y="1290"/>
                  </a:cubicBezTo>
                  <a:lnTo>
                    <a:pt x="1321" y="1290"/>
                  </a:lnTo>
                  <a:cubicBezTo>
                    <a:pt x="1321" y="1290"/>
                    <a:pt x="227" y="1411"/>
                    <a:pt x="14" y="1958"/>
                  </a:cubicBezTo>
                  <a:cubicBezTo>
                    <a:pt x="0" y="2137"/>
                    <a:pt x="1017" y="2204"/>
                    <a:pt x="2208" y="2204"/>
                  </a:cubicBezTo>
                  <a:cubicBezTo>
                    <a:pt x="3653" y="2204"/>
                    <a:pt x="5356" y="2106"/>
                    <a:pt x="5789" y="1989"/>
                  </a:cubicBezTo>
                  <a:cubicBezTo>
                    <a:pt x="6063" y="1685"/>
                    <a:pt x="5394" y="44"/>
                    <a:pt x="5394" y="44"/>
                  </a:cubicBezTo>
                  <a:cubicBezTo>
                    <a:pt x="5394" y="44"/>
                    <a:pt x="5208" y="0"/>
                    <a:pt x="4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6035325" y="4434500"/>
              <a:ext cx="145925" cy="307525"/>
            </a:xfrm>
            <a:custGeom>
              <a:avLst/>
              <a:gdLst/>
              <a:ahLst/>
              <a:cxnLst/>
              <a:rect l="l" t="t" r="r" b="b"/>
              <a:pathLst>
                <a:path w="5837" h="12301" extrusionOk="0">
                  <a:moveTo>
                    <a:pt x="2914" y="1"/>
                  </a:moveTo>
                  <a:cubicBezTo>
                    <a:pt x="1497" y="1"/>
                    <a:pt x="1" y="4003"/>
                    <a:pt x="1" y="4003"/>
                  </a:cubicBezTo>
                  <a:lnTo>
                    <a:pt x="3223" y="12301"/>
                  </a:lnTo>
                  <a:lnTo>
                    <a:pt x="5320" y="12088"/>
                  </a:lnTo>
                  <a:cubicBezTo>
                    <a:pt x="5320" y="12088"/>
                    <a:pt x="5837" y="6738"/>
                    <a:pt x="4287" y="1753"/>
                  </a:cubicBezTo>
                  <a:cubicBezTo>
                    <a:pt x="3882" y="476"/>
                    <a:pt x="3403" y="1"/>
                    <a:pt x="2914" y="1"/>
                  </a:cubicBezTo>
                  <a:close/>
                </a:path>
              </a:pathLst>
            </a:custGeom>
            <a:solidFill>
              <a:srgbClr val="904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6326375" y="4716925"/>
              <a:ext cx="114775" cy="83750"/>
            </a:xfrm>
            <a:custGeom>
              <a:avLst/>
              <a:gdLst/>
              <a:ahLst/>
              <a:cxnLst/>
              <a:rect l="l" t="t" r="r" b="b"/>
              <a:pathLst>
                <a:path w="4591" h="3350" extrusionOk="0">
                  <a:moveTo>
                    <a:pt x="3800" y="0"/>
                  </a:moveTo>
                  <a:lnTo>
                    <a:pt x="1581" y="61"/>
                  </a:lnTo>
                  <a:lnTo>
                    <a:pt x="2006" y="1551"/>
                  </a:lnTo>
                  <a:lnTo>
                    <a:pt x="0" y="3283"/>
                  </a:lnTo>
                  <a:cubicBezTo>
                    <a:pt x="0" y="3283"/>
                    <a:pt x="420" y="3350"/>
                    <a:pt x="906" y="3350"/>
                  </a:cubicBezTo>
                  <a:cubicBezTo>
                    <a:pt x="1289" y="3350"/>
                    <a:pt x="1712" y="3309"/>
                    <a:pt x="2006" y="3162"/>
                  </a:cubicBezTo>
                  <a:cubicBezTo>
                    <a:pt x="2506" y="2945"/>
                    <a:pt x="3610" y="2913"/>
                    <a:pt x="4200" y="2913"/>
                  </a:cubicBezTo>
                  <a:cubicBezTo>
                    <a:pt x="4436" y="2913"/>
                    <a:pt x="4590" y="2918"/>
                    <a:pt x="4590" y="2918"/>
                  </a:cubicBezTo>
                  <a:lnTo>
                    <a:pt x="3800" y="0"/>
                  </a:lnTo>
                  <a:close/>
                </a:path>
              </a:pathLst>
            </a:custGeom>
            <a:solidFill>
              <a:srgbClr val="904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a:off x="6300625" y="4761850"/>
              <a:ext cx="151925" cy="55200"/>
            </a:xfrm>
            <a:custGeom>
              <a:avLst/>
              <a:gdLst/>
              <a:ahLst/>
              <a:cxnLst/>
              <a:rect l="l" t="t" r="r" b="b"/>
              <a:pathLst>
                <a:path w="6077" h="2208" extrusionOk="0">
                  <a:moveTo>
                    <a:pt x="4886" y="0"/>
                  </a:moveTo>
                  <a:cubicBezTo>
                    <a:pt x="4559" y="0"/>
                    <a:pt x="4127" y="65"/>
                    <a:pt x="3736" y="331"/>
                  </a:cubicBezTo>
                  <a:cubicBezTo>
                    <a:pt x="3020" y="818"/>
                    <a:pt x="2735" y="1494"/>
                    <a:pt x="1560" y="1494"/>
                  </a:cubicBezTo>
                  <a:cubicBezTo>
                    <a:pt x="1488" y="1494"/>
                    <a:pt x="1413" y="1491"/>
                    <a:pt x="1334" y="1486"/>
                  </a:cubicBezTo>
                  <a:cubicBezTo>
                    <a:pt x="1122" y="1395"/>
                    <a:pt x="1334" y="1273"/>
                    <a:pt x="1334" y="1273"/>
                  </a:cubicBezTo>
                  <a:lnTo>
                    <a:pt x="1334" y="1273"/>
                  </a:lnTo>
                  <a:cubicBezTo>
                    <a:pt x="1334" y="1273"/>
                    <a:pt x="210" y="1395"/>
                    <a:pt x="27" y="1973"/>
                  </a:cubicBezTo>
                  <a:cubicBezTo>
                    <a:pt x="1" y="2146"/>
                    <a:pt x="954" y="2208"/>
                    <a:pt x="2100" y="2208"/>
                  </a:cubicBezTo>
                  <a:cubicBezTo>
                    <a:pt x="3570" y="2208"/>
                    <a:pt x="5358" y="2105"/>
                    <a:pt x="5803" y="2003"/>
                  </a:cubicBezTo>
                  <a:cubicBezTo>
                    <a:pt x="6076" y="1669"/>
                    <a:pt x="5407" y="58"/>
                    <a:pt x="5407" y="58"/>
                  </a:cubicBezTo>
                  <a:cubicBezTo>
                    <a:pt x="5407" y="58"/>
                    <a:pt x="5193" y="0"/>
                    <a:pt x="4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8"/>
            <p:cNvSpPr/>
            <p:nvPr/>
          </p:nvSpPr>
          <p:spPr>
            <a:xfrm>
              <a:off x="6290650" y="4426900"/>
              <a:ext cx="145925" cy="306775"/>
            </a:xfrm>
            <a:custGeom>
              <a:avLst/>
              <a:gdLst/>
              <a:ahLst/>
              <a:cxnLst/>
              <a:rect l="l" t="t" r="r" b="b"/>
              <a:pathLst>
                <a:path w="5837" h="12271" extrusionOk="0">
                  <a:moveTo>
                    <a:pt x="2927" y="1"/>
                  </a:moveTo>
                  <a:cubicBezTo>
                    <a:pt x="1514" y="1"/>
                    <a:pt x="1" y="4003"/>
                    <a:pt x="1" y="4003"/>
                  </a:cubicBezTo>
                  <a:lnTo>
                    <a:pt x="3223" y="12270"/>
                  </a:lnTo>
                  <a:lnTo>
                    <a:pt x="5350" y="12088"/>
                  </a:lnTo>
                  <a:cubicBezTo>
                    <a:pt x="5350" y="12088"/>
                    <a:pt x="5837" y="6708"/>
                    <a:pt x="4287" y="1753"/>
                  </a:cubicBezTo>
                  <a:cubicBezTo>
                    <a:pt x="3889" y="476"/>
                    <a:pt x="3414" y="1"/>
                    <a:pt x="2927" y="1"/>
                  </a:cubicBezTo>
                  <a:close/>
                </a:path>
              </a:pathLst>
            </a:custGeom>
            <a:solidFill>
              <a:srgbClr val="904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8"/>
            <p:cNvSpPr/>
            <p:nvPr/>
          </p:nvSpPr>
          <p:spPr>
            <a:xfrm>
              <a:off x="5919075" y="4115650"/>
              <a:ext cx="512175" cy="465950"/>
            </a:xfrm>
            <a:custGeom>
              <a:avLst/>
              <a:gdLst/>
              <a:ahLst/>
              <a:cxnLst/>
              <a:rect l="l" t="t" r="r" b="b"/>
              <a:pathLst>
                <a:path w="20487" h="18638" extrusionOk="0">
                  <a:moveTo>
                    <a:pt x="11196" y="0"/>
                  </a:moveTo>
                  <a:cubicBezTo>
                    <a:pt x="10841" y="0"/>
                    <a:pt x="10555" y="12"/>
                    <a:pt x="10365" y="39"/>
                  </a:cubicBezTo>
                  <a:cubicBezTo>
                    <a:pt x="10365" y="39"/>
                    <a:pt x="3800" y="1650"/>
                    <a:pt x="1854" y="5145"/>
                  </a:cubicBezTo>
                  <a:cubicBezTo>
                    <a:pt x="0" y="8854"/>
                    <a:pt x="3800" y="17547"/>
                    <a:pt x="4590" y="17851"/>
                  </a:cubicBezTo>
                  <a:cubicBezTo>
                    <a:pt x="4996" y="17997"/>
                    <a:pt x="8393" y="18637"/>
                    <a:pt x="12049" y="18637"/>
                  </a:cubicBezTo>
                  <a:cubicBezTo>
                    <a:pt x="15239" y="18637"/>
                    <a:pt x="18626" y="18150"/>
                    <a:pt x="20396" y="16422"/>
                  </a:cubicBezTo>
                  <a:cubicBezTo>
                    <a:pt x="20213" y="14355"/>
                    <a:pt x="17782" y="9340"/>
                    <a:pt x="18086" y="9340"/>
                  </a:cubicBezTo>
                  <a:cubicBezTo>
                    <a:pt x="18390" y="9340"/>
                    <a:pt x="20274" y="7395"/>
                    <a:pt x="20396" y="4841"/>
                  </a:cubicBezTo>
                  <a:cubicBezTo>
                    <a:pt x="20487" y="2319"/>
                    <a:pt x="19302" y="556"/>
                    <a:pt x="19302" y="556"/>
                  </a:cubicBezTo>
                  <a:cubicBezTo>
                    <a:pt x="19302" y="556"/>
                    <a:pt x="13630" y="0"/>
                    <a:pt x="11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a:off x="6184275" y="3530075"/>
              <a:ext cx="163400" cy="244600"/>
            </a:xfrm>
            <a:custGeom>
              <a:avLst/>
              <a:gdLst/>
              <a:ahLst/>
              <a:cxnLst/>
              <a:rect l="l" t="t" r="r" b="b"/>
              <a:pathLst>
                <a:path w="6536" h="9784" extrusionOk="0">
                  <a:moveTo>
                    <a:pt x="2340" y="1"/>
                  </a:moveTo>
                  <a:cubicBezTo>
                    <a:pt x="1790" y="1"/>
                    <a:pt x="1294" y="138"/>
                    <a:pt x="943" y="453"/>
                  </a:cubicBezTo>
                  <a:cubicBezTo>
                    <a:pt x="943" y="453"/>
                    <a:pt x="0" y="3371"/>
                    <a:pt x="548" y="4981"/>
                  </a:cubicBezTo>
                  <a:cubicBezTo>
                    <a:pt x="851" y="5650"/>
                    <a:pt x="1307" y="5377"/>
                    <a:pt x="1551" y="5620"/>
                  </a:cubicBezTo>
                  <a:cubicBezTo>
                    <a:pt x="1794" y="5833"/>
                    <a:pt x="1095" y="9602"/>
                    <a:pt x="1095" y="9602"/>
                  </a:cubicBezTo>
                  <a:lnTo>
                    <a:pt x="4833" y="9784"/>
                  </a:lnTo>
                  <a:cubicBezTo>
                    <a:pt x="4833" y="9784"/>
                    <a:pt x="6535" y="4647"/>
                    <a:pt x="6353" y="2732"/>
                  </a:cubicBezTo>
                  <a:cubicBezTo>
                    <a:pt x="6216" y="1289"/>
                    <a:pt x="4023" y="1"/>
                    <a:pt x="2340" y="1"/>
                  </a:cubicBezTo>
                  <a:close/>
                </a:path>
              </a:pathLst>
            </a:custGeom>
            <a:solidFill>
              <a:srgbClr val="904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6156150" y="3814175"/>
              <a:ext cx="279675" cy="317050"/>
            </a:xfrm>
            <a:custGeom>
              <a:avLst/>
              <a:gdLst/>
              <a:ahLst/>
              <a:cxnLst/>
              <a:rect l="l" t="t" r="r" b="b"/>
              <a:pathLst>
                <a:path w="11187" h="12682" extrusionOk="0">
                  <a:moveTo>
                    <a:pt x="8937" y="1"/>
                  </a:moveTo>
                  <a:lnTo>
                    <a:pt x="1" y="608"/>
                  </a:lnTo>
                  <a:cubicBezTo>
                    <a:pt x="1" y="608"/>
                    <a:pt x="578" y="7022"/>
                    <a:pt x="1916" y="8967"/>
                  </a:cubicBezTo>
                  <a:cubicBezTo>
                    <a:pt x="1916" y="8967"/>
                    <a:pt x="882" y="11065"/>
                    <a:pt x="882" y="12098"/>
                  </a:cubicBezTo>
                  <a:cubicBezTo>
                    <a:pt x="882" y="12098"/>
                    <a:pt x="4715" y="12682"/>
                    <a:pt x="8457" y="12682"/>
                  </a:cubicBezTo>
                  <a:cubicBezTo>
                    <a:pt x="9393" y="12682"/>
                    <a:pt x="10323" y="12645"/>
                    <a:pt x="11186" y="12554"/>
                  </a:cubicBezTo>
                  <a:cubicBezTo>
                    <a:pt x="8664" y="2645"/>
                    <a:pt x="8937" y="1"/>
                    <a:pt x="89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a:off x="6185025" y="3744275"/>
              <a:ext cx="221925" cy="165675"/>
            </a:xfrm>
            <a:custGeom>
              <a:avLst/>
              <a:gdLst/>
              <a:ahLst/>
              <a:cxnLst/>
              <a:rect l="l" t="t" r="r" b="b"/>
              <a:pathLst>
                <a:path w="8877" h="6627" extrusionOk="0">
                  <a:moveTo>
                    <a:pt x="1733" y="0"/>
                  </a:moveTo>
                  <a:cubicBezTo>
                    <a:pt x="487" y="0"/>
                    <a:pt x="366" y="882"/>
                    <a:pt x="366" y="882"/>
                  </a:cubicBezTo>
                  <a:lnTo>
                    <a:pt x="1" y="5654"/>
                  </a:lnTo>
                  <a:lnTo>
                    <a:pt x="7904" y="6626"/>
                  </a:lnTo>
                  <a:cubicBezTo>
                    <a:pt x="7904" y="6626"/>
                    <a:pt x="8876" y="1550"/>
                    <a:pt x="7995" y="760"/>
                  </a:cubicBezTo>
                  <a:cubicBezTo>
                    <a:pt x="7113" y="0"/>
                    <a:pt x="3010" y="0"/>
                    <a:pt x="1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5753425" y="3750275"/>
              <a:ext cx="509150" cy="293925"/>
            </a:xfrm>
            <a:custGeom>
              <a:avLst/>
              <a:gdLst/>
              <a:ahLst/>
              <a:cxnLst/>
              <a:rect l="l" t="t" r="r" b="b"/>
              <a:pathLst>
                <a:path w="20366" h="11757" extrusionOk="0">
                  <a:moveTo>
                    <a:pt x="17886" y="0"/>
                  </a:moveTo>
                  <a:cubicBezTo>
                    <a:pt x="17619" y="0"/>
                    <a:pt x="16711" y="87"/>
                    <a:pt x="16019" y="1189"/>
                  </a:cubicBezTo>
                  <a:cubicBezTo>
                    <a:pt x="15198" y="2465"/>
                    <a:pt x="13617" y="7116"/>
                    <a:pt x="13617" y="7116"/>
                  </a:cubicBezTo>
                  <a:cubicBezTo>
                    <a:pt x="13617" y="7116"/>
                    <a:pt x="7143" y="3560"/>
                    <a:pt x="4772" y="3073"/>
                  </a:cubicBezTo>
                  <a:lnTo>
                    <a:pt x="1976" y="1918"/>
                  </a:lnTo>
                  <a:lnTo>
                    <a:pt x="1976" y="1918"/>
                  </a:lnTo>
                  <a:cubicBezTo>
                    <a:pt x="1976" y="1918"/>
                    <a:pt x="1672" y="2587"/>
                    <a:pt x="2189" y="3012"/>
                  </a:cubicBezTo>
                  <a:cubicBezTo>
                    <a:pt x="2705" y="3438"/>
                    <a:pt x="3891" y="3742"/>
                    <a:pt x="3891" y="3742"/>
                  </a:cubicBezTo>
                  <a:lnTo>
                    <a:pt x="0" y="4319"/>
                  </a:lnTo>
                  <a:cubicBezTo>
                    <a:pt x="0" y="4319"/>
                    <a:pt x="881" y="5809"/>
                    <a:pt x="1611" y="6174"/>
                  </a:cubicBezTo>
                  <a:cubicBezTo>
                    <a:pt x="1868" y="6302"/>
                    <a:pt x="2353" y="6344"/>
                    <a:pt x="2873" y="6344"/>
                  </a:cubicBezTo>
                  <a:cubicBezTo>
                    <a:pt x="3825" y="6344"/>
                    <a:pt x="4894" y="6204"/>
                    <a:pt x="4894" y="6204"/>
                  </a:cubicBezTo>
                  <a:cubicBezTo>
                    <a:pt x="4894" y="6204"/>
                    <a:pt x="11102" y="11756"/>
                    <a:pt x="15010" y="11756"/>
                  </a:cubicBezTo>
                  <a:cubicBezTo>
                    <a:pt x="15222" y="11756"/>
                    <a:pt x="15427" y="11740"/>
                    <a:pt x="15623" y="11706"/>
                  </a:cubicBezTo>
                  <a:cubicBezTo>
                    <a:pt x="18207" y="10581"/>
                    <a:pt x="20365" y="2526"/>
                    <a:pt x="19757" y="1310"/>
                  </a:cubicBezTo>
                  <a:cubicBezTo>
                    <a:pt x="19119" y="64"/>
                    <a:pt x="17964" y="3"/>
                    <a:pt x="17964" y="3"/>
                  </a:cubicBezTo>
                  <a:cubicBezTo>
                    <a:pt x="17964" y="3"/>
                    <a:pt x="17936" y="0"/>
                    <a:pt x="17886" y="0"/>
                  </a:cubicBezTo>
                  <a:close/>
                </a:path>
              </a:pathLst>
            </a:custGeom>
            <a:solidFill>
              <a:srgbClr val="904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5954775" y="3744900"/>
              <a:ext cx="335900" cy="306275"/>
            </a:xfrm>
            <a:custGeom>
              <a:avLst/>
              <a:gdLst/>
              <a:ahLst/>
              <a:cxnLst/>
              <a:rect l="l" t="t" r="r" b="b"/>
              <a:pathLst>
                <a:path w="13436" h="12251" extrusionOk="0">
                  <a:moveTo>
                    <a:pt x="10156" y="1"/>
                  </a:moveTo>
                  <a:cubicBezTo>
                    <a:pt x="9467" y="1"/>
                    <a:pt x="8334" y="235"/>
                    <a:pt x="7539" y="1586"/>
                  </a:cubicBezTo>
                  <a:cubicBezTo>
                    <a:pt x="6323" y="3653"/>
                    <a:pt x="5411" y="7179"/>
                    <a:pt x="5411" y="7179"/>
                  </a:cubicBezTo>
                  <a:cubicBezTo>
                    <a:pt x="5411" y="7179"/>
                    <a:pt x="2585" y="5598"/>
                    <a:pt x="1885" y="5294"/>
                  </a:cubicBezTo>
                  <a:cubicBezTo>
                    <a:pt x="1885" y="5294"/>
                    <a:pt x="1" y="7665"/>
                    <a:pt x="426" y="9459"/>
                  </a:cubicBezTo>
                  <a:cubicBezTo>
                    <a:pt x="426" y="9459"/>
                    <a:pt x="4296" y="12251"/>
                    <a:pt x="6869" y="12251"/>
                  </a:cubicBezTo>
                  <a:cubicBezTo>
                    <a:pt x="7162" y="12251"/>
                    <a:pt x="7439" y="12214"/>
                    <a:pt x="7691" y="12133"/>
                  </a:cubicBezTo>
                  <a:cubicBezTo>
                    <a:pt x="9697" y="11252"/>
                    <a:pt x="11855" y="5021"/>
                    <a:pt x="11855" y="5021"/>
                  </a:cubicBezTo>
                  <a:cubicBezTo>
                    <a:pt x="11855" y="5021"/>
                    <a:pt x="13436" y="1009"/>
                    <a:pt x="10761" y="66"/>
                  </a:cubicBezTo>
                  <a:cubicBezTo>
                    <a:pt x="10761" y="66"/>
                    <a:pt x="10521" y="1"/>
                    <a:pt x="10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a:off x="6094600" y="3942600"/>
              <a:ext cx="18275" cy="62325"/>
            </a:xfrm>
            <a:custGeom>
              <a:avLst/>
              <a:gdLst/>
              <a:ahLst/>
              <a:cxnLst/>
              <a:rect l="l" t="t" r="r" b="b"/>
              <a:pathLst>
                <a:path w="731" h="2493" fill="none" extrusionOk="0">
                  <a:moveTo>
                    <a:pt x="1" y="0"/>
                  </a:moveTo>
                  <a:cubicBezTo>
                    <a:pt x="1" y="0"/>
                    <a:pt x="31" y="1490"/>
                    <a:pt x="730" y="2493"/>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5765575" y="3868900"/>
              <a:ext cx="48650" cy="6100"/>
            </a:xfrm>
            <a:custGeom>
              <a:avLst/>
              <a:gdLst/>
              <a:ahLst/>
              <a:cxnLst/>
              <a:rect l="l" t="t" r="r" b="b"/>
              <a:pathLst>
                <a:path w="1946" h="244" fill="none" extrusionOk="0">
                  <a:moveTo>
                    <a:pt x="0" y="243"/>
                  </a:moveTo>
                  <a:lnTo>
                    <a:pt x="1946" y="0"/>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a:off x="5779250" y="3887125"/>
              <a:ext cx="38775" cy="4575"/>
            </a:xfrm>
            <a:custGeom>
              <a:avLst/>
              <a:gdLst/>
              <a:ahLst/>
              <a:cxnLst/>
              <a:rect l="l" t="t" r="r" b="b"/>
              <a:pathLst>
                <a:path w="1551" h="183" fill="none" extrusionOk="0">
                  <a:moveTo>
                    <a:pt x="0" y="183"/>
                  </a:moveTo>
                  <a:lnTo>
                    <a:pt x="1551"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5798250" y="3897775"/>
              <a:ext cx="30425" cy="7600"/>
            </a:xfrm>
            <a:custGeom>
              <a:avLst/>
              <a:gdLst/>
              <a:ahLst/>
              <a:cxnLst/>
              <a:rect l="l" t="t" r="r" b="b"/>
              <a:pathLst>
                <a:path w="1217" h="304" fill="none" extrusionOk="0">
                  <a:moveTo>
                    <a:pt x="0" y="304"/>
                  </a:moveTo>
                  <a:lnTo>
                    <a:pt x="1216" y="0"/>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5753425" y="3843050"/>
              <a:ext cx="104125" cy="15225"/>
            </a:xfrm>
            <a:custGeom>
              <a:avLst/>
              <a:gdLst/>
              <a:ahLst/>
              <a:cxnLst/>
              <a:rect l="l" t="t" r="r" b="b"/>
              <a:pathLst>
                <a:path w="4165" h="609" fill="none" extrusionOk="0">
                  <a:moveTo>
                    <a:pt x="4164" y="1"/>
                  </a:moveTo>
                  <a:lnTo>
                    <a:pt x="0" y="60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5873475" y="3874200"/>
              <a:ext cx="6100" cy="31175"/>
            </a:xfrm>
            <a:custGeom>
              <a:avLst/>
              <a:gdLst/>
              <a:ahLst/>
              <a:cxnLst/>
              <a:rect l="l" t="t" r="r" b="b"/>
              <a:pathLst>
                <a:path w="244" h="1247" fill="none" extrusionOk="0">
                  <a:moveTo>
                    <a:pt x="92" y="1247"/>
                  </a:moveTo>
                  <a:cubicBezTo>
                    <a:pt x="92" y="1247"/>
                    <a:pt x="1" y="426"/>
                    <a:pt x="244"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6202500" y="3706550"/>
              <a:ext cx="141375" cy="61300"/>
            </a:xfrm>
            <a:custGeom>
              <a:avLst/>
              <a:gdLst/>
              <a:ahLst/>
              <a:cxnLst/>
              <a:rect l="l" t="t" r="r" b="b"/>
              <a:pathLst>
                <a:path w="5655" h="2452" extrusionOk="0">
                  <a:moveTo>
                    <a:pt x="1007" y="1"/>
                  </a:moveTo>
                  <a:cubicBezTo>
                    <a:pt x="875" y="1"/>
                    <a:pt x="770" y="7"/>
                    <a:pt x="700" y="20"/>
                  </a:cubicBezTo>
                  <a:cubicBezTo>
                    <a:pt x="1" y="111"/>
                    <a:pt x="1" y="1752"/>
                    <a:pt x="1" y="1752"/>
                  </a:cubicBezTo>
                  <a:lnTo>
                    <a:pt x="5442" y="2451"/>
                  </a:lnTo>
                  <a:cubicBezTo>
                    <a:pt x="5442" y="2451"/>
                    <a:pt x="5654" y="1388"/>
                    <a:pt x="5442" y="901"/>
                  </a:cubicBezTo>
                  <a:cubicBezTo>
                    <a:pt x="5197" y="439"/>
                    <a:pt x="2130" y="1"/>
                    <a:pt x="10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6197950" y="3495875"/>
              <a:ext cx="225725" cy="237475"/>
            </a:xfrm>
            <a:custGeom>
              <a:avLst/>
              <a:gdLst/>
              <a:ahLst/>
              <a:cxnLst/>
              <a:rect l="l" t="t" r="r" b="b"/>
              <a:pathLst>
                <a:path w="9029" h="9499" extrusionOk="0">
                  <a:moveTo>
                    <a:pt x="2851" y="0"/>
                  </a:moveTo>
                  <a:cubicBezTo>
                    <a:pt x="1486" y="0"/>
                    <a:pt x="367" y="666"/>
                    <a:pt x="1" y="1729"/>
                  </a:cubicBezTo>
                  <a:cubicBezTo>
                    <a:pt x="1" y="1729"/>
                    <a:pt x="1" y="1821"/>
                    <a:pt x="1" y="2003"/>
                  </a:cubicBezTo>
                  <a:cubicBezTo>
                    <a:pt x="92" y="2672"/>
                    <a:pt x="426" y="4465"/>
                    <a:pt x="1824" y="5924"/>
                  </a:cubicBezTo>
                  <a:lnTo>
                    <a:pt x="1338" y="9055"/>
                  </a:lnTo>
                  <a:cubicBezTo>
                    <a:pt x="1338" y="9055"/>
                    <a:pt x="3015" y="9498"/>
                    <a:pt x="4924" y="9498"/>
                  </a:cubicBezTo>
                  <a:cubicBezTo>
                    <a:pt x="6367" y="9498"/>
                    <a:pt x="7942" y="9245"/>
                    <a:pt x="9028" y="8356"/>
                  </a:cubicBezTo>
                  <a:cubicBezTo>
                    <a:pt x="8754" y="6319"/>
                    <a:pt x="8147" y="2611"/>
                    <a:pt x="5715" y="939"/>
                  </a:cubicBezTo>
                  <a:cubicBezTo>
                    <a:pt x="4750" y="288"/>
                    <a:pt x="3748" y="0"/>
                    <a:pt x="2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a:off x="6194150" y="3837725"/>
              <a:ext cx="59300" cy="152000"/>
            </a:xfrm>
            <a:custGeom>
              <a:avLst/>
              <a:gdLst/>
              <a:ahLst/>
              <a:cxnLst/>
              <a:rect l="l" t="t" r="r" b="b"/>
              <a:pathLst>
                <a:path w="2372" h="6080" fill="none" extrusionOk="0">
                  <a:moveTo>
                    <a:pt x="2371" y="1"/>
                  </a:moveTo>
                  <a:cubicBezTo>
                    <a:pt x="2371" y="1"/>
                    <a:pt x="943" y="4499"/>
                    <a:pt x="1" y="6080"/>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6243550" y="3643950"/>
              <a:ext cx="25" cy="25"/>
            </a:xfrm>
            <a:custGeom>
              <a:avLst/>
              <a:gdLst/>
              <a:ahLst/>
              <a:cxnLst/>
              <a:rect l="l" t="t" r="r" b="b"/>
              <a:pathLst>
                <a:path w="1" h="1" fill="none" extrusionOk="0">
                  <a:moveTo>
                    <a:pt x="0" y="1"/>
                  </a:moveTo>
                  <a:close/>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6175925" y="4038350"/>
              <a:ext cx="30400" cy="95775"/>
            </a:xfrm>
            <a:custGeom>
              <a:avLst/>
              <a:gdLst/>
              <a:ahLst/>
              <a:cxnLst/>
              <a:rect l="l" t="t" r="r" b="b"/>
              <a:pathLst>
                <a:path w="1216" h="3831" fill="none" extrusionOk="0">
                  <a:moveTo>
                    <a:pt x="1125" y="0"/>
                  </a:moveTo>
                  <a:cubicBezTo>
                    <a:pt x="1125" y="0"/>
                    <a:pt x="182" y="2432"/>
                    <a:pt x="91" y="3131"/>
                  </a:cubicBezTo>
                  <a:cubicBezTo>
                    <a:pt x="0" y="3830"/>
                    <a:pt x="61" y="3313"/>
                    <a:pt x="61" y="3313"/>
                  </a:cubicBezTo>
                  <a:lnTo>
                    <a:pt x="1216" y="331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6202500" y="3741225"/>
              <a:ext cx="116300" cy="9150"/>
            </a:xfrm>
            <a:custGeom>
              <a:avLst/>
              <a:gdLst/>
              <a:ahLst/>
              <a:cxnLst/>
              <a:rect l="l" t="t" r="r" b="b"/>
              <a:pathLst>
                <a:path w="4652" h="366" fill="none" extrusionOk="0">
                  <a:moveTo>
                    <a:pt x="1" y="365"/>
                  </a:moveTo>
                  <a:cubicBezTo>
                    <a:pt x="1" y="365"/>
                    <a:pt x="3010" y="1"/>
                    <a:pt x="4651" y="305"/>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a:off x="6096875" y="4346850"/>
              <a:ext cx="31950" cy="441525"/>
            </a:xfrm>
            <a:custGeom>
              <a:avLst/>
              <a:gdLst/>
              <a:ahLst/>
              <a:cxnLst/>
              <a:rect l="l" t="t" r="r" b="b"/>
              <a:pathLst>
                <a:path w="1278" h="17661" fill="none" extrusionOk="0">
                  <a:moveTo>
                    <a:pt x="1277" y="1"/>
                  </a:moveTo>
                  <a:lnTo>
                    <a:pt x="1" y="17661"/>
                  </a:lnTo>
                </a:path>
              </a:pathLst>
            </a:custGeom>
            <a:noFill/>
            <a:ln w="15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a:off x="6203275" y="4345350"/>
              <a:ext cx="41050" cy="463550"/>
            </a:xfrm>
            <a:custGeom>
              <a:avLst/>
              <a:gdLst/>
              <a:ahLst/>
              <a:cxnLst/>
              <a:rect l="l" t="t" r="r" b="b"/>
              <a:pathLst>
                <a:path w="1642" h="18542" fill="none" extrusionOk="0">
                  <a:moveTo>
                    <a:pt x="1642" y="0"/>
                  </a:moveTo>
                  <a:lnTo>
                    <a:pt x="0" y="18541"/>
                  </a:lnTo>
                </a:path>
              </a:pathLst>
            </a:custGeom>
            <a:noFill/>
            <a:ln w="15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a:off x="6454025" y="4345350"/>
              <a:ext cx="41825" cy="463550"/>
            </a:xfrm>
            <a:custGeom>
              <a:avLst/>
              <a:gdLst/>
              <a:ahLst/>
              <a:cxnLst/>
              <a:rect l="l" t="t" r="r" b="b"/>
              <a:pathLst>
                <a:path w="1673" h="18542" fill="none" extrusionOk="0">
                  <a:moveTo>
                    <a:pt x="1" y="0"/>
                  </a:moveTo>
                  <a:lnTo>
                    <a:pt x="1673" y="18541"/>
                  </a:lnTo>
                </a:path>
              </a:pathLst>
            </a:custGeom>
            <a:noFill/>
            <a:ln w="15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a:off x="6185025" y="3884850"/>
              <a:ext cx="386825" cy="468100"/>
            </a:xfrm>
            <a:custGeom>
              <a:avLst/>
              <a:gdLst/>
              <a:ahLst/>
              <a:cxnLst/>
              <a:rect l="l" t="t" r="r" b="b"/>
              <a:pathLst>
                <a:path w="15473" h="18724" extrusionOk="0">
                  <a:moveTo>
                    <a:pt x="3314" y="0"/>
                  </a:moveTo>
                  <a:cubicBezTo>
                    <a:pt x="2828" y="0"/>
                    <a:pt x="2432" y="335"/>
                    <a:pt x="2372" y="821"/>
                  </a:cubicBezTo>
                  <a:lnTo>
                    <a:pt x="92" y="17630"/>
                  </a:lnTo>
                  <a:cubicBezTo>
                    <a:pt x="1" y="18207"/>
                    <a:pt x="457" y="18724"/>
                    <a:pt x="1034" y="18724"/>
                  </a:cubicBezTo>
                  <a:lnTo>
                    <a:pt x="12189" y="18724"/>
                  </a:lnTo>
                  <a:cubicBezTo>
                    <a:pt x="12676" y="18724"/>
                    <a:pt x="13071" y="18359"/>
                    <a:pt x="13132" y="17903"/>
                  </a:cubicBezTo>
                  <a:lnTo>
                    <a:pt x="15411" y="1064"/>
                  </a:lnTo>
                  <a:cubicBezTo>
                    <a:pt x="15472" y="487"/>
                    <a:pt x="15047" y="0"/>
                    <a:pt x="14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a:off x="6065725" y="4315700"/>
              <a:ext cx="329050" cy="37250"/>
            </a:xfrm>
            <a:custGeom>
              <a:avLst/>
              <a:gdLst/>
              <a:ahLst/>
              <a:cxnLst/>
              <a:rect l="l" t="t" r="r" b="b"/>
              <a:pathLst>
                <a:path w="13162" h="1490" extrusionOk="0">
                  <a:moveTo>
                    <a:pt x="1520" y="1"/>
                  </a:moveTo>
                  <a:cubicBezTo>
                    <a:pt x="669" y="1"/>
                    <a:pt x="1" y="669"/>
                    <a:pt x="1" y="1490"/>
                  </a:cubicBezTo>
                  <a:lnTo>
                    <a:pt x="13162" y="1490"/>
                  </a:lnTo>
                  <a:lnTo>
                    <a:pt x="131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4740475" y="3798975"/>
              <a:ext cx="85125" cy="116300"/>
            </a:xfrm>
            <a:custGeom>
              <a:avLst/>
              <a:gdLst/>
              <a:ahLst/>
              <a:cxnLst/>
              <a:rect l="l" t="t" r="r" b="b"/>
              <a:pathLst>
                <a:path w="3405" h="4652" extrusionOk="0">
                  <a:moveTo>
                    <a:pt x="1" y="1"/>
                  </a:moveTo>
                  <a:lnTo>
                    <a:pt x="426" y="4651"/>
                  </a:lnTo>
                  <a:lnTo>
                    <a:pt x="2979" y="4651"/>
                  </a:lnTo>
                  <a:lnTo>
                    <a:pt x="3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4730600" y="3780750"/>
              <a:ext cx="104875" cy="18250"/>
            </a:xfrm>
            <a:custGeom>
              <a:avLst/>
              <a:gdLst/>
              <a:ahLst/>
              <a:cxnLst/>
              <a:rect l="l" t="t" r="r" b="b"/>
              <a:pathLst>
                <a:path w="4195" h="730" extrusionOk="0">
                  <a:moveTo>
                    <a:pt x="0" y="0"/>
                  </a:moveTo>
                  <a:lnTo>
                    <a:pt x="0" y="730"/>
                  </a:lnTo>
                  <a:lnTo>
                    <a:pt x="4195" y="730"/>
                  </a:lnTo>
                  <a:lnTo>
                    <a:pt x="4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4753400" y="3764048"/>
              <a:ext cx="57000" cy="60060"/>
            </a:xfrm>
            <a:custGeom>
              <a:avLst/>
              <a:gdLst/>
              <a:ahLst/>
              <a:cxnLst/>
              <a:rect l="l" t="t" r="r" b="b"/>
              <a:pathLst>
                <a:path w="2280" h="670" extrusionOk="0">
                  <a:moveTo>
                    <a:pt x="0" y="0"/>
                  </a:moveTo>
                  <a:lnTo>
                    <a:pt x="0" y="669"/>
                  </a:lnTo>
                  <a:lnTo>
                    <a:pt x="2280" y="669"/>
                  </a:lnTo>
                  <a:lnTo>
                    <a:pt x="2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4738950" y="3830125"/>
              <a:ext cx="86650" cy="43350"/>
            </a:xfrm>
            <a:custGeom>
              <a:avLst/>
              <a:gdLst/>
              <a:ahLst/>
              <a:cxnLst/>
              <a:rect l="l" t="t" r="r" b="b"/>
              <a:pathLst>
                <a:path w="3466" h="1734" extrusionOk="0">
                  <a:moveTo>
                    <a:pt x="1" y="1"/>
                  </a:moveTo>
                  <a:lnTo>
                    <a:pt x="1" y="1733"/>
                  </a:lnTo>
                  <a:lnTo>
                    <a:pt x="3466" y="1733"/>
                  </a:lnTo>
                  <a:lnTo>
                    <a:pt x="3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4238950" y="4754150"/>
              <a:ext cx="114775" cy="83775"/>
            </a:xfrm>
            <a:custGeom>
              <a:avLst/>
              <a:gdLst/>
              <a:ahLst/>
              <a:cxnLst/>
              <a:rect l="l" t="t" r="r" b="b"/>
              <a:pathLst>
                <a:path w="4591" h="3351" extrusionOk="0">
                  <a:moveTo>
                    <a:pt x="791" y="1"/>
                  </a:moveTo>
                  <a:lnTo>
                    <a:pt x="0" y="2919"/>
                  </a:lnTo>
                  <a:cubicBezTo>
                    <a:pt x="0" y="2919"/>
                    <a:pt x="157" y="2914"/>
                    <a:pt x="396" y="2914"/>
                  </a:cubicBezTo>
                  <a:cubicBezTo>
                    <a:pt x="993" y="2914"/>
                    <a:pt x="2106" y="2945"/>
                    <a:pt x="2584" y="3162"/>
                  </a:cubicBezTo>
                  <a:cubicBezTo>
                    <a:pt x="2892" y="3309"/>
                    <a:pt x="3317" y="3350"/>
                    <a:pt x="3697" y="3350"/>
                  </a:cubicBezTo>
                  <a:cubicBezTo>
                    <a:pt x="4180" y="3350"/>
                    <a:pt x="4590" y="3284"/>
                    <a:pt x="4590" y="3284"/>
                  </a:cubicBezTo>
                  <a:lnTo>
                    <a:pt x="2584" y="1521"/>
                  </a:lnTo>
                  <a:lnTo>
                    <a:pt x="3010" y="62"/>
                  </a:lnTo>
                  <a:lnTo>
                    <a:pt x="79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4228300" y="4799075"/>
              <a:ext cx="151600" cy="54775"/>
            </a:xfrm>
            <a:custGeom>
              <a:avLst/>
              <a:gdLst/>
              <a:ahLst/>
              <a:cxnLst/>
              <a:rect l="l" t="t" r="r" b="b"/>
              <a:pathLst>
                <a:path w="6064" h="2191" extrusionOk="0">
                  <a:moveTo>
                    <a:pt x="1191" y="1"/>
                  </a:moveTo>
                  <a:cubicBezTo>
                    <a:pt x="884" y="1"/>
                    <a:pt x="670" y="58"/>
                    <a:pt x="670" y="58"/>
                  </a:cubicBezTo>
                  <a:cubicBezTo>
                    <a:pt x="670" y="58"/>
                    <a:pt x="1" y="1669"/>
                    <a:pt x="274" y="2003"/>
                  </a:cubicBezTo>
                  <a:cubicBezTo>
                    <a:pt x="700" y="2101"/>
                    <a:pt x="2349" y="2191"/>
                    <a:pt x="3776" y="2191"/>
                  </a:cubicBezTo>
                  <a:cubicBezTo>
                    <a:pt x="5001" y="2191"/>
                    <a:pt x="6064" y="2125"/>
                    <a:pt x="6050" y="1943"/>
                  </a:cubicBezTo>
                  <a:cubicBezTo>
                    <a:pt x="5867" y="1395"/>
                    <a:pt x="4743" y="1274"/>
                    <a:pt x="4743" y="1274"/>
                  </a:cubicBezTo>
                  <a:lnTo>
                    <a:pt x="4743" y="1274"/>
                  </a:lnTo>
                  <a:cubicBezTo>
                    <a:pt x="4743" y="1274"/>
                    <a:pt x="4955" y="1395"/>
                    <a:pt x="4743" y="1487"/>
                  </a:cubicBezTo>
                  <a:cubicBezTo>
                    <a:pt x="4686" y="1489"/>
                    <a:pt x="4632" y="1490"/>
                    <a:pt x="4580" y="1490"/>
                  </a:cubicBezTo>
                  <a:cubicBezTo>
                    <a:pt x="3351" y="1490"/>
                    <a:pt x="3070" y="827"/>
                    <a:pt x="2341" y="332"/>
                  </a:cubicBezTo>
                  <a:cubicBezTo>
                    <a:pt x="1950" y="65"/>
                    <a:pt x="1518" y="1"/>
                    <a:pt x="1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4244275" y="4206275"/>
              <a:ext cx="253050" cy="559900"/>
            </a:xfrm>
            <a:custGeom>
              <a:avLst/>
              <a:gdLst/>
              <a:ahLst/>
              <a:cxnLst/>
              <a:rect l="l" t="t" r="r" b="b"/>
              <a:pathLst>
                <a:path w="10122" h="22396" extrusionOk="0">
                  <a:moveTo>
                    <a:pt x="4316" y="1"/>
                  </a:moveTo>
                  <a:cubicBezTo>
                    <a:pt x="4195" y="517"/>
                    <a:pt x="4043" y="1216"/>
                    <a:pt x="3830" y="1976"/>
                  </a:cubicBezTo>
                  <a:cubicBezTo>
                    <a:pt x="4256" y="3466"/>
                    <a:pt x="3800" y="4894"/>
                    <a:pt x="2736" y="5593"/>
                  </a:cubicBezTo>
                  <a:cubicBezTo>
                    <a:pt x="2341" y="6779"/>
                    <a:pt x="1885" y="7873"/>
                    <a:pt x="1429" y="8603"/>
                  </a:cubicBezTo>
                  <a:cubicBezTo>
                    <a:pt x="1034" y="9818"/>
                    <a:pt x="578" y="11490"/>
                    <a:pt x="486" y="12828"/>
                  </a:cubicBezTo>
                  <a:cubicBezTo>
                    <a:pt x="304" y="15290"/>
                    <a:pt x="0" y="21703"/>
                    <a:pt x="0" y="22037"/>
                  </a:cubicBezTo>
                  <a:cubicBezTo>
                    <a:pt x="1014" y="22327"/>
                    <a:pt x="1781" y="22395"/>
                    <a:pt x="2278" y="22395"/>
                  </a:cubicBezTo>
                  <a:cubicBezTo>
                    <a:pt x="2720" y="22395"/>
                    <a:pt x="2949" y="22341"/>
                    <a:pt x="2949" y="22341"/>
                  </a:cubicBezTo>
                  <a:cubicBezTo>
                    <a:pt x="2949" y="22341"/>
                    <a:pt x="10122" y="4590"/>
                    <a:pt x="8177" y="2128"/>
                  </a:cubicBezTo>
                  <a:cubicBezTo>
                    <a:pt x="7417" y="1368"/>
                    <a:pt x="5927" y="609"/>
                    <a:pt x="4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4473750" y="4754150"/>
              <a:ext cx="114775" cy="83775"/>
            </a:xfrm>
            <a:custGeom>
              <a:avLst/>
              <a:gdLst/>
              <a:ahLst/>
              <a:cxnLst/>
              <a:rect l="l" t="t" r="r" b="b"/>
              <a:pathLst>
                <a:path w="4591" h="3351" extrusionOk="0">
                  <a:moveTo>
                    <a:pt x="791" y="1"/>
                  </a:moveTo>
                  <a:lnTo>
                    <a:pt x="1" y="2919"/>
                  </a:lnTo>
                  <a:cubicBezTo>
                    <a:pt x="1" y="2919"/>
                    <a:pt x="154" y="2914"/>
                    <a:pt x="391" y="2914"/>
                  </a:cubicBezTo>
                  <a:cubicBezTo>
                    <a:pt x="981" y="2914"/>
                    <a:pt x="2085" y="2945"/>
                    <a:pt x="2584" y="3162"/>
                  </a:cubicBezTo>
                  <a:cubicBezTo>
                    <a:pt x="2879" y="3309"/>
                    <a:pt x="3302" y="3350"/>
                    <a:pt x="3684" y="3350"/>
                  </a:cubicBezTo>
                  <a:cubicBezTo>
                    <a:pt x="4171" y="3350"/>
                    <a:pt x="4590" y="3284"/>
                    <a:pt x="4590" y="3284"/>
                  </a:cubicBezTo>
                  <a:lnTo>
                    <a:pt x="2584" y="1521"/>
                  </a:lnTo>
                  <a:lnTo>
                    <a:pt x="3010" y="62"/>
                  </a:lnTo>
                  <a:lnTo>
                    <a:pt x="79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4462350" y="4799075"/>
              <a:ext cx="151950" cy="54775"/>
            </a:xfrm>
            <a:custGeom>
              <a:avLst/>
              <a:gdLst/>
              <a:ahLst/>
              <a:cxnLst/>
              <a:rect l="l" t="t" r="r" b="b"/>
              <a:pathLst>
                <a:path w="6078" h="2191" extrusionOk="0">
                  <a:moveTo>
                    <a:pt x="1191" y="1"/>
                  </a:moveTo>
                  <a:cubicBezTo>
                    <a:pt x="884" y="1"/>
                    <a:pt x="669" y="58"/>
                    <a:pt x="669" y="58"/>
                  </a:cubicBezTo>
                  <a:cubicBezTo>
                    <a:pt x="669" y="58"/>
                    <a:pt x="1" y="1669"/>
                    <a:pt x="274" y="2003"/>
                  </a:cubicBezTo>
                  <a:cubicBezTo>
                    <a:pt x="700" y="2101"/>
                    <a:pt x="2357" y="2191"/>
                    <a:pt x="3788" y="2191"/>
                  </a:cubicBezTo>
                  <a:cubicBezTo>
                    <a:pt x="5016" y="2191"/>
                    <a:pt x="6078" y="2125"/>
                    <a:pt x="6049" y="1943"/>
                  </a:cubicBezTo>
                  <a:cubicBezTo>
                    <a:pt x="5867" y="1395"/>
                    <a:pt x="4743" y="1274"/>
                    <a:pt x="4742" y="1274"/>
                  </a:cubicBezTo>
                  <a:lnTo>
                    <a:pt x="4742" y="1274"/>
                  </a:lnTo>
                  <a:cubicBezTo>
                    <a:pt x="4742" y="1274"/>
                    <a:pt x="4955" y="1395"/>
                    <a:pt x="4742" y="1487"/>
                  </a:cubicBezTo>
                  <a:cubicBezTo>
                    <a:pt x="4686" y="1489"/>
                    <a:pt x="4632" y="1490"/>
                    <a:pt x="4579" y="1490"/>
                  </a:cubicBezTo>
                  <a:cubicBezTo>
                    <a:pt x="3351" y="1490"/>
                    <a:pt x="3070" y="827"/>
                    <a:pt x="2341" y="332"/>
                  </a:cubicBezTo>
                  <a:cubicBezTo>
                    <a:pt x="1950" y="65"/>
                    <a:pt x="1518" y="1"/>
                    <a:pt x="1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4119650" y="4144550"/>
              <a:ext cx="614000" cy="621625"/>
            </a:xfrm>
            <a:custGeom>
              <a:avLst/>
              <a:gdLst/>
              <a:ahLst/>
              <a:cxnLst/>
              <a:rect l="l" t="t" r="r" b="b"/>
              <a:pathLst>
                <a:path w="24560" h="24865" extrusionOk="0">
                  <a:moveTo>
                    <a:pt x="8086" y="1"/>
                  </a:moveTo>
                  <a:cubicBezTo>
                    <a:pt x="5005" y="1"/>
                    <a:pt x="1398" y="312"/>
                    <a:pt x="1398" y="312"/>
                  </a:cubicBezTo>
                  <a:cubicBezTo>
                    <a:pt x="1398" y="312"/>
                    <a:pt x="0" y="4020"/>
                    <a:pt x="3009" y="6482"/>
                  </a:cubicBezTo>
                  <a:cubicBezTo>
                    <a:pt x="5988" y="8914"/>
                    <a:pt x="11429" y="8579"/>
                    <a:pt x="13374" y="8762"/>
                  </a:cubicBezTo>
                  <a:cubicBezTo>
                    <a:pt x="15289" y="8914"/>
                    <a:pt x="16505" y="9400"/>
                    <a:pt x="16505" y="9400"/>
                  </a:cubicBezTo>
                  <a:cubicBezTo>
                    <a:pt x="16505" y="9400"/>
                    <a:pt x="15107" y="12835"/>
                    <a:pt x="14925" y="15297"/>
                  </a:cubicBezTo>
                  <a:cubicBezTo>
                    <a:pt x="14742" y="17759"/>
                    <a:pt x="14438" y="24172"/>
                    <a:pt x="14438" y="24506"/>
                  </a:cubicBezTo>
                  <a:cubicBezTo>
                    <a:pt x="15468" y="24796"/>
                    <a:pt x="16234" y="24864"/>
                    <a:pt x="16727" y="24864"/>
                  </a:cubicBezTo>
                  <a:cubicBezTo>
                    <a:pt x="17164" y="24864"/>
                    <a:pt x="17387" y="24810"/>
                    <a:pt x="17387" y="24810"/>
                  </a:cubicBezTo>
                  <a:cubicBezTo>
                    <a:pt x="17387" y="24810"/>
                    <a:pt x="24560" y="7059"/>
                    <a:pt x="22645" y="4597"/>
                  </a:cubicBezTo>
                  <a:cubicBezTo>
                    <a:pt x="20335" y="2318"/>
                    <a:pt x="11794" y="312"/>
                    <a:pt x="11794" y="312"/>
                  </a:cubicBezTo>
                  <a:cubicBezTo>
                    <a:pt x="11034" y="79"/>
                    <a:pt x="9626" y="1"/>
                    <a:pt x="80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4235150" y="3559275"/>
              <a:ext cx="162650" cy="244275"/>
            </a:xfrm>
            <a:custGeom>
              <a:avLst/>
              <a:gdLst/>
              <a:ahLst/>
              <a:cxnLst/>
              <a:rect l="l" t="t" r="r" b="b"/>
              <a:pathLst>
                <a:path w="6506" h="9771" extrusionOk="0">
                  <a:moveTo>
                    <a:pt x="4192" y="1"/>
                  </a:moveTo>
                  <a:cubicBezTo>
                    <a:pt x="2503" y="1"/>
                    <a:pt x="320" y="1273"/>
                    <a:pt x="183" y="2719"/>
                  </a:cubicBezTo>
                  <a:cubicBezTo>
                    <a:pt x="0" y="4665"/>
                    <a:pt x="1672" y="9771"/>
                    <a:pt x="1672" y="9771"/>
                  </a:cubicBezTo>
                  <a:lnTo>
                    <a:pt x="5411" y="9589"/>
                  </a:lnTo>
                  <a:cubicBezTo>
                    <a:pt x="5411" y="9589"/>
                    <a:pt x="4742" y="5850"/>
                    <a:pt x="4985" y="5607"/>
                  </a:cubicBezTo>
                  <a:cubicBezTo>
                    <a:pt x="5228" y="5364"/>
                    <a:pt x="5684" y="5637"/>
                    <a:pt x="5988" y="4999"/>
                  </a:cubicBezTo>
                  <a:cubicBezTo>
                    <a:pt x="6505" y="3358"/>
                    <a:pt x="5593" y="440"/>
                    <a:pt x="5593" y="440"/>
                  </a:cubicBezTo>
                  <a:cubicBezTo>
                    <a:pt x="5236" y="134"/>
                    <a:pt x="4740" y="1"/>
                    <a:pt x="4192"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4146250" y="3843050"/>
              <a:ext cx="280425" cy="317125"/>
            </a:xfrm>
            <a:custGeom>
              <a:avLst/>
              <a:gdLst/>
              <a:ahLst/>
              <a:cxnLst/>
              <a:rect l="l" t="t" r="r" b="b"/>
              <a:pathLst>
                <a:path w="11217" h="12685" extrusionOk="0">
                  <a:moveTo>
                    <a:pt x="2249" y="1"/>
                  </a:moveTo>
                  <a:cubicBezTo>
                    <a:pt x="2249" y="1"/>
                    <a:pt x="2553" y="2645"/>
                    <a:pt x="0" y="12554"/>
                  </a:cubicBezTo>
                  <a:cubicBezTo>
                    <a:pt x="893" y="12648"/>
                    <a:pt x="1854" y="12685"/>
                    <a:pt x="2818" y="12685"/>
                  </a:cubicBezTo>
                  <a:cubicBezTo>
                    <a:pt x="6543" y="12685"/>
                    <a:pt x="10304" y="12128"/>
                    <a:pt x="10304" y="12128"/>
                  </a:cubicBezTo>
                  <a:cubicBezTo>
                    <a:pt x="10304" y="11065"/>
                    <a:pt x="9271" y="8967"/>
                    <a:pt x="9271" y="8967"/>
                  </a:cubicBezTo>
                  <a:cubicBezTo>
                    <a:pt x="10608" y="7052"/>
                    <a:pt x="11216" y="608"/>
                    <a:pt x="11216" y="608"/>
                  </a:cubicBezTo>
                  <a:lnTo>
                    <a:pt x="2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4314925" y="3752550"/>
              <a:ext cx="507650" cy="293925"/>
            </a:xfrm>
            <a:custGeom>
              <a:avLst/>
              <a:gdLst/>
              <a:ahLst/>
              <a:cxnLst/>
              <a:rect l="l" t="t" r="r" b="b"/>
              <a:pathLst>
                <a:path w="20306" h="11757" extrusionOk="0">
                  <a:moveTo>
                    <a:pt x="2480" y="1"/>
                  </a:moveTo>
                  <a:cubicBezTo>
                    <a:pt x="2430" y="1"/>
                    <a:pt x="2402" y="3"/>
                    <a:pt x="2402" y="3"/>
                  </a:cubicBezTo>
                  <a:cubicBezTo>
                    <a:pt x="2402" y="3"/>
                    <a:pt x="1247" y="95"/>
                    <a:pt x="609" y="1311"/>
                  </a:cubicBezTo>
                  <a:cubicBezTo>
                    <a:pt x="1" y="2526"/>
                    <a:pt x="2159" y="10581"/>
                    <a:pt x="4712" y="11706"/>
                  </a:cubicBezTo>
                  <a:cubicBezTo>
                    <a:pt x="4911" y="11740"/>
                    <a:pt x="5117" y="11756"/>
                    <a:pt x="5330" y="11756"/>
                  </a:cubicBezTo>
                  <a:cubicBezTo>
                    <a:pt x="9264" y="11756"/>
                    <a:pt x="15472" y="6204"/>
                    <a:pt x="15472" y="6204"/>
                  </a:cubicBezTo>
                  <a:cubicBezTo>
                    <a:pt x="15472" y="6204"/>
                    <a:pt x="17205" y="6022"/>
                    <a:pt x="18725" y="5809"/>
                  </a:cubicBezTo>
                  <a:cubicBezTo>
                    <a:pt x="20305" y="5353"/>
                    <a:pt x="19880" y="3469"/>
                    <a:pt x="19667" y="3104"/>
                  </a:cubicBezTo>
                  <a:cubicBezTo>
                    <a:pt x="19592" y="2975"/>
                    <a:pt x="19062" y="2933"/>
                    <a:pt x="18409" y="2933"/>
                  </a:cubicBezTo>
                  <a:cubicBezTo>
                    <a:pt x="17210" y="2933"/>
                    <a:pt x="15594" y="3073"/>
                    <a:pt x="15594" y="3073"/>
                  </a:cubicBezTo>
                  <a:cubicBezTo>
                    <a:pt x="13223" y="3560"/>
                    <a:pt x="6749" y="7116"/>
                    <a:pt x="6749" y="7116"/>
                  </a:cubicBezTo>
                  <a:cubicBezTo>
                    <a:pt x="6749" y="7116"/>
                    <a:pt x="5168" y="2466"/>
                    <a:pt x="4348" y="1189"/>
                  </a:cubicBezTo>
                  <a:cubicBezTo>
                    <a:pt x="3656" y="87"/>
                    <a:pt x="2748" y="1"/>
                    <a:pt x="2480"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4749600" y="3839250"/>
              <a:ext cx="60050" cy="775"/>
            </a:xfrm>
            <a:custGeom>
              <a:avLst/>
              <a:gdLst/>
              <a:ahLst/>
              <a:cxnLst/>
              <a:rect l="l" t="t" r="r" b="b"/>
              <a:pathLst>
                <a:path w="2402" h="31" fill="none" extrusionOk="0">
                  <a:moveTo>
                    <a:pt x="0" y="31"/>
                  </a:moveTo>
                  <a:lnTo>
                    <a:pt x="2402"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4757200" y="3853700"/>
              <a:ext cx="55500" cy="3050"/>
            </a:xfrm>
            <a:custGeom>
              <a:avLst/>
              <a:gdLst/>
              <a:ahLst/>
              <a:cxnLst/>
              <a:rect l="l" t="t" r="r" b="b"/>
              <a:pathLst>
                <a:path w="2220" h="122" fill="none" extrusionOk="0">
                  <a:moveTo>
                    <a:pt x="0" y="122"/>
                  </a:moveTo>
                  <a:lnTo>
                    <a:pt x="2219" y="0"/>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4765550" y="3871925"/>
              <a:ext cx="44850" cy="25"/>
            </a:xfrm>
            <a:custGeom>
              <a:avLst/>
              <a:gdLst/>
              <a:ahLst/>
              <a:cxnLst/>
              <a:rect l="l" t="t" r="r" b="b"/>
              <a:pathLst>
                <a:path w="1794" h="1" fill="none" extrusionOk="0">
                  <a:moveTo>
                    <a:pt x="1" y="1"/>
                  </a:moveTo>
                  <a:lnTo>
                    <a:pt x="1794"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4773900" y="3886375"/>
              <a:ext cx="27400" cy="775"/>
            </a:xfrm>
            <a:custGeom>
              <a:avLst/>
              <a:gdLst/>
              <a:ahLst/>
              <a:cxnLst/>
              <a:rect l="l" t="t" r="r" b="b"/>
              <a:pathLst>
                <a:path w="1096" h="31" fill="none" extrusionOk="0">
                  <a:moveTo>
                    <a:pt x="1095" y="0"/>
                  </a:moveTo>
                  <a:lnTo>
                    <a:pt x="1" y="3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4462350" y="3946400"/>
              <a:ext cx="22825" cy="60050"/>
            </a:xfrm>
            <a:custGeom>
              <a:avLst/>
              <a:gdLst/>
              <a:ahLst/>
              <a:cxnLst/>
              <a:rect l="l" t="t" r="r" b="b"/>
              <a:pathLst>
                <a:path w="913" h="2402" fill="none" extrusionOk="0">
                  <a:moveTo>
                    <a:pt x="913" y="0"/>
                  </a:moveTo>
                  <a:cubicBezTo>
                    <a:pt x="913" y="0"/>
                    <a:pt x="821" y="1520"/>
                    <a:pt x="1" y="2402"/>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4280750" y="3747575"/>
              <a:ext cx="183100" cy="142700"/>
            </a:xfrm>
            <a:custGeom>
              <a:avLst/>
              <a:gdLst/>
              <a:ahLst/>
              <a:cxnLst/>
              <a:rect l="l" t="t" r="r" b="b"/>
              <a:pathLst>
                <a:path w="7324" h="5708" extrusionOk="0">
                  <a:moveTo>
                    <a:pt x="3894" y="1"/>
                  </a:moveTo>
                  <a:cubicBezTo>
                    <a:pt x="3546" y="1"/>
                    <a:pt x="3313" y="81"/>
                    <a:pt x="3313" y="81"/>
                  </a:cubicBezTo>
                  <a:cubicBezTo>
                    <a:pt x="3313" y="81"/>
                    <a:pt x="0" y="5522"/>
                    <a:pt x="2401" y="5704"/>
                  </a:cubicBezTo>
                  <a:cubicBezTo>
                    <a:pt x="2458" y="5706"/>
                    <a:pt x="2515" y="5707"/>
                    <a:pt x="2572" y="5707"/>
                  </a:cubicBezTo>
                  <a:cubicBezTo>
                    <a:pt x="4893" y="5707"/>
                    <a:pt x="7323" y="3937"/>
                    <a:pt x="7234" y="3759"/>
                  </a:cubicBezTo>
                  <a:cubicBezTo>
                    <a:pt x="7082" y="3546"/>
                    <a:pt x="6140" y="1114"/>
                    <a:pt x="5228" y="446"/>
                  </a:cubicBezTo>
                  <a:cubicBezTo>
                    <a:pt x="4747" y="88"/>
                    <a:pt x="4257" y="1"/>
                    <a:pt x="3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4052025" y="3500950"/>
              <a:ext cx="347275" cy="608400"/>
            </a:xfrm>
            <a:custGeom>
              <a:avLst/>
              <a:gdLst/>
              <a:ahLst/>
              <a:cxnLst/>
              <a:rect l="l" t="t" r="r" b="b"/>
              <a:pathLst>
                <a:path w="13891" h="24336" extrusionOk="0">
                  <a:moveTo>
                    <a:pt x="9304" y="1"/>
                  </a:moveTo>
                  <a:cubicBezTo>
                    <a:pt x="9168" y="1"/>
                    <a:pt x="9088" y="7"/>
                    <a:pt x="9088" y="7"/>
                  </a:cubicBezTo>
                  <a:cubicBezTo>
                    <a:pt x="7903" y="159"/>
                    <a:pt x="6535" y="827"/>
                    <a:pt x="5866" y="2408"/>
                  </a:cubicBezTo>
                  <a:cubicBezTo>
                    <a:pt x="5228" y="3897"/>
                    <a:pt x="5532" y="5083"/>
                    <a:pt x="5046" y="8274"/>
                  </a:cubicBezTo>
                  <a:cubicBezTo>
                    <a:pt x="4559" y="11466"/>
                    <a:pt x="0" y="15144"/>
                    <a:pt x="912" y="19247"/>
                  </a:cubicBezTo>
                  <a:cubicBezTo>
                    <a:pt x="1603" y="22464"/>
                    <a:pt x="4068" y="24335"/>
                    <a:pt x="7063" y="24335"/>
                  </a:cubicBezTo>
                  <a:cubicBezTo>
                    <a:pt x="7889" y="24335"/>
                    <a:pt x="8755" y="24193"/>
                    <a:pt x="9635" y="23897"/>
                  </a:cubicBezTo>
                  <a:cubicBezTo>
                    <a:pt x="13739" y="22499"/>
                    <a:pt x="13830" y="20068"/>
                    <a:pt x="12645" y="17241"/>
                  </a:cubicBezTo>
                  <a:cubicBezTo>
                    <a:pt x="11459" y="14384"/>
                    <a:pt x="12493" y="13958"/>
                    <a:pt x="12918" y="11526"/>
                  </a:cubicBezTo>
                  <a:cubicBezTo>
                    <a:pt x="13313" y="9095"/>
                    <a:pt x="11094" y="8973"/>
                    <a:pt x="10912" y="6967"/>
                  </a:cubicBezTo>
                  <a:cubicBezTo>
                    <a:pt x="10699" y="4931"/>
                    <a:pt x="13891" y="4049"/>
                    <a:pt x="12979" y="1952"/>
                  </a:cubicBezTo>
                  <a:cubicBezTo>
                    <a:pt x="12167" y="149"/>
                    <a:pt x="9997" y="1"/>
                    <a:pt x="9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4480600" y="4757200"/>
              <a:ext cx="73725" cy="7625"/>
            </a:xfrm>
            <a:custGeom>
              <a:avLst/>
              <a:gdLst/>
              <a:ahLst/>
              <a:cxnLst/>
              <a:rect l="l" t="t" r="r" b="b"/>
              <a:pathLst>
                <a:path w="2949" h="305" fill="none" extrusionOk="0">
                  <a:moveTo>
                    <a:pt x="0" y="0"/>
                  </a:moveTo>
                  <a:cubicBezTo>
                    <a:pt x="0" y="0"/>
                    <a:pt x="1277" y="244"/>
                    <a:pt x="2949" y="304"/>
                  </a:cubicBezTo>
                </a:path>
              </a:pathLst>
            </a:custGeom>
            <a:solidFill>
              <a:schemeClr val="dk1"/>
            </a:solid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4532275" y="4316475"/>
              <a:ext cx="92725" cy="63075"/>
            </a:xfrm>
            <a:custGeom>
              <a:avLst/>
              <a:gdLst/>
              <a:ahLst/>
              <a:cxnLst/>
              <a:rect l="l" t="t" r="r" b="b"/>
              <a:pathLst>
                <a:path w="3709" h="2523" fill="none" extrusionOk="0">
                  <a:moveTo>
                    <a:pt x="0" y="2523"/>
                  </a:moveTo>
                  <a:cubicBezTo>
                    <a:pt x="0" y="2523"/>
                    <a:pt x="2462" y="2432"/>
                    <a:pt x="3708" y="0"/>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4441850" y="4385625"/>
              <a:ext cx="31925" cy="441500"/>
            </a:xfrm>
            <a:custGeom>
              <a:avLst/>
              <a:gdLst/>
              <a:ahLst/>
              <a:cxnLst/>
              <a:rect l="l" t="t" r="r" b="b"/>
              <a:pathLst>
                <a:path w="1277" h="17660" fill="none" extrusionOk="0">
                  <a:moveTo>
                    <a:pt x="0" y="0"/>
                  </a:moveTo>
                  <a:lnTo>
                    <a:pt x="1277" y="17660"/>
                  </a:lnTo>
                </a:path>
              </a:pathLst>
            </a:custGeom>
            <a:noFill/>
            <a:ln w="15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4325575" y="4384100"/>
              <a:ext cx="41825" cy="463550"/>
            </a:xfrm>
            <a:custGeom>
              <a:avLst/>
              <a:gdLst/>
              <a:ahLst/>
              <a:cxnLst/>
              <a:rect l="l" t="t" r="r" b="b"/>
              <a:pathLst>
                <a:path w="1673" h="18542" fill="none" extrusionOk="0">
                  <a:moveTo>
                    <a:pt x="0" y="0"/>
                  </a:moveTo>
                  <a:lnTo>
                    <a:pt x="1672" y="18542"/>
                  </a:lnTo>
                </a:path>
              </a:pathLst>
            </a:custGeom>
            <a:noFill/>
            <a:ln w="15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4074800" y="4384100"/>
              <a:ext cx="41075" cy="463550"/>
            </a:xfrm>
            <a:custGeom>
              <a:avLst/>
              <a:gdLst/>
              <a:ahLst/>
              <a:cxnLst/>
              <a:rect l="l" t="t" r="r" b="b"/>
              <a:pathLst>
                <a:path w="1643" h="18542" fill="none" extrusionOk="0">
                  <a:moveTo>
                    <a:pt x="1642" y="0"/>
                  </a:moveTo>
                  <a:lnTo>
                    <a:pt x="1" y="18542"/>
                  </a:lnTo>
                </a:path>
              </a:pathLst>
            </a:custGeom>
            <a:noFill/>
            <a:ln w="15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3998050" y="3922850"/>
              <a:ext cx="386825" cy="468875"/>
            </a:xfrm>
            <a:custGeom>
              <a:avLst/>
              <a:gdLst/>
              <a:ahLst/>
              <a:cxnLst/>
              <a:rect l="l" t="t" r="r" b="b"/>
              <a:pathLst>
                <a:path w="15473" h="18755" extrusionOk="0">
                  <a:moveTo>
                    <a:pt x="1034" y="0"/>
                  </a:moveTo>
                  <a:cubicBezTo>
                    <a:pt x="457" y="0"/>
                    <a:pt x="1" y="517"/>
                    <a:pt x="92" y="1094"/>
                  </a:cubicBezTo>
                  <a:lnTo>
                    <a:pt x="2372" y="17933"/>
                  </a:lnTo>
                  <a:cubicBezTo>
                    <a:pt x="2433" y="18389"/>
                    <a:pt x="2828" y="18754"/>
                    <a:pt x="3314" y="18754"/>
                  </a:cubicBezTo>
                  <a:lnTo>
                    <a:pt x="14469" y="18754"/>
                  </a:lnTo>
                  <a:cubicBezTo>
                    <a:pt x="15047" y="18754"/>
                    <a:pt x="15472" y="18237"/>
                    <a:pt x="15412" y="17660"/>
                  </a:cubicBezTo>
                  <a:lnTo>
                    <a:pt x="13132" y="851"/>
                  </a:lnTo>
                  <a:cubicBezTo>
                    <a:pt x="13071" y="365"/>
                    <a:pt x="12646" y="0"/>
                    <a:pt x="12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4175125" y="4354450"/>
              <a:ext cx="329800" cy="37275"/>
            </a:xfrm>
            <a:custGeom>
              <a:avLst/>
              <a:gdLst/>
              <a:ahLst/>
              <a:cxnLst/>
              <a:rect l="l" t="t" r="r" b="b"/>
              <a:pathLst>
                <a:path w="13192" h="1491" extrusionOk="0">
                  <a:moveTo>
                    <a:pt x="0" y="1"/>
                  </a:moveTo>
                  <a:lnTo>
                    <a:pt x="0" y="1490"/>
                  </a:lnTo>
                  <a:lnTo>
                    <a:pt x="13192" y="1490"/>
                  </a:lnTo>
                  <a:cubicBezTo>
                    <a:pt x="13192" y="669"/>
                    <a:pt x="12493" y="1"/>
                    <a:pt x="116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4387125" y="4211600"/>
              <a:ext cx="266750" cy="538025"/>
            </a:xfrm>
            <a:custGeom>
              <a:avLst/>
              <a:gdLst/>
              <a:ahLst/>
              <a:cxnLst/>
              <a:rect l="l" t="t" r="r" b="b"/>
              <a:pathLst>
                <a:path w="10670" h="21521" fill="none" extrusionOk="0">
                  <a:moveTo>
                    <a:pt x="1" y="0"/>
                  </a:moveTo>
                  <a:lnTo>
                    <a:pt x="10122" y="3374"/>
                  </a:lnTo>
                  <a:cubicBezTo>
                    <a:pt x="10457" y="3496"/>
                    <a:pt x="10669" y="3891"/>
                    <a:pt x="10578" y="4256"/>
                  </a:cubicBezTo>
                  <a:lnTo>
                    <a:pt x="5776" y="21520"/>
                  </a:lnTo>
                </a:path>
              </a:pathLst>
            </a:custGeom>
            <a:noFill/>
            <a:ln w="38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A9484A1-08A5-4CCD-8A58-4E4640E24506}"/>
              </a:ext>
            </a:extLst>
          </p:cNvPr>
          <p:cNvSpPr txBox="1"/>
          <p:nvPr/>
        </p:nvSpPr>
        <p:spPr>
          <a:xfrm>
            <a:off x="659219" y="2596542"/>
            <a:ext cx="3683446" cy="523220"/>
          </a:xfrm>
          <a:prstGeom prst="rect">
            <a:avLst/>
          </a:prstGeom>
          <a:noFill/>
        </p:spPr>
        <p:txBody>
          <a:bodyPr wrap="square" rtlCol="0">
            <a:spAutoFit/>
          </a:bodyPr>
          <a:lstStyle/>
          <a:p>
            <a:r>
              <a:rPr lang="en-US" dirty="0">
                <a:solidFill>
                  <a:schemeClr val="accent1"/>
                </a:solidFill>
                <a:latin typeface="Roboto" panose="02000000000000000000" pitchFamily="2" charset="0"/>
                <a:ea typeface="Roboto" panose="02000000000000000000" pitchFamily="2" charset="0"/>
              </a:rPr>
              <a:t>Abdullah</a:t>
            </a:r>
          </a:p>
          <a:p>
            <a:r>
              <a:rPr lang="en-US" dirty="0">
                <a:solidFill>
                  <a:schemeClr val="accent1"/>
                </a:solidFill>
                <a:latin typeface="Roboto" panose="02000000000000000000" pitchFamily="2" charset="0"/>
                <a:ea typeface="Roboto" panose="02000000000000000000" pitchFamily="2" charset="0"/>
              </a:rPr>
              <a:t>DHC-1903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2"/>
          <p:cNvSpPr txBox="1">
            <a:spLocks noGrp="1"/>
          </p:cNvSpPr>
          <p:nvPr>
            <p:ph type="title"/>
          </p:nvPr>
        </p:nvSpPr>
        <p:spPr>
          <a:xfrm>
            <a:off x="2846478" y="699137"/>
            <a:ext cx="4924534" cy="10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Campaign Goals</a:t>
            </a:r>
          </a:p>
        </p:txBody>
      </p:sp>
      <p:sp>
        <p:nvSpPr>
          <p:cNvPr id="852" name="Google Shape;852;p32"/>
          <p:cNvSpPr txBox="1">
            <a:spLocks noGrp="1"/>
          </p:cNvSpPr>
          <p:nvPr>
            <p:ph type="title" idx="2"/>
          </p:nvPr>
        </p:nvSpPr>
        <p:spPr>
          <a:xfrm>
            <a:off x="1756578" y="699137"/>
            <a:ext cx="1089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853" name="Google Shape;853;p32"/>
          <p:cNvGrpSpPr/>
          <p:nvPr/>
        </p:nvGrpSpPr>
        <p:grpSpPr>
          <a:xfrm flipH="1">
            <a:off x="2338269" y="2172947"/>
            <a:ext cx="3048536" cy="2423816"/>
            <a:chOff x="1102875" y="1177200"/>
            <a:chExt cx="1729175" cy="1374825"/>
          </a:xfrm>
        </p:grpSpPr>
        <p:sp>
          <p:nvSpPr>
            <p:cNvPr id="854" name="Google Shape;854;p32"/>
            <p:cNvSpPr/>
            <p:nvPr/>
          </p:nvSpPr>
          <p:spPr>
            <a:xfrm>
              <a:off x="1978275" y="1330650"/>
              <a:ext cx="333600" cy="394375"/>
            </a:xfrm>
            <a:custGeom>
              <a:avLst/>
              <a:gdLst/>
              <a:ahLst/>
              <a:cxnLst/>
              <a:rect l="l" t="t" r="r" b="b"/>
              <a:pathLst>
                <a:path w="13344" h="15775" extrusionOk="0">
                  <a:moveTo>
                    <a:pt x="10571" y="0"/>
                  </a:moveTo>
                  <a:cubicBezTo>
                    <a:pt x="10522" y="0"/>
                    <a:pt x="10473" y="13"/>
                    <a:pt x="10426" y="39"/>
                  </a:cubicBezTo>
                  <a:cubicBezTo>
                    <a:pt x="9727" y="465"/>
                    <a:pt x="8602" y="1164"/>
                    <a:pt x="8359" y="1407"/>
                  </a:cubicBezTo>
                  <a:cubicBezTo>
                    <a:pt x="8055" y="1802"/>
                    <a:pt x="7721" y="3504"/>
                    <a:pt x="7721" y="3504"/>
                  </a:cubicBezTo>
                  <a:cubicBezTo>
                    <a:pt x="7721" y="3504"/>
                    <a:pt x="1672" y="10465"/>
                    <a:pt x="851" y="12319"/>
                  </a:cubicBezTo>
                  <a:cubicBezTo>
                    <a:pt x="0" y="14143"/>
                    <a:pt x="699" y="15359"/>
                    <a:pt x="699" y="15359"/>
                  </a:cubicBezTo>
                  <a:cubicBezTo>
                    <a:pt x="699" y="15359"/>
                    <a:pt x="1210" y="15774"/>
                    <a:pt x="2038" y="15774"/>
                  </a:cubicBezTo>
                  <a:cubicBezTo>
                    <a:pt x="2535" y="15774"/>
                    <a:pt x="3146" y="15625"/>
                    <a:pt x="3830" y="15146"/>
                  </a:cubicBezTo>
                  <a:cubicBezTo>
                    <a:pt x="5684" y="13839"/>
                    <a:pt x="10578" y="4264"/>
                    <a:pt x="10578" y="4264"/>
                  </a:cubicBezTo>
                  <a:lnTo>
                    <a:pt x="13344" y="2380"/>
                  </a:lnTo>
                  <a:lnTo>
                    <a:pt x="13101" y="1924"/>
                  </a:lnTo>
                  <a:cubicBezTo>
                    <a:pt x="13101" y="1924"/>
                    <a:pt x="12493" y="1225"/>
                    <a:pt x="12037" y="1133"/>
                  </a:cubicBezTo>
                  <a:cubicBezTo>
                    <a:pt x="12016" y="1131"/>
                    <a:pt x="11993" y="1129"/>
                    <a:pt x="11967" y="1129"/>
                  </a:cubicBezTo>
                  <a:cubicBezTo>
                    <a:pt x="11424" y="1129"/>
                    <a:pt x="9818" y="1711"/>
                    <a:pt x="9818" y="1711"/>
                  </a:cubicBezTo>
                  <a:cubicBezTo>
                    <a:pt x="9818" y="1711"/>
                    <a:pt x="10791" y="951"/>
                    <a:pt x="10882" y="343"/>
                  </a:cubicBezTo>
                  <a:cubicBezTo>
                    <a:pt x="10906" y="153"/>
                    <a:pt x="10744" y="0"/>
                    <a:pt x="10571"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2242700" y="1391650"/>
              <a:ext cx="60075" cy="45625"/>
            </a:xfrm>
            <a:custGeom>
              <a:avLst/>
              <a:gdLst/>
              <a:ahLst/>
              <a:cxnLst/>
              <a:rect l="l" t="t" r="r" b="b"/>
              <a:pathLst>
                <a:path w="2403" h="1825" fill="none" extrusionOk="0">
                  <a:moveTo>
                    <a:pt x="1" y="1824"/>
                  </a:moveTo>
                  <a:cubicBezTo>
                    <a:pt x="1" y="1672"/>
                    <a:pt x="2402" y="213"/>
                    <a:pt x="2402" y="213"/>
                  </a:cubicBezTo>
                  <a:cubicBezTo>
                    <a:pt x="2402" y="213"/>
                    <a:pt x="2311" y="0"/>
                    <a:pt x="1946" y="0"/>
                  </a:cubicBezTo>
                  <a:cubicBezTo>
                    <a:pt x="1612" y="0"/>
                    <a:pt x="639" y="548"/>
                    <a:pt x="639" y="548"/>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2254875" y="1376450"/>
              <a:ext cx="47125" cy="15225"/>
            </a:xfrm>
            <a:custGeom>
              <a:avLst/>
              <a:gdLst/>
              <a:ahLst/>
              <a:cxnLst/>
              <a:rect l="l" t="t" r="r" b="b"/>
              <a:pathLst>
                <a:path w="1885" h="609" fill="none" extrusionOk="0">
                  <a:moveTo>
                    <a:pt x="0" y="608"/>
                  </a:moveTo>
                  <a:lnTo>
                    <a:pt x="1885"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2250300" y="1365050"/>
              <a:ext cx="40300" cy="13700"/>
            </a:xfrm>
            <a:custGeom>
              <a:avLst/>
              <a:gdLst/>
              <a:ahLst/>
              <a:cxnLst/>
              <a:rect l="l" t="t" r="r" b="b"/>
              <a:pathLst>
                <a:path w="1612" h="548" fill="none" extrusionOk="0">
                  <a:moveTo>
                    <a:pt x="1" y="548"/>
                  </a:moveTo>
                  <a:lnTo>
                    <a:pt x="1612"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2223700" y="1339225"/>
              <a:ext cx="26625" cy="69925"/>
            </a:xfrm>
            <a:custGeom>
              <a:avLst/>
              <a:gdLst/>
              <a:ahLst/>
              <a:cxnLst/>
              <a:rect l="l" t="t" r="r" b="b"/>
              <a:pathLst>
                <a:path w="1065" h="2797" fill="none" extrusionOk="0">
                  <a:moveTo>
                    <a:pt x="1065" y="0"/>
                  </a:moveTo>
                  <a:cubicBezTo>
                    <a:pt x="1065" y="0"/>
                    <a:pt x="518" y="1125"/>
                    <a:pt x="1" y="1398"/>
                  </a:cubicBezTo>
                  <a:cubicBezTo>
                    <a:pt x="1" y="1398"/>
                    <a:pt x="487" y="2219"/>
                    <a:pt x="62" y="2797"/>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1860475" y="1435575"/>
              <a:ext cx="220400" cy="295375"/>
            </a:xfrm>
            <a:custGeom>
              <a:avLst/>
              <a:gdLst/>
              <a:ahLst/>
              <a:cxnLst/>
              <a:rect l="l" t="t" r="r" b="b"/>
              <a:pathLst>
                <a:path w="8816" h="11815" extrusionOk="0">
                  <a:moveTo>
                    <a:pt x="2206" y="0"/>
                  </a:moveTo>
                  <a:cubicBezTo>
                    <a:pt x="1556" y="0"/>
                    <a:pt x="1065" y="189"/>
                    <a:pt x="1065" y="189"/>
                  </a:cubicBezTo>
                  <a:cubicBezTo>
                    <a:pt x="1065" y="189"/>
                    <a:pt x="1" y="857"/>
                    <a:pt x="1" y="2012"/>
                  </a:cubicBezTo>
                  <a:cubicBezTo>
                    <a:pt x="1" y="3168"/>
                    <a:pt x="4378" y="10432"/>
                    <a:pt x="4378" y="10432"/>
                  </a:cubicBezTo>
                  <a:cubicBezTo>
                    <a:pt x="4378" y="10432"/>
                    <a:pt x="5093" y="11814"/>
                    <a:pt x="6481" y="11814"/>
                  </a:cubicBezTo>
                  <a:cubicBezTo>
                    <a:pt x="6660" y="11814"/>
                    <a:pt x="6851" y="11791"/>
                    <a:pt x="7053" y="11739"/>
                  </a:cubicBezTo>
                  <a:cubicBezTo>
                    <a:pt x="8816" y="11283"/>
                    <a:pt x="8420" y="9611"/>
                    <a:pt x="8420" y="9611"/>
                  </a:cubicBezTo>
                  <a:cubicBezTo>
                    <a:pt x="8420" y="9611"/>
                    <a:pt x="5746" y="3168"/>
                    <a:pt x="4530" y="1253"/>
                  </a:cubicBezTo>
                  <a:cubicBezTo>
                    <a:pt x="3870" y="239"/>
                    <a:pt x="2938" y="0"/>
                    <a:pt x="2206"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1839975" y="1427375"/>
              <a:ext cx="192275" cy="220375"/>
            </a:xfrm>
            <a:custGeom>
              <a:avLst/>
              <a:gdLst/>
              <a:ahLst/>
              <a:cxnLst/>
              <a:rect l="l" t="t" r="r" b="b"/>
              <a:pathLst>
                <a:path w="7691" h="8815" extrusionOk="0">
                  <a:moveTo>
                    <a:pt x="3313" y="0"/>
                  </a:moveTo>
                  <a:cubicBezTo>
                    <a:pt x="0" y="1915"/>
                    <a:pt x="1763" y="8815"/>
                    <a:pt x="3070" y="8815"/>
                  </a:cubicBezTo>
                  <a:cubicBezTo>
                    <a:pt x="4377" y="8754"/>
                    <a:pt x="7690" y="5836"/>
                    <a:pt x="7690" y="5836"/>
                  </a:cubicBezTo>
                  <a:cubicBezTo>
                    <a:pt x="7690" y="5836"/>
                    <a:pt x="6535" y="3070"/>
                    <a:pt x="5775" y="1763"/>
                  </a:cubicBezTo>
                  <a:cubicBezTo>
                    <a:pt x="4985" y="456"/>
                    <a:pt x="331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1874150" y="2054275"/>
              <a:ext cx="46400" cy="448350"/>
            </a:xfrm>
            <a:custGeom>
              <a:avLst/>
              <a:gdLst/>
              <a:ahLst/>
              <a:cxnLst/>
              <a:rect l="l" t="t" r="r" b="b"/>
              <a:pathLst>
                <a:path w="1856" h="17934" fill="none" extrusionOk="0">
                  <a:moveTo>
                    <a:pt x="1" y="0"/>
                  </a:moveTo>
                  <a:lnTo>
                    <a:pt x="1855" y="17934"/>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1761700" y="2053500"/>
              <a:ext cx="40300" cy="449125"/>
            </a:xfrm>
            <a:custGeom>
              <a:avLst/>
              <a:gdLst/>
              <a:ahLst/>
              <a:cxnLst/>
              <a:rect l="l" t="t" r="r" b="b"/>
              <a:pathLst>
                <a:path w="1612" h="17965" fill="none" extrusionOk="0">
                  <a:moveTo>
                    <a:pt x="0" y="1"/>
                  </a:moveTo>
                  <a:lnTo>
                    <a:pt x="161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1518525" y="2053500"/>
              <a:ext cx="40300" cy="449125"/>
            </a:xfrm>
            <a:custGeom>
              <a:avLst/>
              <a:gdLst/>
              <a:ahLst/>
              <a:cxnLst/>
              <a:rect l="l" t="t" r="r" b="b"/>
              <a:pathLst>
                <a:path w="1612" h="17965" fill="none" extrusionOk="0">
                  <a:moveTo>
                    <a:pt x="1612" y="1"/>
                  </a:moveTo>
                  <a:lnTo>
                    <a:pt x="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1444825" y="1606700"/>
              <a:ext cx="374650" cy="453675"/>
            </a:xfrm>
            <a:custGeom>
              <a:avLst/>
              <a:gdLst/>
              <a:ahLst/>
              <a:cxnLst/>
              <a:rect l="l" t="t" r="r" b="b"/>
              <a:pathLst>
                <a:path w="14986" h="18147" extrusionOk="0">
                  <a:moveTo>
                    <a:pt x="973" y="0"/>
                  </a:moveTo>
                  <a:cubicBezTo>
                    <a:pt x="426" y="0"/>
                    <a:pt x="0" y="487"/>
                    <a:pt x="61" y="1034"/>
                  </a:cubicBezTo>
                  <a:lnTo>
                    <a:pt x="2280" y="17356"/>
                  </a:lnTo>
                  <a:cubicBezTo>
                    <a:pt x="2341" y="17812"/>
                    <a:pt x="2736" y="18147"/>
                    <a:pt x="3192" y="18147"/>
                  </a:cubicBezTo>
                  <a:lnTo>
                    <a:pt x="13982" y="18147"/>
                  </a:lnTo>
                  <a:cubicBezTo>
                    <a:pt x="14560" y="18147"/>
                    <a:pt x="14985" y="17660"/>
                    <a:pt x="14894" y="17113"/>
                  </a:cubicBezTo>
                  <a:lnTo>
                    <a:pt x="12706" y="791"/>
                  </a:lnTo>
                  <a:cubicBezTo>
                    <a:pt x="12645" y="335"/>
                    <a:pt x="12250" y="0"/>
                    <a:pt x="11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1615800" y="2023875"/>
              <a:ext cx="319175" cy="37250"/>
            </a:xfrm>
            <a:custGeom>
              <a:avLst/>
              <a:gdLst/>
              <a:ahLst/>
              <a:cxnLst/>
              <a:rect l="l" t="t" r="r" b="b"/>
              <a:pathLst>
                <a:path w="12767" h="1490" extrusionOk="0">
                  <a:moveTo>
                    <a:pt x="0" y="1"/>
                  </a:moveTo>
                  <a:lnTo>
                    <a:pt x="0" y="1490"/>
                  </a:lnTo>
                  <a:lnTo>
                    <a:pt x="12767" y="1490"/>
                  </a:lnTo>
                  <a:cubicBezTo>
                    <a:pt x="12767" y="669"/>
                    <a:pt x="12098" y="1"/>
                    <a:pt x="11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1792850" y="2401550"/>
              <a:ext cx="157325" cy="113850"/>
            </a:xfrm>
            <a:custGeom>
              <a:avLst/>
              <a:gdLst/>
              <a:ahLst/>
              <a:cxnLst/>
              <a:rect l="l" t="t" r="r" b="b"/>
              <a:pathLst>
                <a:path w="6293" h="4554" extrusionOk="0">
                  <a:moveTo>
                    <a:pt x="3314" y="0"/>
                  </a:moveTo>
                  <a:lnTo>
                    <a:pt x="1125" y="213"/>
                  </a:lnTo>
                  <a:lnTo>
                    <a:pt x="1" y="4438"/>
                  </a:lnTo>
                  <a:cubicBezTo>
                    <a:pt x="1" y="4438"/>
                    <a:pt x="3367" y="4553"/>
                    <a:pt x="5151" y="4553"/>
                  </a:cubicBezTo>
                  <a:cubicBezTo>
                    <a:pt x="5788" y="4553"/>
                    <a:pt x="6224" y="4539"/>
                    <a:pt x="6232" y="4499"/>
                  </a:cubicBezTo>
                  <a:cubicBezTo>
                    <a:pt x="6293" y="4347"/>
                    <a:pt x="3800" y="2857"/>
                    <a:pt x="3800" y="2857"/>
                  </a:cubicBezTo>
                  <a:lnTo>
                    <a:pt x="3010" y="1793"/>
                  </a:lnTo>
                  <a:lnTo>
                    <a:pt x="33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2182675" y="2401550"/>
              <a:ext cx="157325" cy="113850"/>
            </a:xfrm>
            <a:custGeom>
              <a:avLst/>
              <a:gdLst/>
              <a:ahLst/>
              <a:cxnLst/>
              <a:rect l="l" t="t" r="r" b="b"/>
              <a:pathLst>
                <a:path w="6293" h="4554" extrusionOk="0">
                  <a:moveTo>
                    <a:pt x="2311" y="0"/>
                  </a:moveTo>
                  <a:lnTo>
                    <a:pt x="122" y="213"/>
                  </a:lnTo>
                  <a:lnTo>
                    <a:pt x="1" y="4438"/>
                  </a:lnTo>
                  <a:cubicBezTo>
                    <a:pt x="1" y="4438"/>
                    <a:pt x="3351" y="4553"/>
                    <a:pt x="5138" y="4553"/>
                  </a:cubicBezTo>
                  <a:cubicBezTo>
                    <a:pt x="5777" y="4553"/>
                    <a:pt x="6216" y="4539"/>
                    <a:pt x="6232" y="4499"/>
                  </a:cubicBezTo>
                  <a:cubicBezTo>
                    <a:pt x="6293" y="4347"/>
                    <a:pt x="3770" y="2857"/>
                    <a:pt x="3770" y="2857"/>
                  </a:cubicBezTo>
                  <a:lnTo>
                    <a:pt x="2949" y="1976"/>
                  </a:lnTo>
                  <a:lnTo>
                    <a:pt x="2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1706975" y="1830875"/>
              <a:ext cx="541850" cy="582100"/>
            </a:xfrm>
            <a:custGeom>
              <a:avLst/>
              <a:gdLst/>
              <a:ahLst/>
              <a:cxnLst/>
              <a:rect l="l" t="t" r="r" b="b"/>
              <a:pathLst>
                <a:path w="21674" h="23284" extrusionOk="0">
                  <a:moveTo>
                    <a:pt x="6262" y="0"/>
                  </a:moveTo>
                  <a:lnTo>
                    <a:pt x="1" y="3040"/>
                  </a:lnTo>
                  <a:cubicBezTo>
                    <a:pt x="1" y="3040"/>
                    <a:pt x="1217" y="7052"/>
                    <a:pt x="6931" y="7721"/>
                  </a:cubicBezTo>
                  <a:cubicBezTo>
                    <a:pt x="8727" y="7931"/>
                    <a:pt x="10130" y="8003"/>
                    <a:pt x="11209" y="8003"/>
                  </a:cubicBezTo>
                  <a:cubicBezTo>
                    <a:pt x="13563" y="8003"/>
                    <a:pt x="14378" y="7660"/>
                    <a:pt x="14378" y="7660"/>
                  </a:cubicBezTo>
                  <a:lnTo>
                    <a:pt x="19059" y="23283"/>
                  </a:lnTo>
                  <a:lnTo>
                    <a:pt x="21582" y="23283"/>
                  </a:lnTo>
                  <a:cubicBezTo>
                    <a:pt x="21673" y="17569"/>
                    <a:pt x="20214" y="9332"/>
                    <a:pt x="19515" y="5806"/>
                  </a:cubicBezTo>
                  <a:cubicBezTo>
                    <a:pt x="19302" y="4711"/>
                    <a:pt x="18542" y="3800"/>
                    <a:pt x="17509" y="3374"/>
                  </a:cubicBezTo>
                  <a:cubicBezTo>
                    <a:pt x="12342" y="1186"/>
                    <a:pt x="6262" y="0"/>
                    <a:pt x="6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1569450" y="1818700"/>
              <a:ext cx="436950" cy="600350"/>
            </a:xfrm>
            <a:custGeom>
              <a:avLst/>
              <a:gdLst/>
              <a:ahLst/>
              <a:cxnLst/>
              <a:rect l="l" t="t" r="r" b="b"/>
              <a:pathLst>
                <a:path w="17478" h="24014" extrusionOk="0">
                  <a:moveTo>
                    <a:pt x="3253" y="1"/>
                  </a:moveTo>
                  <a:cubicBezTo>
                    <a:pt x="3253" y="1"/>
                    <a:pt x="0" y="5533"/>
                    <a:pt x="3101" y="7448"/>
                  </a:cubicBezTo>
                  <a:cubicBezTo>
                    <a:pt x="4602" y="8360"/>
                    <a:pt x="6618" y="8596"/>
                    <a:pt x="8296" y="8596"/>
                  </a:cubicBezTo>
                  <a:cubicBezTo>
                    <a:pt x="10084" y="8596"/>
                    <a:pt x="11490" y="8329"/>
                    <a:pt x="11490" y="8329"/>
                  </a:cubicBezTo>
                  <a:lnTo>
                    <a:pt x="11490" y="8329"/>
                  </a:lnTo>
                  <a:lnTo>
                    <a:pt x="9484" y="23922"/>
                  </a:lnTo>
                  <a:lnTo>
                    <a:pt x="12584" y="24013"/>
                  </a:lnTo>
                  <a:cubicBezTo>
                    <a:pt x="12584" y="24013"/>
                    <a:pt x="16292" y="11612"/>
                    <a:pt x="17265" y="6445"/>
                  </a:cubicBezTo>
                  <a:cubicBezTo>
                    <a:pt x="17478" y="5320"/>
                    <a:pt x="16931" y="4165"/>
                    <a:pt x="15867" y="3618"/>
                  </a:cubicBezTo>
                  <a:lnTo>
                    <a:pt x="10213" y="761"/>
                  </a:lnTo>
                  <a:lnTo>
                    <a:pt x="32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1865050" y="2472975"/>
              <a:ext cx="22050" cy="16750"/>
            </a:xfrm>
            <a:custGeom>
              <a:avLst/>
              <a:gdLst/>
              <a:ahLst/>
              <a:cxnLst/>
              <a:rect l="l" t="t" r="r" b="b"/>
              <a:pathLst>
                <a:path w="882" h="670" fill="none" extrusionOk="0">
                  <a:moveTo>
                    <a:pt x="882" y="0"/>
                  </a:moveTo>
                  <a:lnTo>
                    <a:pt x="0"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1852125" y="2454725"/>
              <a:ext cx="22825" cy="12950"/>
            </a:xfrm>
            <a:custGeom>
              <a:avLst/>
              <a:gdLst/>
              <a:ahLst/>
              <a:cxnLst/>
              <a:rect l="l" t="t" r="r" b="b"/>
              <a:pathLst>
                <a:path w="913" h="518" fill="none" extrusionOk="0">
                  <a:moveTo>
                    <a:pt x="912" y="1"/>
                  </a:moveTo>
                  <a:lnTo>
                    <a:pt x="0" y="5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2265500" y="2472975"/>
              <a:ext cx="11425" cy="20550"/>
            </a:xfrm>
            <a:custGeom>
              <a:avLst/>
              <a:gdLst/>
              <a:ahLst/>
              <a:cxnLst/>
              <a:rect l="l" t="t" r="r" b="b"/>
              <a:pathLst>
                <a:path w="457" h="822" fill="none" extrusionOk="0">
                  <a:moveTo>
                    <a:pt x="457" y="0"/>
                  </a:moveTo>
                  <a:lnTo>
                    <a:pt x="1" y="82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2240425" y="2450925"/>
              <a:ext cx="15975" cy="24350"/>
            </a:xfrm>
            <a:custGeom>
              <a:avLst/>
              <a:gdLst/>
              <a:ahLst/>
              <a:cxnLst/>
              <a:rect l="l" t="t" r="r" b="b"/>
              <a:pathLst>
                <a:path w="639" h="974" fill="none" extrusionOk="0">
                  <a:moveTo>
                    <a:pt x="639" y="1"/>
                  </a:moveTo>
                  <a:lnTo>
                    <a:pt x="1" y="974"/>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1623400" y="1405150"/>
              <a:ext cx="356400" cy="446250"/>
            </a:xfrm>
            <a:custGeom>
              <a:avLst/>
              <a:gdLst/>
              <a:ahLst/>
              <a:cxnLst/>
              <a:rect l="l" t="t" r="r" b="b"/>
              <a:pathLst>
                <a:path w="14256" h="17850" extrusionOk="0">
                  <a:moveTo>
                    <a:pt x="4370" y="0"/>
                  </a:moveTo>
                  <a:cubicBezTo>
                    <a:pt x="3444" y="0"/>
                    <a:pt x="1742" y="47"/>
                    <a:pt x="1155" y="372"/>
                  </a:cubicBezTo>
                  <a:cubicBezTo>
                    <a:pt x="152" y="2439"/>
                    <a:pt x="0" y="10646"/>
                    <a:pt x="0" y="10646"/>
                  </a:cubicBezTo>
                  <a:cubicBezTo>
                    <a:pt x="0" y="10646"/>
                    <a:pt x="152" y="13959"/>
                    <a:pt x="274" y="15874"/>
                  </a:cubicBezTo>
                  <a:cubicBezTo>
                    <a:pt x="335" y="16664"/>
                    <a:pt x="943" y="17333"/>
                    <a:pt x="1733" y="17424"/>
                  </a:cubicBezTo>
                  <a:cubicBezTo>
                    <a:pt x="4347" y="17698"/>
                    <a:pt x="9484" y="17850"/>
                    <a:pt x="9484" y="17850"/>
                  </a:cubicBezTo>
                  <a:cubicBezTo>
                    <a:pt x="9484" y="17850"/>
                    <a:pt x="11125" y="17819"/>
                    <a:pt x="11368" y="17211"/>
                  </a:cubicBezTo>
                  <a:cubicBezTo>
                    <a:pt x="11581" y="16604"/>
                    <a:pt x="11247" y="13655"/>
                    <a:pt x="11247" y="13655"/>
                  </a:cubicBezTo>
                  <a:cubicBezTo>
                    <a:pt x="11247" y="13655"/>
                    <a:pt x="14256" y="3290"/>
                    <a:pt x="13952" y="2378"/>
                  </a:cubicBezTo>
                  <a:cubicBezTo>
                    <a:pt x="13618" y="1467"/>
                    <a:pt x="12554" y="1071"/>
                    <a:pt x="12554" y="1071"/>
                  </a:cubicBezTo>
                  <a:cubicBezTo>
                    <a:pt x="11338" y="524"/>
                    <a:pt x="4985" y="8"/>
                    <a:pt x="4985" y="8"/>
                  </a:cubicBezTo>
                  <a:cubicBezTo>
                    <a:pt x="4985" y="8"/>
                    <a:pt x="4740" y="0"/>
                    <a:pt x="4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1856675" y="1962325"/>
              <a:ext cx="60075" cy="64625"/>
            </a:xfrm>
            <a:custGeom>
              <a:avLst/>
              <a:gdLst/>
              <a:ahLst/>
              <a:cxnLst/>
              <a:rect l="l" t="t" r="r" b="b"/>
              <a:pathLst>
                <a:path w="2403" h="2585" fill="none" extrusionOk="0">
                  <a:moveTo>
                    <a:pt x="1" y="2584"/>
                  </a:moveTo>
                  <a:cubicBezTo>
                    <a:pt x="1" y="2584"/>
                    <a:pt x="183" y="669"/>
                    <a:pt x="2402"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1504850" y="1413525"/>
              <a:ext cx="220400" cy="295375"/>
            </a:xfrm>
            <a:custGeom>
              <a:avLst/>
              <a:gdLst/>
              <a:ahLst/>
              <a:cxnLst/>
              <a:rect l="l" t="t" r="r" b="b"/>
              <a:pathLst>
                <a:path w="8816" h="11815" extrusionOk="0">
                  <a:moveTo>
                    <a:pt x="6610" y="1"/>
                  </a:moveTo>
                  <a:cubicBezTo>
                    <a:pt x="5879" y="1"/>
                    <a:pt x="4946" y="239"/>
                    <a:pt x="4286" y="1253"/>
                  </a:cubicBezTo>
                  <a:cubicBezTo>
                    <a:pt x="3071" y="3168"/>
                    <a:pt x="396" y="9612"/>
                    <a:pt x="396" y="9612"/>
                  </a:cubicBezTo>
                  <a:cubicBezTo>
                    <a:pt x="396" y="9612"/>
                    <a:pt x="1" y="11284"/>
                    <a:pt x="1764" y="11740"/>
                  </a:cubicBezTo>
                  <a:cubicBezTo>
                    <a:pt x="1965" y="11792"/>
                    <a:pt x="2156" y="11815"/>
                    <a:pt x="2336" y="11815"/>
                  </a:cubicBezTo>
                  <a:cubicBezTo>
                    <a:pt x="3723" y="11815"/>
                    <a:pt x="4438" y="10433"/>
                    <a:pt x="4438" y="10433"/>
                  </a:cubicBezTo>
                  <a:cubicBezTo>
                    <a:pt x="4438" y="10433"/>
                    <a:pt x="8815" y="3168"/>
                    <a:pt x="8815" y="2013"/>
                  </a:cubicBezTo>
                  <a:cubicBezTo>
                    <a:pt x="8815" y="858"/>
                    <a:pt x="7752" y="189"/>
                    <a:pt x="7752" y="189"/>
                  </a:cubicBezTo>
                  <a:cubicBezTo>
                    <a:pt x="7752" y="189"/>
                    <a:pt x="7260" y="1"/>
                    <a:pt x="6610"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1508650" y="1630400"/>
              <a:ext cx="490150" cy="117225"/>
            </a:xfrm>
            <a:custGeom>
              <a:avLst/>
              <a:gdLst/>
              <a:ahLst/>
              <a:cxnLst/>
              <a:rect l="l" t="t" r="r" b="b"/>
              <a:pathLst>
                <a:path w="19606" h="4689" extrusionOk="0">
                  <a:moveTo>
                    <a:pt x="2783" y="1"/>
                  </a:moveTo>
                  <a:cubicBezTo>
                    <a:pt x="1406" y="1"/>
                    <a:pt x="609" y="390"/>
                    <a:pt x="609" y="390"/>
                  </a:cubicBezTo>
                  <a:cubicBezTo>
                    <a:pt x="487" y="451"/>
                    <a:pt x="365" y="633"/>
                    <a:pt x="274" y="876"/>
                  </a:cubicBezTo>
                  <a:cubicBezTo>
                    <a:pt x="1" y="1879"/>
                    <a:pt x="578" y="2943"/>
                    <a:pt x="1551" y="3277"/>
                  </a:cubicBezTo>
                  <a:cubicBezTo>
                    <a:pt x="4751" y="4439"/>
                    <a:pt x="10909" y="4526"/>
                    <a:pt x="12695" y="4526"/>
                  </a:cubicBezTo>
                  <a:cubicBezTo>
                    <a:pt x="13013" y="4526"/>
                    <a:pt x="13192" y="4524"/>
                    <a:pt x="13192" y="4524"/>
                  </a:cubicBezTo>
                  <a:lnTo>
                    <a:pt x="14104" y="4676"/>
                  </a:lnTo>
                  <a:cubicBezTo>
                    <a:pt x="14158" y="4685"/>
                    <a:pt x="14216" y="4689"/>
                    <a:pt x="14276" y="4689"/>
                  </a:cubicBezTo>
                  <a:cubicBezTo>
                    <a:pt x="15252" y="4689"/>
                    <a:pt x="17083" y="3612"/>
                    <a:pt x="17083" y="3612"/>
                  </a:cubicBezTo>
                  <a:lnTo>
                    <a:pt x="19302" y="3673"/>
                  </a:lnTo>
                  <a:lnTo>
                    <a:pt x="19606" y="2548"/>
                  </a:lnTo>
                  <a:cubicBezTo>
                    <a:pt x="19606" y="2548"/>
                    <a:pt x="17022" y="1150"/>
                    <a:pt x="16475" y="1150"/>
                  </a:cubicBezTo>
                  <a:cubicBezTo>
                    <a:pt x="15928" y="1150"/>
                    <a:pt x="13192" y="2457"/>
                    <a:pt x="13192" y="2457"/>
                  </a:cubicBezTo>
                  <a:cubicBezTo>
                    <a:pt x="13192" y="2457"/>
                    <a:pt x="5989" y="390"/>
                    <a:pt x="3922" y="86"/>
                  </a:cubicBezTo>
                  <a:cubicBezTo>
                    <a:pt x="3508" y="25"/>
                    <a:pt x="3128" y="1"/>
                    <a:pt x="2783"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1548925" y="1406525"/>
              <a:ext cx="191525" cy="197150"/>
            </a:xfrm>
            <a:custGeom>
              <a:avLst/>
              <a:gdLst/>
              <a:ahLst/>
              <a:cxnLst/>
              <a:rect l="l" t="t" r="r" b="b"/>
              <a:pathLst>
                <a:path w="7661" h="7886" extrusionOk="0">
                  <a:moveTo>
                    <a:pt x="5375" y="1"/>
                  </a:moveTo>
                  <a:cubicBezTo>
                    <a:pt x="4620" y="1"/>
                    <a:pt x="3339" y="179"/>
                    <a:pt x="2523" y="1260"/>
                  </a:cubicBezTo>
                  <a:cubicBezTo>
                    <a:pt x="1277" y="2871"/>
                    <a:pt x="1" y="6123"/>
                    <a:pt x="1" y="6123"/>
                  </a:cubicBezTo>
                  <a:cubicBezTo>
                    <a:pt x="1" y="6123"/>
                    <a:pt x="2767" y="7825"/>
                    <a:pt x="4925" y="7886"/>
                  </a:cubicBezTo>
                  <a:cubicBezTo>
                    <a:pt x="4925" y="7886"/>
                    <a:pt x="7660" y="3053"/>
                    <a:pt x="7660" y="1989"/>
                  </a:cubicBezTo>
                  <a:cubicBezTo>
                    <a:pt x="7660" y="925"/>
                    <a:pt x="6293" y="135"/>
                    <a:pt x="5989" y="44"/>
                  </a:cubicBezTo>
                  <a:cubicBezTo>
                    <a:pt x="5989" y="44"/>
                    <a:pt x="5745" y="1"/>
                    <a:pt x="5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1563375" y="1634050"/>
              <a:ext cx="71450" cy="26625"/>
            </a:xfrm>
            <a:custGeom>
              <a:avLst/>
              <a:gdLst/>
              <a:ahLst/>
              <a:cxnLst/>
              <a:rect l="l" t="t" r="r" b="b"/>
              <a:pathLst>
                <a:path w="2858" h="1065" fill="none" extrusionOk="0">
                  <a:moveTo>
                    <a:pt x="2857" y="183"/>
                  </a:moveTo>
                  <a:cubicBezTo>
                    <a:pt x="2857" y="183"/>
                    <a:pt x="1216" y="1"/>
                    <a:pt x="0" y="1064"/>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1915200" y="1659125"/>
              <a:ext cx="5350" cy="59300"/>
            </a:xfrm>
            <a:custGeom>
              <a:avLst/>
              <a:gdLst/>
              <a:ahLst/>
              <a:cxnLst/>
              <a:rect l="l" t="t" r="r" b="b"/>
              <a:pathLst>
                <a:path w="214" h="2372" fill="none" extrusionOk="0">
                  <a:moveTo>
                    <a:pt x="213" y="1"/>
                  </a:moveTo>
                  <a:lnTo>
                    <a:pt x="0" y="2372"/>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1919000" y="1672050"/>
              <a:ext cx="62325" cy="24350"/>
            </a:xfrm>
            <a:custGeom>
              <a:avLst/>
              <a:gdLst/>
              <a:ahLst/>
              <a:cxnLst/>
              <a:rect l="l" t="t" r="r" b="b"/>
              <a:pathLst>
                <a:path w="2493" h="974" fill="none" extrusionOk="0">
                  <a:moveTo>
                    <a:pt x="0" y="0"/>
                  </a:moveTo>
                  <a:lnTo>
                    <a:pt x="2493" y="97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1920525" y="1691050"/>
              <a:ext cx="50925" cy="16725"/>
            </a:xfrm>
            <a:custGeom>
              <a:avLst/>
              <a:gdLst/>
              <a:ahLst/>
              <a:cxnLst/>
              <a:rect l="l" t="t" r="r" b="b"/>
              <a:pathLst>
                <a:path w="2037" h="669" fill="none" extrusionOk="0">
                  <a:moveTo>
                    <a:pt x="0" y="0"/>
                  </a:moveTo>
                  <a:lnTo>
                    <a:pt x="2037"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1916725" y="1707750"/>
              <a:ext cx="40300" cy="9150"/>
            </a:xfrm>
            <a:custGeom>
              <a:avLst/>
              <a:gdLst/>
              <a:ahLst/>
              <a:cxnLst/>
              <a:rect l="l" t="t" r="r" b="b"/>
              <a:pathLst>
                <a:path w="1612" h="366" fill="none" extrusionOk="0">
                  <a:moveTo>
                    <a:pt x="0" y="1"/>
                  </a:moveTo>
                  <a:lnTo>
                    <a:pt x="1611" y="366"/>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1662900" y="1471425"/>
              <a:ext cx="54750" cy="131500"/>
            </a:xfrm>
            <a:custGeom>
              <a:avLst/>
              <a:gdLst/>
              <a:ahLst/>
              <a:cxnLst/>
              <a:rect l="l" t="t" r="r" b="b"/>
              <a:pathLst>
                <a:path w="2190" h="5260" fill="none" extrusionOk="0">
                  <a:moveTo>
                    <a:pt x="1" y="5259"/>
                  </a:moveTo>
                  <a:cubicBezTo>
                    <a:pt x="1" y="5259"/>
                    <a:pt x="2037" y="1278"/>
                    <a:pt x="2189"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1775375" y="1209175"/>
              <a:ext cx="129975" cy="171550"/>
            </a:xfrm>
            <a:custGeom>
              <a:avLst/>
              <a:gdLst/>
              <a:ahLst/>
              <a:cxnLst/>
              <a:rect l="l" t="t" r="r" b="b"/>
              <a:pathLst>
                <a:path w="5199" h="6862" extrusionOk="0">
                  <a:moveTo>
                    <a:pt x="2478" y="1"/>
                  </a:moveTo>
                  <a:cubicBezTo>
                    <a:pt x="1779" y="1"/>
                    <a:pt x="1076" y="177"/>
                    <a:pt x="730" y="704"/>
                  </a:cubicBezTo>
                  <a:cubicBezTo>
                    <a:pt x="61" y="1767"/>
                    <a:pt x="1" y="3682"/>
                    <a:pt x="821" y="4989"/>
                  </a:cubicBezTo>
                  <a:cubicBezTo>
                    <a:pt x="1476" y="6032"/>
                    <a:pt x="2865" y="6862"/>
                    <a:pt x="3694" y="6862"/>
                  </a:cubicBezTo>
                  <a:cubicBezTo>
                    <a:pt x="3904" y="6862"/>
                    <a:pt x="4078" y="6808"/>
                    <a:pt x="4195" y="6692"/>
                  </a:cubicBezTo>
                  <a:cubicBezTo>
                    <a:pt x="5077" y="5263"/>
                    <a:pt x="5168" y="2284"/>
                    <a:pt x="5168" y="2284"/>
                  </a:cubicBezTo>
                  <a:cubicBezTo>
                    <a:pt x="5198" y="1798"/>
                    <a:pt x="4864" y="764"/>
                    <a:pt x="4226" y="369"/>
                  </a:cubicBezTo>
                  <a:cubicBezTo>
                    <a:pt x="3903" y="185"/>
                    <a:pt x="3192" y="1"/>
                    <a:pt x="2478"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1751825" y="1300450"/>
              <a:ext cx="95000" cy="146725"/>
            </a:xfrm>
            <a:custGeom>
              <a:avLst/>
              <a:gdLst/>
              <a:ahLst/>
              <a:cxnLst/>
              <a:rect l="l" t="t" r="r" b="b"/>
              <a:pathLst>
                <a:path w="3800" h="5869" extrusionOk="0">
                  <a:moveTo>
                    <a:pt x="1611" y="1"/>
                  </a:moveTo>
                  <a:lnTo>
                    <a:pt x="0" y="4287"/>
                  </a:lnTo>
                  <a:cubicBezTo>
                    <a:pt x="0" y="4287"/>
                    <a:pt x="616" y="5869"/>
                    <a:pt x="2134" y="5869"/>
                  </a:cubicBezTo>
                  <a:cubicBezTo>
                    <a:pt x="2162" y="5869"/>
                    <a:pt x="2190" y="5868"/>
                    <a:pt x="2219" y="5867"/>
                  </a:cubicBezTo>
                  <a:cubicBezTo>
                    <a:pt x="3800" y="5807"/>
                    <a:pt x="3526" y="4651"/>
                    <a:pt x="3526" y="4651"/>
                  </a:cubicBezTo>
                  <a:lnTo>
                    <a:pt x="3800" y="2615"/>
                  </a:lnTo>
                  <a:lnTo>
                    <a:pt x="161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1746500" y="1177200"/>
              <a:ext cx="202150" cy="164325"/>
            </a:xfrm>
            <a:custGeom>
              <a:avLst/>
              <a:gdLst/>
              <a:ahLst/>
              <a:cxnLst/>
              <a:rect l="l" t="t" r="r" b="b"/>
              <a:pathLst>
                <a:path w="8086" h="6573" extrusionOk="0">
                  <a:moveTo>
                    <a:pt x="6447" y="0"/>
                  </a:moveTo>
                  <a:cubicBezTo>
                    <a:pt x="6107" y="0"/>
                    <a:pt x="5698" y="594"/>
                    <a:pt x="5441" y="645"/>
                  </a:cubicBezTo>
                  <a:cubicBezTo>
                    <a:pt x="5431" y="646"/>
                    <a:pt x="5420" y="647"/>
                    <a:pt x="5407" y="647"/>
                  </a:cubicBezTo>
                  <a:cubicBezTo>
                    <a:pt x="5187" y="647"/>
                    <a:pt x="4572" y="503"/>
                    <a:pt x="3864" y="503"/>
                  </a:cubicBezTo>
                  <a:cubicBezTo>
                    <a:pt x="3378" y="503"/>
                    <a:pt x="2849" y="570"/>
                    <a:pt x="2371" y="797"/>
                  </a:cubicBezTo>
                  <a:cubicBezTo>
                    <a:pt x="1156" y="1344"/>
                    <a:pt x="882" y="2742"/>
                    <a:pt x="882" y="2742"/>
                  </a:cubicBezTo>
                  <a:cubicBezTo>
                    <a:pt x="882" y="2742"/>
                    <a:pt x="335" y="2925"/>
                    <a:pt x="183" y="3746"/>
                  </a:cubicBezTo>
                  <a:cubicBezTo>
                    <a:pt x="0" y="4566"/>
                    <a:pt x="1247" y="6572"/>
                    <a:pt x="1247" y="6572"/>
                  </a:cubicBezTo>
                  <a:lnTo>
                    <a:pt x="1642" y="5539"/>
                  </a:lnTo>
                  <a:cubicBezTo>
                    <a:pt x="1642" y="5539"/>
                    <a:pt x="1368" y="4840"/>
                    <a:pt x="1459" y="4323"/>
                  </a:cubicBezTo>
                  <a:cubicBezTo>
                    <a:pt x="1517" y="3998"/>
                    <a:pt x="1719" y="3937"/>
                    <a:pt x="1861" y="3937"/>
                  </a:cubicBezTo>
                  <a:cubicBezTo>
                    <a:pt x="1944" y="3937"/>
                    <a:pt x="2007" y="3958"/>
                    <a:pt x="2007" y="3958"/>
                  </a:cubicBezTo>
                  <a:lnTo>
                    <a:pt x="2007" y="4992"/>
                  </a:lnTo>
                  <a:lnTo>
                    <a:pt x="2463" y="4840"/>
                  </a:lnTo>
                  <a:lnTo>
                    <a:pt x="2463" y="3198"/>
                  </a:lnTo>
                  <a:cubicBezTo>
                    <a:pt x="2463" y="3198"/>
                    <a:pt x="2766" y="2621"/>
                    <a:pt x="3344" y="2591"/>
                  </a:cubicBezTo>
                  <a:cubicBezTo>
                    <a:pt x="3366" y="2588"/>
                    <a:pt x="3389" y="2587"/>
                    <a:pt x="3414" y="2587"/>
                  </a:cubicBezTo>
                  <a:cubicBezTo>
                    <a:pt x="4018" y="2587"/>
                    <a:pt x="5536" y="3269"/>
                    <a:pt x="6353" y="3502"/>
                  </a:cubicBezTo>
                  <a:cubicBezTo>
                    <a:pt x="6428" y="3526"/>
                    <a:pt x="6503" y="3536"/>
                    <a:pt x="6576" y="3536"/>
                  </a:cubicBezTo>
                  <a:cubicBezTo>
                    <a:pt x="7367" y="3536"/>
                    <a:pt x="8042" y="2291"/>
                    <a:pt x="7903" y="2013"/>
                  </a:cubicBezTo>
                  <a:cubicBezTo>
                    <a:pt x="7850" y="1924"/>
                    <a:pt x="7759" y="1892"/>
                    <a:pt x="7658" y="1892"/>
                  </a:cubicBezTo>
                  <a:cubicBezTo>
                    <a:pt x="7416" y="1892"/>
                    <a:pt x="7113" y="2074"/>
                    <a:pt x="7113" y="2074"/>
                  </a:cubicBezTo>
                  <a:cubicBezTo>
                    <a:pt x="7113" y="2074"/>
                    <a:pt x="8086" y="1132"/>
                    <a:pt x="7721" y="736"/>
                  </a:cubicBezTo>
                  <a:cubicBezTo>
                    <a:pt x="7639" y="639"/>
                    <a:pt x="7542" y="603"/>
                    <a:pt x="7443" y="603"/>
                  </a:cubicBezTo>
                  <a:cubicBezTo>
                    <a:pt x="7138" y="603"/>
                    <a:pt x="6809" y="949"/>
                    <a:pt x="6809" y="949"/>
                  </a:cubicBezTo>
                  <a:cubicBezTo>
                    <a:pt x="6809" y="949"/>
                    <a:pt x="6961" y="372"/>
                    <a:pt x="6627" y="68"/>
                  </a:cubicBezTo>
                  <a:cubicBezTo>
                    <a:pt x="6570" y="20"/>
                    <a:pt x="6510" y="0"/>
                    <a:pt x="6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1827050" y="1274625"/>
              <a:ext cx="42575" cy="42575"/>
            </a:xfrm>
            <a:custGeom>
              <a:avLst/>
              <a:gdLst/>
              <a:ahLst/>
              <a:cxnLst/>
              <a:rect l="l" t="t" r="r" b="b"/>
              <a:pathLst>
                <a:path w="1703" h="1703" fill="none" extrusionOk="0">
                  <a:moveTo>
                    <a:pt x="1703" y="852"/>
                  </a:moveTo>
                  <a:cubicBezTo>
                    <a:pt x="1703" y="1308"/>
                    <a:pt x="1338" y="1703"/>
                    <a:pt x="851" y="1703"/>
                  </a:cubicBezTo>
                  <a:cubicBezTo>
                    <a:pt x="396" y="1703"/>
                    <a:pt x="0" y="1308"/>
                    <a:pt x="0" y="852"/>
                  </a:cubicBezTo>
                  <a:cubicBezTo>
                    <a:pt x="0" y="396"/>
                    <a:pt x="396" y="1"/>
                    <a:pt x="851" y="1"/>
                  </a:cubicBezTo>
                  <a:cubicBezTo>
                    <a:pt x="1338" y="1"/>
                    <a:pt x="1703" y="396"/>
                    <a:pt x="1703"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1884050" y="1274625"/>
              <a:ext cx="41800" cy="42575"/>
            </a:xfrm>
            <a:custGeom>
              <a:avLst/>
              <a:gdLst/>
              <a:ahLst/>
              <a:cxnLst/>
              <a:rect l="l" t="t" r="r" b="b"/>
              <a:pathLst>
                <a:path w="1672" h="1703" fill="none" extrusionOk="0">
                  <a:moveTo>
                    <a:pt x="1672" y="852"/>
                  </a:moveTo>
                  <a:cubicBezTo>
                    <a:pt x="1672" y="1308"/>
                    <a:pt x="1307" y="1703"/>
                    <a:pt x="821" y="1703"/>
                  </a:cubicBezTo>
                  <a:cubicBezTo>
                    <a:pt x="365" y="1703"/>
                    <a:pt x="0" y="1308"/>
                    <a:pt x="0" y="852"/>
                  </a:cubicBezTo>
                  <a:cubicBezTo>
                    <a:pt x="0" y="396"/>
                    <a:pt x="365" y="1"/>
                    <a:pt x="821" y="1"/>
                  </a:cubicBezTo>
                  <a:cubicBezTo>
                    <a:pt x="1307" y="1"/>
                    <a:pt x="1672" y="396"/>
                    <a:pt x="1672"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1869600" y="1295900"/>
              <a:ext cx="14475" cy="25"/>
            </a:xfrm>
            <a:custGeom>
              <a:avLst/>
              <a:gdLst/>
              <a:ahLst/>
              <a:cxnLst/>
              <a:rect l="l" t="t" r="r" b="b"/>
              <a:pathLst>
                <a:path w="579" h="1" fill="none" extrusionOk="0">
                  <a:moveTo>
                    <a:pt x="1" y="1"/>
                  </a:moveTo>
                  <a:lnTo>
                    <a:pt x="578"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751825" y="1407600"/>
              <a:ext cx="68400" cy="48675"/>
            </a:xfrm>
            <a:custGeom>
              <a:avLst/>
              <a:gdLst/>
              <a:ahLst/>
              <a:cxnLst/>
              <a:rect l="l" t="t" r="r" b="b"/>
              <a:pathLst>
                <a:path w="2736" h="1947" fill="none" extrusionOk="0">
                  <a:moveTo>
                    <a:pt x="0" y="1"/>
                  </a:moveTo>
                  <a:cubicBezTo>
                    <a:pt x="0" y="1"/>
                    <a:pt x="578" y="1946"/>
                    <a:pt x="2736" y="15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941025" y="1475225"/>
              <a:ext cx="378450" cy="245475"/>
            </a:xfrm>
            <a:custGeom>
              <a:avLst/>
              <a:gdLst/>
              <a:ahLst/>
              <a:cxnLst/>
              <a:rect l="l" t="t" r="r" b="b"/>
              <a:pathLst>
                <a:path w="15138" h="9819" extrusionOk="0">
                  <a:moveTo>
                    <a:pt x="1794" y="1"/>
                  </a:moveTo>
                  <a:cubicBezTo>
                    <a:pt x="1490" y="1"/>
                    <a:pt x="1247" y="214"/>
                    <a:pt x="1217" y="518"/>
                  </a:cubicBezTo>
                  <a:lnTo>
                    <a:pt x="62" y="9150"/>
                  </a:lnTo>
                  <a:cubicBezTo>
                    <a:pt x="1" y="9515"/>
                    <a:pt x="274" y="9819"/>
                    <a:pt x="639" y="9819"/>
                  </a:cubicBezTo>
                  <a:lnTo>
                    <a:pt x="13344" y="9819"/>
                  </a:lnTo>
                  <a:cubicBezTo>
                    <a:pt x="13648" y="9819"/>
                    <a:pt x="13892" y="9606"/>
                    <a:pt x="13922" y="9302"/>
                  </a:cubicBezTo>
                  <a:lnTo>
                    <a:pt x="15077" y="670"/>
                  </a:lnTo>
                  <a:cubicBezTo>
                    <a:pt x="15138" y="305"/>
                    <a:pt x="14864" y="1"/>
                    <a:pt x="14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2107450" y="1578575"/>
              <a:ext cx="69175" cy="69175"/>
            </a:xfrm>
            <a:custGeom>
              <a:avLst/>
              <a:gdLst/>
              <a:ahLst/>
              <a:cxnLst/>
              <a:rect l="l" t="t" r="r" b="b"/>
              <a:pathLst>
                <a:path w="2767" h="2767" extrusionOk="0">
                  <a:moveTo>
                    <a:pt x="1368" y="1"/>
                  </a:moveTo>
                  <a:cubicBezTo>
                    <a:pt x="608" y="1"/>
                    <a:pt x="0" y="639"/>
                    <a:pt x="0" y="1399"/>
                  </a:cubicBezTo>
                  <a:cubicBezTo>
                    <a:pt x="0" y="2159"/>
                    <a:pt x="608" y="2767"/>
                    <a:pt x="1368" y="2767"/>
                  </a:cubicBezTo>
                  <a:cubicBezTo>
                    <a:pt x="2128" y="2767"/>
                    <a:pt x="2766" y="2159"/>
                    <a:pt x="2766" y="1399"/>
                  </a:cubicBezTo>
                  <a:cubicBezTo>
                    <a:pt x="2766" y="639"/>
                    <a:pt x="2128" y="1"/>
                    <a:pt x="1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1700150" y="1567175"/>
              <a:ext cx="201400" cy="76775"/>
            </a:xfrm>
            <a:custGeom>
              <a:avLst/>
              <a:gdLst/>
              <a:ahLst/>
              <a:cxnLst/>
              <a:rect l="l" t="t" r="r" b="b"/>
              <a:pathLst>
                <a:path w="8056" h="3071" fill="none" extrusionOk="0">
                  <a:moveTo>
                    <a:pt x="0" y="2828"/>
                  </a:moveTo>
                  <a:cubicBezTo>
                    <a:pt x="0" y="2828"/>
                    <a:pt x="4924" y="3071"/>
                    <a:pt x="8055"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1930400" y="1498025"/>
              <a:ext cx="7625" cy="134525"/>
            </a:xfrm>
            <a:custGeom>
              <a:avLst/>
              <a:gdLst/>
              <a:ahLst/>
              <a:cxnLst/>
              <a:rect l="l" t="t" r="r" b="b"/>
              <a:pathLst>
                <a:path w="305" h="5381" fill="none" extrusionOk="0">
                  <a:moveTo>
                    <a:pt x="152" y="1"/>
                  </a:moveTo>
                  <a:cubicBezTo>
                    <a:pt x="152" y="1"/>
                    <a:pt x="304" y="3679"/>
                    <a:pt x="0" y="53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1803500" y="1338450"/>
              <a:ext cx="35725" cy="34975"/>
            </a:xfrm>
            <a:custGeom>
              <a:avLst/>
              <a:gdLst/>
              <a:ahLst/>
              <a:cxnLst/>
              <a:rect l="l" t="t" r="r" b="b"/>
              <a:pathLst>
                <a:path w="1429" h="1399" fill="none" extrusionOk="0">
                  <a:moveTo>
                    <a:pt x="0" y="1"/>
                  </a:moveTo>
                  <a:cubicBezTo>
                    <a:pt x="0" y="1"/>
                    <a:pt x="61" y="913"/>
                    <a:pt x="1429" y="1399"/>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2236625" y="1213075"/>
              <a:ext cx="246225" cy="208225"/>
            </a:xfrm>
            <a:custGeom>
              <a:avLst/>
              <a:gdLst/>
              <a:ahLst/>
              <a:cxnLst/>
              <a:rect l="l" t="t" r="r" b="b"/>
              <a:pathLst>
                <a:path w="9849" h="8329" extrusionOk="0">
                  <a:moveTo>
                    <a:pt x="4378" y="0"/>
                  </a:moveTo>
                  <a:cubicBezTo>
                    <a:pt x="4317" y="0"/>
                    <a:pt x="4286" y="0"/>
                    <a:pt x="4226" y="31"/>
                  </a:cubicBezTo>
                  <a:cubicBezTo>
                    <a:pt x="3739" y="396"/>
                    <a:pt x="548" y="2949"/>
                    <a:pt x="1" y="7812"/>
                  </a:cubicBezTo>
                  <a:cubicBezTo>
                    <a:pt x="1" y="7934"/>
                    <a:pt x="92" y="8055"/>
                    <a:pt x="213" y="8055"/>
                  </a:cubicBezTo>
                  <a:lnTo>
                    <a:pt x="5624" y="8329"/>
                  </a:lnTo>
                  <a:cubicBezTo>
                    <a:pt x="5745" y="8329"/>
                    <a:pt x="5837" y="8238"/>
                    <a:pt x="5837" y="8116"/>
                  </a:cubicBezTo>
                  <a:cubicBezTo>
                    <a:pt x="6293" y="3982"/>
                    <a:pt x="8694" y="1490"/>
                    <a:pt x="9697" y="639"/>
                  </a:cubicBezTo>
                  <a:cubicBezTo>
                    <a:pt x="9849" y="517"/>
                    <a:pt x="9758" y="274"/>
                    <a:pt x="9575" y="274"/>
                  </a:cubicBezTo>
                  <a:lnTo>
                    <a:pt x="4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2250300" y="1226000"/>
              <a:ext cx="208250" cy="182400"/>
            </a:xfrm>
            <a:custGeom>
              <a:avLst/>
              <a:gdLst/>
              <a:ahLst/>
              <a:cxnLst/>
              <a:rect l="l" t="t" r="r" b="b"/>
              <a:pathLst>
                <a:path w="8330" h="7296" extrusionOk="0">
                  <a:moveTo>
                    <a:pt x="5067" y="969"/>
                  </a:moveTo>
                  <a:cubicBezTo>
                    <a:pt x="5091" y="969"/>
                    <a:pt x="5114" y="970"/>
                    <a:pt x="5138" y="973"/>
                  </a:cubicBezTo>
                  <a:cubicBezTo>
                    <a:pt x="5411" y="1034"/>
                    <a:pt x="5502" y="1246"/>
                    <a:pt x="5320" y="1490"/>
                  </a:cubicBezTo>
                  <a:cubicBezTo>
                    <a:pt x="5188" y="1701"/>
                    <a:pt x="4919" y="1866"/>
                    <a:pt x="4671" y="1866"/>
                  </a:cubicBezTo>
                  <a:cubicBezTo>
                    <a:pt x="4633" y="1866"/>
                    <a:pt x="4596" y="1862"/>
                    <a:pt x="4560" y="1854"/>
                  </a:cubicBezTo>
                  <a:cubicBezTo>
                    <a:pt x="4287" y="1824"/>
                    <a:pt x="4195" y="1581"/>
                    <a:pt x="4347" y="1338"/>
                  </a:cubicBezTo>
                  <a:cubicBezTo>
                    <a:pt x="4514" y="1115"/>
                    <a:pt x="4808" y="969"/>
                    <a:pt x="5067" y="969"/>
                  </a:cubicBezTo>
                  <a:close/>
                  <a:moveTo>
                    <a:pt x="3922" y="0"/>
                  </a:moveTo>
                  <a:cubicBezTo>
                    <a:pt x="3831" y="61"/>
                    <a:pt x="3709" y="152"/>
                    <a:pt x="3557" y="304"/>
                  </a:cubicBezTo>
                  <a:cubicBezTo>
                    <a:pt x="3223" y="578"/>
                    <a:pt x="2797" y="1003"/>
                    <a:pt x="2341" y="1581"/>
                  </a:cubicBezTo>
                  <a:cubicBezTo>
                    <a:pt x="1764" y="2280"/>
                    <a:pt x="1186" y="3222"/>
                    <a:pt x="730" y="4347"/>
                  </a:cubicBezTo>
                  <a:cubicBezTo>
                    <a:pt x="426" y="5076"/>
                    <a:pt x="183" y="5927"/>
                    <a:pt x="31" y="6839"/>
                  </a:cubicBezTo>
                  <a:cubicBezTo>
                    <a:pt x="31" y="6900"/>
                    <a:pt x="31" y="6961"/>
                    <a:pt x="1" y="7052"/>
                  </a:cubicBezTo>
                  <a:lnTo>
                    <a:pt x="4834" y="7295"/>
                  </a:lnTo>
                  <a:cubicBezTo>
                    <a:pt x="4864" y="7174"/>
                    <a:pt x="4864" y="7082"/>
                    <a:pt x="4895" y="6991"/>
                  </a:cubicBezTo>
                  <a:cubicBezTo>
                    <a:pt x="5016" y="6110"/>
                    <a:pt x="5229" y="5319"/>
                    <a:pt x="5502" y="4590"/>
                  </a:cubicBezTo>
                  <a:cubicBezTo>
                    <a:pt x="6019" y="3192"/>
                    <a:pt x="6718" y="2097"/>
                    <a:pt x="7387" y="1246"/>
                  </a:cubicBezTo>
                  <a:cubicBezTo>
                    <a:pt x="7721" y="851"/>
                    <a:pt x="8025" y="487"/>
                    <a:pt x="8329" y="213"/>
                  </a:cubicBezTo>
                  <a:lnTo>
                    <a:pt x="39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250300" y="1290575"/>
              <a:ext cx="137575" cy="117825"/>
            </a:xfrm>
            <a:custGeom>
              <a:avLst/>
              <a:gdLst/>
              <a:ahLst/>
              <a:cxnLst/>
              <a:rect l="l" t="t" r="r" b="b"/>
              <a:pathLst>
                <a:path w="5503" h="4713" extrusionOk="0">
                  <a:moveTo>
                    <a:pt x="4155" y="0"/>
                  </a:moveTo>
                  <a:cubicBezTo>
                    <a:pt x="3838" y="0"/>
                    <a:pt x="1452" y="1343"/>
                    <a:pt x="730" y="1764"/>
                  </a:cubicBezTo>
                  <a:cubicBezTo>
                    <a:pt x="426" y="2493"/>
                    <a:pt x="183" y="3314"/>
                    <a:pt x="31" y="4256"/>
                  </a:cubicBezTo>
                  <a:cubicBezTo>
                    <a:pt x="31" y="4317"/>
                    <a:pt x="31" y="4378"/>
                    <a:pt x="1" y="4469"/>
                  </a:cubicBezTo>
                  <a:lnTo>
                    <a:pt x="4834" y="4712"/>
                  </a:lnTo>
                  <a:cubicBezTo>
                    <a:pt x="4834" y="4591"/>
                    <a:pt x="4864" y="4499"/>
                    <a:pt x="4864" y="4378"/>
                  </a:cubicBezTo>
                  <a:cubicBezTo>
                    <a:pt x="5016" y="3527"/>
                    <a:pt x="5229" y="2736"/>
                    <a:pt x="5502" y="2007"/>
                  </a:cubicBezTo>
                  <a:cubicBezTo>
                    <a:pt x="5229" y="1551"/>
                    <a:pt x="4347" y="31"/>
                    <a:pt x="4165" y="1"/>
                  </a:cubicBezTo>
                  <a:cubicBezTo>
                    <a:pt x="4162" y="0"/>
                    <a:pt x="4159" y="0"/>
                    <a:pt x="4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262450" y="1707750"/>
              <a:ext cx="1177850" cy="39550"/>
            </a:xfrm>
            <a:custGeom>
              <a:avLst/>
              <a:gdLst/>
              <a:ahLst/>
              <a:cxnLst/>
              <a:rect l="l" t="t" r="r" b="b"/>
              <a:pathLst>
                <a:path w="47114" h="1582" extrusionOk="0">
                  <a:moveTo>
                    <a:pt x="0" y="1"/>
                  </a:moveTo>
                  <a:lnTo>
                    <a:pt x="0" y="1582"/>
                  </a:lnTo>
                  <a:lnTo>
                    <a:pt x="47114" y="1582"/>
                  </a:lnTo>
                  <a:lnTo>
                    <a:pt x="47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102875" y="1747275"/>
              <a:ext cx="213550" cy="797150"/>
            </a:xfrm>
            <a:custGeom>
              <a:avLst/>
              <a:gdLst/>
              <a:ahLst/>
              <a:cxnLst/>
              <a:rect l="l" t="t" r="r" b="b"/>
              <a:pathLst>
                <a:path w="8542" h="31886" extrusionOk="0">
                  <a:moveTo>
                    <a:pt x="6383" y="1"/>
                  </a:moveTo>
                  <a:lnTo>
                    <a:pt x="0" y="31886"/>
                  </a:lnTo>
                  <a:lnTo>
                    <a:pt x="821" y="31886"/>
                  </a:lnTo>
                  <a:lnTo>
                    <a:pt x="8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387100" y="1747275"/>
              <a:ext cx="213550" cy="797150"/>
            </a:xfrm>
            <a:custGeom>
              <a:avLst/>
              <a:gdLst/>
              <a:ahLst/>
              <a:cxnLst/>
              <a:rect l="l" t="t" r="r" b="b"/>
              <a:pathLst>
                <a:path w="8542" h="31886" extrusionOk="0">
                  <a:moveTo>
                    <a:pt x="0" y="1"/>
                  </a:moveTo>
                  <a:lnTo>
                    <a:pt x="7721" y="31886"/>
                  </a:lnTo>
                  <a:lnTo>
                    <a:pt x="8541" y="31886"/>
                  </a:lnTo>
                  <a:lnTo>
                    <a:pt x="2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490825" y="1911175"/>
              <a:ext cx="202525" cy="351325"/>
            </a:xfrm>
            <a:custGeom>
              <a:avLst/>
              <a:gdLst/>
              <a:ahLst/>
              <a:cxnLst/>
              <a:rect l="l" t="t" r="r" b="b"/>
              <a:pathLst>
                <a:path w="8101" h="14053" extrusionOk="0">
                  <a:moveTo>
                    <a:pt x="1935" y="1"/>
                  </a:moveTo>
                  <a:cubicBezTo>
                    <a:pt x="986" y="1"/>
                    <a:pt x="1" y="734"/>
                    <a:pt x="350" y="2381"/>
                  </a:cubicBezTo>
                  <a:cubicBezTo>
                    <a:pt x="1079" y="5755"/>
                    <a:pt x="2751" y="4752"/>
                    <a:pt x="3268" y="6089"/>
                  </a:cubicBezTo>
                  <a:cubicBezTo>
                    <a:pt x="3815" y="7457"/>
                    <a:pt x="2751" y="8977"/>
                    <a:pt x="3572" y="10405"/>
                  </a:cubicBezTo>
                  <a:cubicBezTo>
                    <a:pt x="4392" y="11834"/>
                    <a:pt x="5912" y="11165"/>
                    <a:pt x="6885" y="14053"/>
                  </a:cubicBezTo>
                  <a:cubicBezTo>
                    <a:pt x="6885" y="14053"/>
                    <a:pt x="8101" y="11530"/>
                    <a:pt x="7797" y="9889"/>
                  </a:cubicBezTo>
                  <a:cubicBezTo>
                    <a:pt x="7523" y="8217"/>
                    <a:pt x="6034" y="8582"/>
                    <a:pt x="6429" y="6606"/>
                  </a:cubicBezTo>
                  <a:cubicBezTo>
                    <a:pt x="6854" y="4600"/>
                    <a:pt x="6490" y="3414"/>
                    <a:pt x="5304" y="3232"/>
                  </a:cubicBezTo>
                  <a:cubicBezTo>
                    <a:pt x="4119" y="3019"/>
                    <a:pt x="4088" y="2047"/>
                    <a:pt x="3268" y="679"/>
                  </a:cubicBezTo>
                  <a:cubicBezTo>
                    <a:pt x="3003" y="238"/>
                    <a:pt x="2475"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2542875" y="1958525"/>
              <a:ext cx="126925" cy="365525"/>
            </a:xfrm>
            <a:custGeom>
              <a:avLst/>
              <a:gdLst/>
              <a:ahLst/>
              <a:cxnLst/>
              <a:rect l="l" t="t" r="r" b="b"/>
              <a:pathLst>
                <a:path w="5077" h="14621" extrusionOk="0">
                  <a:moveTo>
                    <a:pt x="122" y="1"/>
                  </a:moveTo>
                  <a:lnTo>
                    <a:pt x="0" y="92"/>
                  </a:lnTo>
                  <a:cubicBezTo>
                    <a:pt x="2918" y="3557"/>
                    <a:pt x="4043" y="7326"/>
                    <a:pt x="4468" y="9849"/>
                  </a:cubicBezTo>
                  <a:cubicBezTo>
                    <a:pt x="4924" y="12615"/>
                    <a:pt x="4681" y="14590"/>
                    <a:pt x="4681" y="14590"/>
                  </a:cubicBezTo>
                  <a:lnTo>
                    <a:pt x="4863" y="14621"/>
                  </a:lnTo>
                  <a:cubicBezTo>
                    <a:pt x="4863" y="14590"/>
                    <a:pt x="5076" y="12615"/>
                    <a:pt x="4620" y="9849"/>
                  </a:cubicBezTo>
                  <a:cubicBezTo>
                    <a:pt x="4195" y="7265"/>
                    <a:pt x="3070" y="3496"/>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2662175" y="1975900"/>
              <a:ext cx="169875" cy="296475"/>
            </a:xfrm>
            <a:custGeom>
              <a:avLst/>
              <a:gdLst/>
              <a:ahLst/>
              <a:cxnLst/>
              <a:rect l="l" t="t" r="r" b="b"/>
              <a:pathLst>
                <a:path w="6795" h="11859" extrusionOk="0">
                  <a:moveTo>
                    <a:pt x="5188" y="1"/>
                  </a:moveTo>
                  <a:cubicBezTo>
                    <a:pt x="4730" y="1"/>
                    <a:pt x="4276" y="204"/>
                    <a:pt x="4043" y="582"/>
                  </a:cubicBezTo>
                  <a:cubicBezTo>
                    <a:pt x="3374" y="1707"/>
                    <a:pt x="3344" y="2527"/>
                    <a:pt x="2341" y="2710"/>
                  </a:cubicBezTo>
                  <a:cubicBezTo>
                    <a:pt x="1338" y="2892"/>
                    <a:pt x="1034" y="3865"/>
                    <a:pt x="1398" y="5567"/>
                  </a:cubicBezTo>
                  <a:cubicBezTo>
                    <a:pt x="1733" y="7239"/>
                    <a:pt x="487" y="6935"/>
                    <a:pt x="243" y="8333"/>
                  </a:cubicBezTo>
                  <a:cubicBezTo>
                    <a:pt x="0" y="9731"/>
                    <a:pt x="1003" y="11859"/>
                    <a:pt x="1003" y="11859"/>
                  </a:cubicBezTo>
                  <a:cubicBezTo>
                    <a:pt x="1854" y="9397"/>
                    <a:pt x="3101" y="9974"/>
                    <a:pt x="3800" y="8759"/>
                  </a:cubicBezTo>
                  <a:cubicBezTo>
                    <a:pt x="4468" y="7573"/>
                    <a:pt x="3617" y="6266"/>
                    <a:pt x="4043" y="5141"/>
                  </a:cubicBezTo>
                  <a:cubicBezTo>
                    <a:pt x="4499" y="4017"/>
                    <a:pt x="5927" y="4838"/>
                    <a:pt x="6505" y="1980"/>
                  </a:cubicBezTo>
                  <a:cubicBezTo>
                    <a:pt x="6794" y="612"/>
                    <a:pt x="5983" y="1"/>
                    <a:pt x="5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2681175" y="2015525"/>
              <a:ext cx="107925" cy="308525"/>
            </a:xfrm>
            <a:custGeom>
              <a:avLst/>
              <a:gdLst/>
              <a:ahLst/>
              <a:cxnLst/>
              <a:rect l="l" t="t" r="r" b="b"/>
              <a:pathLst>
                <a:path w="4317" h="12341" extrusionOk="0">
                  <a:moveTo>
                    <a:pt x="4195" y="0"/>
                  </a:moveTo>
                  <a:cubicBezTo>
                    <a:pt x="1702" y="2949"/>
                    <a:pt x="760" y="6140"/>
                    <a:pt x="395" y="8298"/>
                  </a:cubicBezTo>
                  <a:cubicBezTo>
                    <a:pt x="0" y="10639"/>
                    <a:pt x="213" y="12341"/>
                    <a:pt x="213" y="12341"/>
                  </a:cubicBezTo>
                  <a:lnTo>
                    <a:pt x="335" y="12310"/>
                  </a:lnTo>
                  <a:cubicBezTo>
                    <a:pt x="335" y="12310"/>
                    <a:pt x="152" y="10639"/>
                    <a:pt x="547" y="8329"/>
                  </a:cubicBezTo>
                  <a:cubicBezTo>
                    <a:pt x="882" y="6171"/>
                    <a:pt x="1824" y="3009"/>
                    <a:pt x="4316" y="91"/>
                  </a:cubicBezTo>
                  <a:lnTo>
                    <a:pt x="4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2552750" y="2297425"/>
              <a:ext cx="242425" cy="238650"/>
            </a:xfrm>
            <a:custGeom>
              <a:avLst/>
              <a:gdLst/>
              <a:ahLst/>
              <a:cxnLst/>
              <a:rect l="l" t="t" r="r" b="b"/>
              <a:pathLst>
                <a:path w="9697" h="9546" extrusionOk="0">
                  <a:moveTo>
                    <a:pt x="0" y="1"/>
                  </a:moveTo>
                  <a:lnTo>
                    <a:pt x="1429" y="9545"/>
                  </a:lnTo>
                  <a:lnTo>
                    <a:pt x="8298" y="9545"/>
                  </a:lnTo>
                  <a:lnTo>
                    <a:pt x="96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2563375" y="2297425"/>
              <a:ext cx="58550" cy="238650"/>
            </a:xfrm>
            <a:custGeom>
              <a:avLst/>
              <a:gdLst/>
              <a:ahLst/>
              <a:cxnLst/>
              <a:rect l="l" t="t" r="r" b="b"/>
              <a:pathLst>
                <a:path w="2342" h="9546" extrusionOk="0">
                  <a:moveTo>
                    <a:pt x="1" y="1"/>
                  </a:moveTo>
                  <a:lnTo>
                    <a:pt x="1399" y="9545"/>
                  </a:lnTo>
                  <a:lnTo>
                    <a:pt x="2341" y="9545"/>
                  </a:lnTo>
                  <a:lnTo>
                    <a:pt x="91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2713850" y="2297425"/>
              <a:ext cx="81325" cy="238650"/>
            </a:xfrm>
            <a:custGeom>
              <a:avLst/>
              <a:gdLst/>
              <a:ahLst/>
              <a:cxnLst/>
              <a:rect l="l" t="t" r="r" b="b"/>
              <a:pathLst>
                <a:path w="3253" h="9546" extrusionOk="0">
                  <a:moveTo>
                    <a:pt x="1398" y="1"/>
                  </a:moveTo>
                  <a:lnTo>
                    <a:pt x="0" y="9545"/>
                  </a:lnTo>
                  <a:lnTo>
                    <a:pt x="1854" y="9545"/>
                  </a:lnTo>
                  <a:lnTo>
                    <a:pt x="325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2557300" y="2325550"/>
              <a:ext cx="234075" cy="14475"/>
            </a:xfrm>
            <a:custGeom>
              <a:avLst/>
              <a:gdLst/>
              <a:ahLst/>
              <a:cxnLst/>
              <a:rect l="l" t="t" r="r" b="b"/>
              <a:pathLst>
                <a:path w="9363" h="579" extrusionOk="0">
                  <a:moveTo>
                    <a:pt x="1" y="1"/>
                  </a:moveTo>
                  <a:lnTo>
                    <a:pt x="92" y="578"/>
                  </a:lnTo>
                  <a:lnTo>
                    <a:pt x="9271" y="578"/>
                  </a:lnTo>
                  <a:lnTo>
                    <a:pt x="936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2599850" y="2536050"/>
              <a:ext cx="148975" cy="15975"/>
            </a:xfrm>
            <a:custGeom>
              <a:avLst/>
              <a:gdLst/>
              <a:ahLst/>
              <a:cxnLst/>
              <a:rect l="l" t="t" r="r" b="b"/>
              <a:pathLst>
                <a:path w="5959" h="639" extrusionOk="0">
                  <a:moveTo>
                    <a:pt x="1" y="0"/>
                  </a:moveTo>
                  <a:lnTo>
                    <a:pt x="1" y="638"/>
                  </a:lnTo>
                  <a:lnTo>
                    <a:pt x="5958" y="63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599850" y="2536050"/>
              <a:ext cx="148975" cy="8375"/>
            </a:xfrm>
            <a:custGeom>
              <a:avLst/>
              <a:gdLst/>
              <a:ahLst/>
              <a:cxnLst/>
              <a:rect l="l" t="t" r="r" b="b"/>
              <a:pathLst>
                <a:path w="5959" h="335" extrusionOk="0">
                  <a:moveTo>
                    <a:pt x="1" y="0"/>
                  </a:moveTo>
                  <a:lnTo>
                    <a:pt x="1" y="335"/>
                  </a:lnTo>
                  <a:lnTo>
                    <a:pt x="5958" y="335"/>
                  </a:lnTo>
                  <a:lnTo>
                    <a:pt x="595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2542100" y="2290600"/>
              <a:ext cx="263725" cy="34975"/>
            </a:xfrm>
            <a:custGeom>
              <a:avLst/>
              <a:gdLst/>
              <a:ahLst/>
              <a:cxnLst/>
              <a:rect l="l" t="t" r="r" b="b"/>
              <a:pathLst>
                <a:path w="10549" h="1399" extrusionOk="0">
                  <a:moveTo>
                    <a:pt x="1" y="0"/>
                  </a:moveTo>
                  <a:lnTo>
                    <a:pt x="1" y="1399"/>
                  </a:lnTo>
                  <a:lnTo>
                    <a:pt x="10548" y="1399"/>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2757150" y="2290600"/>
              <a:ext cx="48675" cy="34975"/>
            </a:xfrm>
            <a:custGeom>
              <a:avLst/>
              <a:gdLst/>
              <a:ahLst/>
              <a:cxnLst/>
              <a:rect l="l" t="t" r="r" b="b"/>
              <a:pathLst>
                <a:path w="1947" h="1399" extrusionOk="0">
                  <a:moveTo>
                    <a:pt x="1" y="0"/>
                  </a:moveTo>
                  <a:lnTo>
                    <a:pt x="1" y="1399"/>
                  </a:lnTo>
                  <a:lnTo>
                    <a:pt x="1946" y="1399"/>
                  </a:lnTo>
                  <a:lnTo>
                    <a:pt x="1946"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2548175" y="2290600"/>
              <a:ext cx="32700" cy="34975"/>
            </a:xfrm>
            <a:custGeom>
              <a:avLst/>
              <a:gdLst/>
              <a:ahLst/>
              <a:cxnLst/>
              <a:rect l="l" t="t" r="r" b="b"/>
              <a:pathLst>
                <a:path w="1308" h="1399" extrusionOk="0">
                  <a:moveTo>
                    <a:pt x="1" y="0"/>
                  </a:moveTo>
                  <a:lnTo>
                    <a:pt x="1" y="1399"/>
                  </a:lnTo>
                  <a:lnTo>
                    <a:pt x="1308" y="1399"/>
                  </a:lnTo>
                  <a:lnTo>
                    <a:pt x="130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32"/>
          <p:cNvGrpSpPr/>
          <p:nvPr/>
        </p:nvGrpSpPr>
        <p:grpSpPr>
          <a:xfrm>
            <a:off x="5386863" y="1857455"/>
            <a:ext cx="1271331" cy="1230183"/>
            <a:chOff x="6739025" y="763225"/>
            <a:chExt cx="798675" cy="772825"/>
          </a:xfrm>
        </p:grpSpPr>
        <p:sp>
          <p:nvSpPr>
            <p:cNvPr id="917" name="Google Shape;917;p32"/>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6739025" y="900000"/>
              <a:ext cx="798675" cy="636050"/>
            </a:xfrm>
            <a:custGeom>
              <a:avLst/>
              <a:gdLst/>
              <a:ahLst/>
              <a:cxnLst/>
              <a:rect l="l" t="t" r="r" b="b"/>
              <a:pathLst>
                <a:path w="31947" h="25442" extrusionOk="0">
                  <a:moveTo>
                    <a:pt x="1" y="1"/>
                  </a:moveTo>
                  <a:lnTo>
                    <a:pt x="1" y="25442"/>
                  </a:lnTo>
                  <a:lnTo>
                    <a:pt x="31947" y="25442"/>
                  </a:lnTo>
                  <a:lnTo>
                    <a:pt x="31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6761075" y="921275"/>
              <a:ext cx="754600" cy="592750"/>
            </a:xfrm>
            <a:custGeom>
              <a:avLst/>
              <a:gdLst/>
              <a:ahLst/>
              <a:cxnLst/>
              <a:rect l="l" t="t" r="r" b="b"/>
              <a:pathLst>
                <a:path w="30184" h="23710" extrusionOk="0">
                  <a:moveTo>
                    <a:pt x="0" y="1"/>
                  </a:moveTo>
                  <a:lnTo>
                    <a:pt x="0" y="23709"/>
                  </a:lnTo>
                  <a:lnTo>
                    <a:pt x="30183" y="23709"/>
                  </a:lnTo>
                  <a:lnTo>
                    <a:pt x="3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783875" y="950925"/>
              <a:ext cx="418725" cy="534225"/>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277800" y="1283750"/>
              <a:ext cx="189225" cy="12175"/>
            </a:xfrm>
            <a:custGeom>
              <a:avLst/>
              <a:gdLst/>
              <a:ahLst/>
              <a:cxnLst/>
              <a:rect l="l" t="t" r="r" b="b"/>
              <a:pathLst>
                <a:path w="7569" h="487" fill="none" extrusionOk="0">
                  <a:moveTo>
                    <a:pt x="7569" y="487"/>
                  </a:moveTo>
                  <a:lnTo>
                    <a:pt x="7265" y="183"/>
                  </a:lnTo>
                  <a:cubicBezTo>
                    <a:pt x="7083" y="0"/>
                    <a:pt x="6809" y="0"/>
                    <a:pt x="6627" y="183"/>
                  </a:cubicBezTo>
                  <a:lnTo>
                    <a:pt x="6627" y="183"/>
                  </a:lnTo>
                  <a:cubicBezTo>
                    <a:pt x="6444" y="365"/>
                    <a:pt x="6171" y="365"/>
                    <a:pt x="5988" y="183"/>
                  </a:cubicBezTo>
                  <a:lnTo>
                    <a:pt x="5988" y="183"/>
                  </a:lnTo>
                  <a:cubicBezTo>
                    <a:pt x="5836" y="0"/>
                    <a:pt x="5532" y="0"/>
                    <a:pt x="5380" y="183"/>
                  </a:cubicBezTo>
                  <a:lnTo>
                    <a:pt x="5380" y="183"/>
                  </a:lnTo>
                  <a:cubicBezTo>
                    <a:pt x="5198" y="365"/>
                    <a:pt x="4924" y="365"/>
                    <a:pt x="4742" y="183"/>
                  </a:cubicBezTo>
                  <a:lnTo>
                    <a:pt x="4742" y="183"/>
                  </a:lnTo>
                  <a:cubicBezTo>
                    <a:pt x="4560" y="0"/>
                    <a:pt x="4286" y="0"/>
                    <a:pt x="4104" y="183"/>
                  </a:cubicBezTo>
                  <a:lnTo>
                    <a:pt x="4104" y="183"/>
                  </a:lnTo>
                  <a:cubicBezTo>
                    <a:pt x="3921" y="365"/>
                    <a:pt x="3648" y="365"/>
                    <a:pt x="3465" y="183"/>
                  </a:cubicBezTo>
                  <a:lnTo>
                    <a:pt x="3465" y="183"/>
                  </a:lnTo>
                  <a:cubicBezTo>
                    <a:pt x="3313" y="0"/>
                    <a:pt x="3009" y="0"/>
                    <a:pt x="2858" y="183"/>
                  </a:cubicBezTo>
                  <a:lnTo>
                    <a:pt x="2858" y="183"/>
                  </a:lnTo>
                  <a:cubicBezTo>
                    <a:pt x="2675" y="365"/>
                    <a:pt x="2402" y="365"/>
                    <a:pt x="2219" y="183"/>
                  </a:cubicBezTo>
                  <a:lnTo>
                    <a:pt x="2219" y="183"/>
                  </a:lnTo>
                  <a:cubicBezTo>
                    <a:pt x="2037" y="0"/>
                    <a:pt x="1763" y="0"/>
                    <a:pt x="1581" y="183"/>
                  </a:cubicBezTo>
                  <a:lnTo>
                    <a:pt x="1581" y="183"/>
                  </a:lnTo>
                  <a:cubicBezTo>
                    <a:pt x="1399" y="365"/>
                    <a:pt x="1125" y="365"/>
                    <a:pt x="943" y="183"/>
                  </a:cubicBezTo>
                  <a:lnTo>
                    <a:pt x="943" y="183"/>
                  </a:lnTo>
                  <a:cubicBezTo>
                    <a:pt x="791" y="0"/>
                    <a:pt x="487" y="0"/>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7277800" y="1314150"/>
              <a:ext cx="189225" cy="12175"/>
            </a:xfrm>
            <a:custGeom>
              <a:avLst/>
              <a:gdLst/>
              <a:ahLst/>
              <a:cxnLst/>
              <a:rect l="l" t="t" r="r" b="b"/>
              <a:pathLst>
                <a:path w="7569" h="487" fill="none" extrusionOk="0">
                  <a:moveTo>
                    <a:pt x="7569" y="486"/>
                  </a:moveTo>
                  <a:lnTo>
                    <a:pt x="7265" y="182"/>
                  </a:lnTo>
                  <a:cubicBezTo>
                    <a:pt x="7083" y="0"/>
                    <a:pt x="6809" y="0"/>
                    <a:pt x="6627" y="182"/>
                  </a:cubicBezTo>
                  <a:lnTo>
                    <a:pt x="6627" y="182"/>
                  </a:lnTo>
                  <a:cubicBezTo>
                    <a:pt x="6444" y="365"/>
                    <a:pt x="6171" y="365"/>
                    <a:pt x="5988" y="182"/>
                  </a:cubicBezTo>
                  <a:lnTo>
                    <a:pt x="5988" y="182"/>
                  </a:lnTo>
                  <a:cubicBezTo>
                    <a:pt x="5836" y="0"/>
                    <a:pt x="5532" y="0"/>
                    <a:pt x="5380" y="182"/>
                  </a:cubicBezTo>
                  <a:lnTo>
                    <a:pt x="5380" y="182"/>
                  </a:lnTo>
                  <a:cubicBezTo>
                    <a:pt x="5198" y="365"/>
                    <a:pt x="4924" y="365"/>
                    <a:pt x="4742" y="182"/>
                  </a:cubicBezTo>
                  <a:lnTo>
                    <a:pt x="4742" y="182"/>
                  </a:lnTo>
                  <a:cubicBezTo>
                    <a:pt x="4560" y="0"/>
                    <a:pt x="4286" y="0"/>
                    <a:pt x="4104" y="182"/>
                  </a:cubicBezTo>
                  <a:lnTo>
                    <a:pt x="4104" y="182"/>
                  </a:lnTo>
                  <a:cubicBezTo>
                    <a:pt x="3921" y="365"/>
                    <a:pt x="3648" y="365"/>
                    <a:pt x="3465" y="182"/>
                  </a:cubicBezTo>
                  <a:lnTo>
                    <a:pt x="3465" y="182"/>
                  </a:lnTo>
                  <a:cubicBezTo>
                    <a:pt x="3313" y="0"/>
                    <a:pt x="3009" y="0"/>
                    <a:pt x="2858" y="182"/>
                  </a:cubicBezTo>
                  <a:lnTo>
                    <a:pt x="2858" y="182"/>
                  </a:lnTo>
                  <a:cubicBezTo>
                    <a:pt x="2675" y="365"/>
                    <a:pt x="2402" y="365"/>
                    <a:pt x="2219" y="182"/>
                  </a:cubicBezTo>
                  <a:lnTo>
                    <a:pt x="2219" y="182"/>
                  </a:lnTo>
                  <a:cubicBezTo>
                    <a:pt x="2037" y="0"/>
                    <a:pt x="1763" y="0"/>
                    <a:pt x="1581" y="182"/>
                  </a:cubicBezTo>
                  <a:lnTo>
                    <a:pt x="1581" y="182"/>
                  </a:lnTo>
                  <a:cubicBezTo>
                    <a:pt x="1399" y="365"/>
                    <a:pt x="1125" y="365"/>
                    <a:pt x="943" y="182"/>
                  </a:cubicBezTo>
                  <a:lnTo>
                    <a:pt x="943" y="182"/>
                  </a:lnTo>
                  <a:cubicBezTo>
                    <a:pt x="791" y="0"/>
                    <a:pt x="487" y="0"/>
                    <a:pt x="335" y="182"/>
                  </a:cubicBezTo>
                  <a:lnTo>
                    <a:pt x="0" y="486"/>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7277800" y="1344525"/>
              <a:ext cx="95000" cy="12200"/>
            </a:xfrm>
            <a:custGeom>
              <a:avLst/>
              <a:gdLst/>
              <a:ahLst/>
              <a:cxnLst/>
              <a:rect l="l" t="t" r="r" b="b"/>
              <a:pathLst>
                <a:path w="3800" h="488" fill="none" extrusionOk="0">
                  <a:moveTo>
                    <a:pt x="3800" y="487"/>
                  </a:moveTo>
                  <a:lnTo>
                    <a:pt x="3465" y="183"/>
                  </a:lnTo>
                  <a:cubicBezTo>
                    <a:pt x="3313" y="1"/>
                    <a:pt x="3009" y="1"/>
                    <a:pt x="2858" y="183"/>
                  </a:cubicBezTo>
                  <a:lnTo>
                    <a:pt x="2858" y="183"/>
                  </a:lnTo>
                  <a:cubicBezTo>
                    <a:pt x="2675" y="335"/>
                    <a:pt x="2402" y="335"/>
                    <a:pt x="2219" y="183"/>
                  </a:cubicBezTo>
                  <a:lnTo>
                    <a:pt x="2219" y="183"/>
                  </a:lnTo>
                  <a:cubicBezTo>
                    <a:pt x="2037" y="1"/>
                    <a:pt x="1763" y="1"/>
                    <a:pt x="1581" y="183"/>
                  </a:cubicBezTo>
                  <a:lnTo>
                    <a:pt x="1581" y="183"/>
                  </a:lnTo>
                  <a:cubicBezTo>
                    <a:pt x="1399" y="335"/>
                    <a:pt x="1125" y="335"/>
                    <a:pt x="943" y="183"/>
                  </a:cubicBezTo>
                  <a:lnTo>
                    <a:pt x="943" y="183"/>
                  </a:lnTo>
                  <a:cubicBezTo>
                    <a:pt x="791" y="1"/>
                    <a:pt x="487" y="1"/>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7277800" y="1374925"/>
              <a:ext cx="95000" cy="12200"/>
            </a:xfrm>
            <a:custGeom>
              <a:avLst/>
              <a:gdLst/>
              <a:ahLst/>
              <a:cxnLst/>
              <a:rect l="l" t="t" r="r" b="b"/>
              <a:pathLst>
                <a:path w="3800" h="488" fill="none" extrusionOk="0">
                  <a:moveTo>
                    <a:pt x="3800" y="487"/>
                  </a:moveTo>
                  <a:lnTo>
                    <a:pt x="3465" y="153"/>
                  </a:lnTo>
                  <a:cubicBezTo>
                    <a:pt x="3313" y="1"/>
                    <a:pt x="3009" y="1"/>
                    <a:pt x="2858" y="153"/>
                  </a:cubicBezTo>
                  <a:lnTo>
                    <a:pt x="2858" y="153"/>
                  </a:lnTo>
                  <a:cubicBezTo>
                    <a:pt x="2675" y="335"/>
                    <a:pt x="2402" y="335"/>
                    <a:pt x="2219" y="153"/>
                  </a:cubicBezTo>
                  <a:lnTo>
                    <a:pt x="2219" y="153"/>
                  </a:lnTo>
                  <a:cubicBezTo>
                    <a:pt x="2037" y="1"/>
                    <a:pt x="1763" y="1"/>
                    <a:pt x="1581" y="153"/>
                  </a:cubicBezTo>
                  <a:lnTo>
                    <a:pt x="1581" y="153"/>
                  </a:lnTo>
                  <a:cubicBezTo>
                    <a:pt x="1399" y="335"/>
                    <a:pt x="1125" y="335"/>
                    <a:pt x="943" y="153"/>
                  </a:cubicBezTo>
                  <a:lnTo>
                    <a:pt x="943" y="153"/>
                  </a:lnTo>
                  <a:cubicBezTo>
                    <a:pt x="791" y="1"/>
                    <a:pt x="487" y="1"/>
                    <a:pt x="335" y="15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7287675" y="1428125"/>
              <a:ext cx="28150" cy="27375"/>
            </a:xfrm>
            <a:custGeom>
              <a:avLst/>
              <a:gdLst/>
              <a:ahLst/>
              <a:cxnLst/>
              <a:rect l="l" t="t" r="r" b="b"/>
              <a:pathLst>
                <a:path w="1126" h="1095" extrusionOk="0">
                  <a:moveTo>
                    <a:pt x="578" y="0"/>
                  </a:moveTo>
                  <a:cubicBezTo>
                    <a:pt x="274" y="0"/>
                    <a:pt x="0" y="244"/>
                    <a:pt x="0" y="548"/>
                  </a:cubicBezTo>
                  <a:cubicBezTo>
                    <a:pt x="0" y="852"/>
                    <a:pt x="274" y="1095"/>
                    <a:pt x="578" y="1095"/>
                  </a:cubicBezTo>
                  <a:cubicBezTo>
                    <a:pt x="882" y="1095"/>
                    <a:pt x="1125" y="852"/>
                    <a:pt x="1125" y="548"/>
                  </a:cubicBezTo>
                  <a:cubicBezTo>
                    <a:pt x="1125" y="244"/>
                    <a:pt x="882" y="0"/>
                    <a:pt x="57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7349225" y="1428125"/>
              <a:ext cx="28150" cy="27375"/>
            </a:xfrm>
            <a:custGeom>
              <a:avLst/>
              <a:gdLst/>
              <a:ahLst/>
              <a:cxnLst/>
              <a:rect l="l" t="t" r="r" b="b"/>
              <a:pathLst>
                <a:path w="1126" h="1095" extrusionOk="0">
                  <a:moveTo>
                    <a:pt x="548" y="0"/>
                  </a:moveTo>
                  <a:cubicBezTo>
                    <a:pt x="274" y="0"/>
                    <a:pt x="1" y="244"/>
                    <a:pt x="1" y="548"/>
                  </a:cubicBezTo>
                  <a:cubicBezTo>
                    <a:pt x="1" y="852"/>
                    <a:pt x="244" y="1095"/>
                    <a:pt x="548" y="1095"/>
                  </a:cubicBezTo>
                  <a:cubicBezTo>
                    <a:pt x="852" y="1095"/>
                    <a:pt x="1125" y="852"/>
                    <a:pt x="1125" y="548"/>
                  </a:cubicBezTo>
                  <a:cubicBezTo>
                    <a:pt x="1125" y="244"/>
                    <a:pt x="882" y="0"/>
                    <a:pt x="54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7251200" y="979800"/>
              <a:ext cx="113250" cy="192275"/>
            </a:xfrm>
            <a:custGeom>
              <a:avLst/>
              <a:gdLst/>
              <a:ahLst/>
              <a:cxnLst/>
              <a:rect l="l" t="t" r="r" b="b"/>
              <a:pathLst>
                <a:path w="4530" h="7691" extrusionOk="0">
                  <a:moveTo>
                    <a:pt x="4529" y="0"/>
                  </a:moveTo>
                  <a:cubicBezTo>
                    <a:pt x="2037" y="0"/>
                    <a:pt x="0" y="2006"/>
                    <a:pt x="0" y="4499"/>
                  </a:cubicBezTo>
                  <a:cubicBezTo>
                    <a:pt x="0" y="5745"/>
                    <a:pt x="517" y="6869"/>
                    <a:pt x="1338" y="7690"/>
                  </a:cubicBezTo>
                  <a:lnTo>
                    <a:pt x="4529" y="4499"/>
                  </a:lnTo>
                  <a:lnTo>
                    <a:pt x="4529"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7284625" y="1012475"/>
              <a:ext cx="192275" cy="192275"/>
            </a:xfrm>
            <a:custGeom>
              <a:avLst/>
              <a:gdLst/>
              <a:ahLst/>
              <a:cxnLst/>
              <a:rect l="l" t="t" r="r" b="b"/>
              <a:pathLst>
                <a:path w="7691" h="7691" extrusionOk="0">
                  <a:moveTo>
                    <a:pt x="6354" y="0"/>
                  </a:moveTo>
                  <a:lnTo>
                    <a:pt x="3192" y="3192"/>
                  </a:lnTo>
                  <a:lnTo>
                    <a:pt x="1" y="6383"/>
                  </a:lnTo>
                  <a:cubicBezTo>
                    <a:pt x="822" y="7204"/>
                    <a:pt x="1946" y="7690"/>
                    <a:pt x="3192" y="7690"/>
                  </a:cubicBezTo>
                  <a:cubicBezTo>
                    <a:pt x="5654" y="7690"/>
                    <a:pt x="7691" y="5684"/>
                    <a:pt x="7691" y="3192"/>
                  </a:cubicBezTo>
                  <a:cubicBezTo>
                    <a:pt x="7691" y="1945"/>
                    <a:pt x="7174" y="821"/>
                    <a:pt x="635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364425" y="979800"/>
              <a:ext cx="79050" cy="112475"/>
            </a:xfrm>
            <a:custGeom>
              <a:avLst/>
              <a:gdLst/>
              <a:ahLst/>
              <a:cxnLst/>
              <a:rect l="l" t="t" r="r" b="b"/>
              <a:pathLst>
                <a:path w="3162" h="4499" extrusionOk="0">
                  <a:moveTo>
                    <a:pt x="0" y="0"/>
                  </a:moveTo>
                  <a:lnTo>
                    <a:pt x="0" y="4499"/>
                  </a:lnTo>
                  <a:lnTo>
                    <a:pt x="3162" y="1307"/>
                  </a:lnTo>
                  <a:cubicBezTo>
                    <a:pt x="2371" y="486"/>
                    <a:pt x="1216" y="0"/>
                    <a:pt x="0"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7322625" y="1050450"/>
              <a:ext cx="100325" cy="100350"/>
            </a:xfrm>
            <a:custGeom>
              <a:avLst/>
              <a:gdLst/>
              <a:ahLst/>
              <a:cxnLst/>
              <a:rect l="l" t="t" r="r" b="b"/>
              <a:pathLst>
                <a:path w="4013" h="4014" extrusionOk="0">
                  <a:moveTo>
                    <a:pt x="3314" y="1"/>
                  </a:moveTo>
                  <a:lnTo>
                    <a:pt x="1642" y="1673"/>
                  </a:lnTo>
                  <a:lnTo>
                    <a:pt x="1" y="3314"/>
                  </a:lnTo>
                  <a:cubicBezTo>
                    <a:pt x="426" y="3739"/>
                    <a:pt x="1004" y="4013"/>
                    <a:pt x="1642" y="4013"/>
                  </a:cubicBezTo>
                  <a:cubicBezTo>
                    <a:pt x="2949" y="4013"/>
                    <a:pt x="3982" y="2949"/>
                    <a:pt x="3982" y="1673"/>
                  </a:cubicBezTo>
                  <a:cubicBezTo>
                    <a:pt x="4013" y="1034"/>
                    <a:pt x="3739" y="426"/>
                    <a:pt x="3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305150" y="1033750"/>
              <a:ext cx="59300" cy="99550"/>
            </a:xfrm>
            <a:custGeom>
              <a:avLst/>
              <a:gdLst/>
              <a:ahLst/>
              <a:cxnLst/>
              <a:rect l="l" t="t" r="r" b="b"/>
              <a:pathLst>
                <a:path w="2372" h="3982" extrusionOk="0">
                  <a:moveTo>
                    <a:pt x="2371" y="0"/>
                  </a:moveTo>
                  <a:cubicBezTo>
                    <a:pt x="1064" y="0"/>
                    <a:pt x="1" y="1034"/>
                    <a:pt x="1" y="2341"/>
                  </a:cubicBezTo>
                  <a:cubicBezTo>
                    <a:pt x="1" y="2979"/>
                    <a:pt x="274" y="3556"/>
                    <a:pt x="700" y="3982"/>
                  </a:cubicBezTo>
                  <a:lnTo>
                    <a:pt x="2371" y="2341"/>
                  </a:lnTo>
                  <a:lnTo>
                    <a:pt x="2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7364425" y="1033750"/>
              <a:ext cx="41050" cy="58525"/>
            </a:xfrm>
            <a:custGeom>
              <a:avLst/>
              <a:gdLst/>
              <a:ahLst/>
              <a:cxnLst/>
              <a:rect l="l" t="t" r="r" b="b"/>
              <a:pathLst>
                <a:path w="1642" h="2341" extrusionOk="0">
                  <a:moveTo>
                    <a:pt x="0" y="0"/>
                  </a:moveTo>
                  <a:lnTo>
                    <a:pt x="0" y="2341"/>
                  </a:lnTo>
                  <a:lnTo>
                    <a:pt x="1642" y="669"/>
                  </a:lnTo>
                  <a:cubicBezTo>
                    <a:pt x="1216" y="274"/>
                    <a:pt x="6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2"/>
          <p:cNvGrpSpPr/>
          <p:nvPr/>
        </p:nvGrpSpPr>
        <p:grpSpPr>
          <a:xfrm rot="5400000">
            <a:off x="7654356" y="3114850"/>
            <a:ext cx="286025" cy="1306200"/>
            <a:chOff x="978925" y="1314225"/>
            <a:chExt cx="286025" cy="1306200"/>
          </a:xfrm>
        </p:grpSpPr>
        <p:sp>
          <p:nvSpPr>
            <p:cNvPr id="935" name="Google Shape;935;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32"/>
          <p:cNvGrpSpPr/>
          <p:nvPr/>
        </p:nvGrpSpPr>
        <p:grpSpPr>
          <a:xfrm rot="10800000">
            <a:off x="715106" y="2086050"/>
            <a:ext cx="286025" cy="1306200"/>
            <a:chOff x="978925" y="1314225"/>
            <a:chExt cx="286025" cy="1306200"/>
          </a:xfrm>
        </p:grpSpPr>
        <p:sp>
          <p:nvSpPr>
            <p:cNvPr id="954" name="Google Shape;954;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90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35"/>
          <p:cNvSpPr txBox="1">
            <a:spLocks noGrp="1"/>
          </p:cNvSpPr>
          <p:nvPr>
            <p:ph type="subTitle" idx="2"/>
          </p:nvPr>
        </p:nvSpPr>
        <p:spPr>
          <a:xfrm>
            <a:off x="720000" y="1263565"/>
            <a:ext cx="6667936" cy="2643418"/>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
            </a:pPr>
            <a:r>
              <a:rPr lang="en-US" sz="1600" b="1" dirty="0"/>
              <a:t>Page Awareness:</a:t>
            </a:r>
            <a:r>
              <a:rPr lang="en-US" sz="1600" dirty="0"/>
              <a:t> Increase page awareness by 20% in 3 weeks through Instagram and Facebook Ads.</a:t>
            </a:r>
          </a:p>
          <a:p>
            <a:pPr marL="285750" lvl="0" indent="-285750" algn="l" rtl="0">
              <a:lnSpc>
                <a:spcPct val="150000"/>
              </a:lnSpc>
              <a:spcBef>
                <a:spcPts val="0"/>
              </a:spcBef>
              <a:spcAft>
                <a:spcPts val="0"/>
              </a:spcAft>
              <a:buFont typeface="Wingdings" panose="05000000000000000000" pitchFamily="2" charset="2"/>
              <a:buChar char="§"/>
            </a:pPr>
            <a:r>
              <a:rPr lang="en-US" sz="1600" b="1" dirty="0"/>
              <a:t>Reach:</a:t>
            </a:r>
            <a:r>
              <a:rPr lang="en-US" sz="1600" dirty="0"/>
              <a:t> Reach 100K views on ads within 30 days.</a:t>
            </a:r>
          </a:p>
          <a:p>
            <a:pPr marL="285750" lvl="0" indent="-285750" algn="l" rtl="0">
              <a:lnSpc>
                <a:spcPct val="150000"/>
              </a:lnSpc>
              <a:spcBef>
                <a:spcPts val="0"/>
              </a:spcBef>
              <a:spcAft>
                <a:spcPts val="0"/>
              </a:spcAft>
              <a:buFont typeface="Wingdings" panose="05000000000000000000" pitchFamily="2" charset="2"/>
              <a:buChar char="§"/>
            </a:pPr>
            <a:r>
              <a:rPr lang="en-US" sz="1600" b="1" dirty="0"/>
              <a:t>Clicks:</a:t>
            </a:r>
            <a:r>
              <a:rPr lang="en-US" sz="1600" dirty="0"/>
              <a:t> Generate 300 product link clicks in the first month.</a:t>
            </a:r>
          </a:p>
          <a:p>
            <a:pPr marL="285750" lvl="0" indent="-285750" algn="l" rtl="0">
              <a:lnSpc>
                <a:spcPct val="150000"/>
              </a:lnSpc>
              <a:spcBef>
                <a:spcPts val="0"/>
              </a:spcBef>
              <a:spcAft>
                <a:spcPts val="0"/>
              </a:spcAft>
              <a:buFont typeface="Wingdings" panose="05000000000000000000" pitchFamily="2" charset="2"/>
              <a:buChar char="§"/>
            </a:pPr>
            <a:r>
              <a:rPr lang="en-US" sz="1600" b="1" dirty="0"/>
              <a:t>Consistency:</a:t>
            </a:r>
            <a:r>
              <a:rPr lang="en-US" sz="1600" dirty="0"/>
              <a:t> Increase reach consistently within the campaign period.</a:t>
            </a:r>
            <a:endParaRPr sz="1600" dirty="0"/>
          </a:p>
        </p:txBody>
      </p:sp>
      <p:sp>
        <p:nvSpPr>
          <p:cNvPr id="1068" name="Google Shape;1068;p3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Campaign Goals</a:t>
            </a:r>
            <a:endParaRPr dirty="0"/>
          </a:p>
        </p:txBody>
      </p:sp>
      <p:grpSp>
        <p:nvGrpSpPr>
          <p:cNvPr id="6" name="Google Shape;2325;p55">
            <a:extLst>
              <a:ext uri="{FF2B5EF4-FFF2-40B4-BE49-F238E27FC236}">
                <a16:creationId xmlns:a16="http://schemas.microsoft.com/office/drawing/2014/main" id="{D274B832-8F64-4F57-B30C-2ECEDA39289C}"/>
              </a:ext>
            </a:extLst>
          </p:cNvPr>
          <p:cNvGrpSpPr/>
          <p:nvPr/>
        </p:nvGrpSpPr>
        <p:grpSpPr>
          <a:xfrm>
            <a:off x="6310414" y="3624882"/>
            <a:ext cx="2622876" cy="1333540"/>
            <a:chOff x="238125" y="1038125"/>
            <a:chExt cx="7146800" cy="3633625"/>
          </a:xfrm>
        </p:grpSpPr>
        <p:sp>
          <p:nvSpPr>
            <p:cNvPr id="7" name="Google Shape;2326;p55">
              <a:extLst>
                <a:ext uri="{FF2B5EF4-FFF2-40B4-BE49-F238E27FC236}">
                  <a16:creationId xmlns:a16="http://schemas.microsoft.com/office/drawing/2014/main" id="{DB97E300-A3F5-4B71-A5DC-C9956752F970}"/>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27;p55">
              <a:extLst>
                <a:ext uri="{FF2B5EF4-FFF2-40B4-BE49-F238E27FC236}">
                  <a16:creationId xmlns:a16="http://schemas.microsoft.com/office/drawing/2014/main" id="{5B9FAFD5-85F3-4511-819D-FEEA68151051}"/>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28;p55">
              <a:extLst>
                <a:ext uri="{FF2B5EF4-FFF2-40B4-BE49-F238E27FC236}">
                  <a16:creationId xmlns:a16="http://schemas.microsoft.com/office/drawing/2014/main" id="{CE16B76F-1375-48AF-900D-04367D907ED6}"/>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29;p55">
              <a:extLst>
                <a:ext uri="{FF2B5EF4-FFF2-40B4-BE49-F238E27FC236}">
                  <a16:creationId xmlns:a16="http://schemas.microsoft.com/office/drawing/2014/main" id="{195A05CE-AF8B-4E8A-ACB4-8142440EC8F3}"/>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30;p55">
              <a:extLst>
                <a:ext uri="{FF2B5EF4-FFF2-40B4-BE49-F238E27FC236}">
                  <a16:creationId xmlns:a16="http://schemas.microsoft.com/office/drawing/2014/main" id="{B1D66F81-909B-4F77-81C1-512CA54CD259}"/>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31;p55">
              <a:extLst>
                <a:ext uri="{FF2B5EF4-FFF2-40B4-BE49-F238E27FC236}">
                  <a16:creationId xmlns:a16="http://schemas.microsoft.com/office/drawing/2014/main" id="{B1EEAA74-B40E-45A2-9A92-5DA8537F12DF}"/>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32;p55">
              <a:extLst>
                <a:ext uri="{FF2B5EF4-FFF2-40B4-BE49-F238E27FC236}">
                  <a16:creationId xmlns:a16="http://schemas.microsoft.com/office/drawing/2014/main" id="{33FBD7E1-19F3-449A-B73B-E109D50696D7}"/>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33;p55">
              <a:extLst>
                <a:ext uri="{FF2B5EF4-FFF2-40B4-BE49-F238E27FC236}">
                  <a16:creationId xmlns:a16="http://schemas.microsoft.com/office/drawing/2014/main" id="{02B27FD8-557F-43D9-B8AE-8EDC01D3B331}"/>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34;p55">
              <a:extLst>
                <a:ext uri="{FF2B5EF4-FFF2-40B4-BE49-F238E27FC236}">
                  <a16:creationId xmlns:a16="http://schemas.microsoft.com/office/drawing/2014/main" id="{969046D2-8EC2-4ACC-8A7D-8E93852F26F8}"/>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35;p55">
              <a:extLst>
                <a:ext uri="{FF2B5EF4-FFF2-40B4-BE49-F238E27FC236}">
                  <a16:creationId xmlns:a16="http://schemas.microsoft.com/office/drawing/2014/main" id="{3CE9946A-D88C-4D9E-8606-017C0054FF68}"/>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36;p55">
              <a:extLst>
                <a:ext uri="{FF2B5EF4-FFF2-40B4-BE49-F238E27FC236}">
                  <a16:creationId xmlns:a16="http://schemas.microsoft.com/office/drawing/2014/main" id="{ADFEC040-FDE8-481D-9D33-F77AC504E27B}"/>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37;p55">
              <a:extLst>
                <a:ext uri="{FF2B5EF4-FFF2-40B4-BE49-F238E27FC236}">
                  <a16:creationId xmlns:a16="http://schemas.microsoft.com/office/drawing/2014/main" id="{7D5CF078-9E7B-4D57-9359-2CC97114A13E}"/>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38;p55">
              <a:extLst>
                <a:ext uri="{FF2B5EF4-FFF2-40B4-BE49-F238E27FC236}">
                  <a16:creationId xmlns:a16="http://schemas.microsoft.com/office/drawing/2014/main" id="{D27318C5-9689-4313-85AE-6F6D2033A009}"/>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39;p55">
              <a:extLst>
                <a:ext uri="{FF2B5EF4-FFF2-40B4-BE49-F238E27FC236}">
                  <a16:creationId xmlns:a16="http://schemas.microsoft.com/office/drawing/2014/main" id="{E0CC5B8D-9944-4848-9B39-F3F844EDE4C3}"/>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40;p55">
              <a:extLst>
                <a:ext uri="{FF2B5EF4-FFF2-40B4-BE49-F238E27FC236}">
                  <a16:creationId xmlns:a16="http://schemas.microsoft.com/office/drawing/2014/main" id="{CA1F8EC0-B376-40DE-8E30-2974074F4934}"/>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41;p55">
              <a:extLst>
                <a:ext uri="{FF2B5EF4-FFF2-40B4-BE49-F238E27FC236}">
                  <a16:creationId xmlns:a16="http://schemas.microsoft.com/office/drawing/2014/main" id="{5A2C7367-930D-448B-8058-C5D6105F7B7B}"/>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42;p55">
              <a:extLst>
                <a:ext uri="{FF2B5EF4-FFF2-40B4-BE49-F238E27FC236}">
                  <a16:creationId xmlns:a16="http://schemas.microsoft.com/office/drawing/2014/main" id="{916456F5-100F-4CE7-A136-CF65A6780348}"/>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43;p55">
              <a:extLst>
                <a:ext uri="{FF2B5EF4-FFF2-40B4-BE49-F238E27FC236}">
                  <a16:creationId xmlns:a16="http://schemas.microsoft.com/office/drawing/2014/main" id="{D1B298D9-AC3E-42C4-A02D-ADBC1B92099F}"/>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44;p55">
              <a:extLst>
                <a:ext uri="{FF2B5EF4-FFF2-40B4-BE49-F238E27FC236}">
                  <a16:creationId xmlns:a16="http://schemas.microsoft.com/office/drawing/2014/main" id="{51F4C01B-3AE3-4A6F-946D-08A8F8F688B5}"/>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45;p55">
              <a:extLst>
                <a:ext uri="{FF2B5EF4-FFF2-40B4-BE49-F238E27FC236}">
                  <a16:creationId xmlns:a16="http://schemas.microsoft.com/office/drawing/2014/main" id="{21D080FA-0359-4A7C-89C3-03DEDDEFA2E4}"/>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46;p55">
              <a:extLst>
                <a:ext uri="{FF2B5EF4-FFF2-40B4-BE49-F238E27FC236}">
                  <a16:creationId xmlns:a16="http://schemas.microsoft.com/office/drawing/2014/main" id="{5CA71607-D2A0-464F-9B8B-6E0E396BD1B5}"/>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47;p55">
              <a:extLst>
                <a:ext uri="{FF2B5EF4-FFF2-40B4-BE49-F238E27FC236}">
                  <a16:creationId xmlns:a16="http://schemas.microsoft.com/office/drawing/2014/main" id="{7AF487BE-508E-4C78-AD65-776889EE1C18}"/>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48;p55">
              <a:extLst>
                <a:ext uri="{FF2B5EF4-FFF2-40B4-BE49-F238E27FC236}">
                  <a16:creationId xmlns:a16="http://schemas.microsoft.com/office/drawing/2014/main" id="{95E932B9-CB68-48CA-9227-F15763E72AA1}"/>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49;p55">
              <a:extLst>
                <a:ext uri="{FF2B5EF4-FFF2-40B4-BE49-F238E27FC236}">
                  <a16:creationId xmlns:a16="http://schemas.microsoft.com/office/drawing/2014/main" id="{E272FAA2-7057-4EC7-9D03-C465233D42DA}"/>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50;p55">
              <a:extLst>
                <a:ext uri="{FF2B5EF4-FFF2-40B4-BE49-F238E27FC236}">
                  <a16:creationId xmlns:a16="http://schemas.microsoft.com/office/drawing/2014/main" id="{26C21715-D6D0-4906-90CF-782E8A65BEE5}"/>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51;p55">
              <a:extLst>
                <a:ext uri="{FF2B5EF4-FFF2-40B4-BE49-F238E27FC236}">
                  <a16:creationId xmlns:a16="http://schemas.microsoft.com/office/drawing/2014/main" id="{2B60EC25-4722-4A6B-A43C-19CD6754F478}"/>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52;p55">
              <a:extLst>
                <a:ext uri="{FF2B5EF4-FFF2-40B4-BE49-F238E27FC236}">
                  <a16:creationId xmlns:a16="http://schemas.microsoft.com/office/drawing/2014/main" id="{03E2150B-1BB0-4A05-A037-7291A7303BCB}"/>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53;p55">
              <a:extLst>
                <a:ext uri="{FF2B5EF4-FFF2-40B4-BE49-F238E27FC236}">
                  <a16:creationId xmlns:a16="http://schemas.microsoft.com/office/drawing/2014/main" id="{48856515-965B-4902-8DDD-757168DBDBCB}"/>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54;p55">
              <a:extLst>
                <a:ext uri="{FF2B5EF4-FFF2-40B4-BE49-F238E27FC236}">
                  <a16:creationId xmlns:a16="http://schemas.microsoft.com/office/drawing/2014/main" id="{83541DAA-F3D2-4300-BC81-E4B0B8764737}"/>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55;p55">
              <a:extLst>
                <a:ext uri="{FF2B5EF4-FFF2-40B4-BE49-F238E27FC236}">
                  <a16:creationId xmlns:a16="http://schemas.microsoft.com/office/drawing/2014/main" id="{FA319500-D59C-405F-BC3F-ECF017D6586E}"/>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56;p55">
              <a:extLst>
                <a:ext uri="{FF2B5EF4-FFF2-40B4-BE49-F238E27FC236}">
                  <a16:creationId xmlns:a16="http://schemas.microsoft.com/office/drawing/2014/main" id="{611B6542-7AF9-408F-9014-9CAE953A0E54}"/>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57;p55">
              <a:extLst>
                <a:ext uri="{FF2B5EF4-FFF2-40B4-BE49-F238E27FC236}">
                  <a16:creationId xmlns:a16="http://schemas.microsoft.com/office/drawing/2014/main" id="{D2F5897C-2153-4C7A-8A22-1CEC18483E4E}"/>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58;p55">
              <a:extLst>
                <a:ext uri="{FF2B5EF4-FFF2-40B4-BE49-F238E27FC236}">
                  <a16:creationId xmlns:a16="http://schemas.microsoft.com/office/drawing/2014/main" id="{7C5D3B97-D26C-4283-BB14-94A263346C9C}"/>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59;p55">
              <a:extLst>
                <a:ext uri="{FF2B5EF4-FFF2-40B4-BE49-F238E27FC236}">
                  <a16:creationId xmlns:a16="http://schemas.microsoft.com/office/drawing/2014/main" id="{D0C89058-48C6-4D47-822A-73B91EAAABA8}"/>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60;p55">
              <a:extLst>
                <a:ext uri="{FF2B5EF4-FFF2-40B4-BE49-F238E27FC236}">
                  <a16:creationId xmlns:a16="http://schemas.microsoft.com/office/drawing/2014/main" id="{982D77B9-CCA3-434A-BEC5-7A222BA4BC78}"/>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61;p55">
              <a:extLst>
                <a:ext uri="{FF2B5EF4-FFF2-40B4-BE49-F238E27FC236}">
                  <a16:creationId xmlns:a16="http://schemas.microsoft.com/office/drawing/2014/main" id="{B88F32AF-0486-4B83-883A-13B1C3E56E7D}"/>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62;p55">
              <a:extLst>
                <a:ext uri="{FF2B5EF4-FFF2-40B4-BE49-F238E27FC236}">
                  <a16:creationId xmlns:a16="http://schemas.microsoft.com/office/drawing/2014/main" id="{0CEC2D47-5681-4BFC-9A66-6D49E76793B6}"/>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63;p55">
              <a:extLst>
                <a:ext uri="{FF2B5EF4-FFF2-40B4-BE49-F238E27FC236}">
                  <a16:creationId xmlns:a16="http://schemas.microsoft.com/office/drawing/2014/main" id="{6E0092A2-FA56-4B87-A7B3-8F45C576B8EB}"/>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64;p55">
              <a:extLst>
                <a:ext uri="{FF2B5EF4-FFF2-40B4-BE49-F238E27FC236}">
                  <a16:creationId xmlns:a16="http://schemas.microsoft.com/office/drawing/2014/main" id="{75861FDD-A37D-435E-9462-2E7F2B0B4A5A}"/>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65;p55">
              <a:extLst>
                <a:ext uri="{FF2B5EF4-FFF2-40B4-BE49-F238E27FC236}">
                  <a16:creationId xmlns:a16="http://schemas.microsoft.com/office/drawing/2014/main" id="{4D7C9D4D-E7DC-42D6-8145-A92A3E661DF0}"/>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66;p55">
              <a:extLst>
                <a:ext uri="{FF2B5EF4-FFF2-40B4-BE49-F238E27FC236}">
                  <a16:creationId xmlns:a16="http://schemas.microsoft.com/office/drawing/2014/main" id="{373654A1-4844-406A-BB20-319CBB93A833}"/>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67;p55">
              <a:extLst>
                <a:ext uri="{FF2B5EF4-FFF2-40B4-BE49-F238E27FC236}">
                  <a16:creationId xmlns:a16="http://schemas.microsoft.com/office/drawing/2014/main" id="{C00CF469-ECA7-407A-93B4-87DC33B61C87}"/>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68;p55">
              <a:extLst>
                <a:ext uri="{FF2B5EF4-FFF2-40B4-BE49-F238E27FC236}">
                  <a16:creationId xmlns:a16="http://schemas.microsoft.com/office/drawing/2014/main" id="{DF0D0CE2-691F-4623-8AFB-DCA68B63DEA3}"/>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69;p55">
              <a:extLst>
                <a:ext uri="{FF2B5EF4-FFF2-40B4-BE49-F238E27FC236}">
                  <a16:creationId xmlns:a16="http://schemas.microsoft.com/office/drawing/2014/main" id="{6E7C72C9-61E0-470E-A7F9-22702ECDF21A}"/>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70;p55">
              <a:extLst>
                <a:ext uri="{FF2B5EF4-FFF2-40B4-BE49-F238E27FC236}">
                  <a16:creationId xmlns:a16="http://schemas.microsoft.com/office/drawing/2014/main" id="{E2E3A0A1-BB1B-44EF-8765-5D76750D8C7A}"/>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71;p55">
              <a:extLst>
                <a:ext uri="{FF2B5EF4-FFF2-40B4-BE49-F238E27FC236}">
                  <a16:creationId xmlns:a16="http://schemas.microsoft.com/office/drawing/2014/main" id="{FA5C866D-2596-4657-9B35-864BF23AB19D}"/>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72;p55">
              <a:extLst>
                <a:ext uri="{FF2B5EF4-FFF2-40B4-BE49-F238E27FC236}">
                  <a16:creationId xmlns:a16="http://schemas.microsoft.com/office/drawing/2014/main" id="{FA9D56C4-9A77-4644-ADEC-791412015CD2}"/>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73;p55">
              <a:extLst>
                <a:ext uri="{FF2B5EF4-FFF2-40B4-BE49-F238E27FC236}">
                  <a16:creationId xmlns:a16="http://schemas.microsoft.com/office/drawing/2014/main" id="{3DC1AC62-D103-4EBD-AB6D-793ECE5DDE44}"/>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74;p55">
              <a:extLst>
                <a:ext uri="{FF2B5EF4-FFF2-40B4-BE49-F238E27FC236}">
                  <a16:creationId xmlns:a16="http://schemas.microsoft.com/office/drawing/2014/main" id="{A8451296-7395-428D-995E-E3DA5053811E}"/>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75;p55">
              <a:extLst>
                <a:ext uri="{FF2B5EF4-FFF2-40B4-BE49-F238E27FC236}">
                  <a16:creationId xmlns:a16="http://schemas.microsoft.com/office/drawing/2014/main" id="{37712BCD-4E53-47DA-90FB-08BDFBC4D19D}"/>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76;p55">
              <a:extLst>
                <a:ext uri="{FF2B5EF4-FFF2-40B4-BE49-F238E27FC236}">
                  <a16:creationId xmlns:a16="http://schemas.microsoft.com/office/drawing/2014/main" id="{A13D5746-5E07-407B-872E-07BF25A73C8D}"/>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77;p55">
              <a:extLst>
                <a:ext uri="{FF2B5EF4-FFF2-40B4-BE49-F238E27FC236}">
                  <a16:creationId xmlns:a16="http://schemas.microsoft.com/office/drawing/2014/main" id="{7C499D9F-1D71-426D-8C47-910A58A3E2CA}"/>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78;p55">
              <a:extLst>
                <a:ext uri="{FF2B5EF4-FFF2-40B4-BE49-F238E27FC236}">
                  <a16:creationId xmlns:a16="http://schemas.microsoft.com/office/drawing/2014/main" id="{EE34787E-CC1C-4B57-8B44-88246B6EA6CF}"/>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79;p55">
              <a:extLst>
                <a:ext uri="{FF2B5EF4-FFF2-40B4-BE49-F238E27FC236}">
                  <a16:creationId xmlns:a16="http://schemas.microsoft.com/office/drawing/2014/main" id="{D0B9F758-BA94-43EB-9115-8FFA36B333B8}"/>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80;p55">
              <a:extLst>
                <a:ext uri="{FF2B5EF4-FFF2-40B4-BE49-F238E27FC236}">
                  <a16:creationId xmlns:a16="http://schemas.microsoft.com/office/drawing/2014/main" id="{7656F6E0-E8B5-4FBF-B56D-AE125F714429}"/>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81;p55">
              <a:extLst>
                <a:ext uri="{FF2B5EF4-FFF2-40B4-BE49-F238E27FC236}">
                  <a16:creationId xmlns:a16="http://schemas.microsoft.com/office/drawing/2014/main" id="{6929CF44-E488-45EA-89C1-C8E98C51E052}"/>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82;p55">
              <a:extLst>
                <a:ext uri="{FF2B5EF4-FFF2-40B4-BE49-F238E27FC236}">
                  <a16:creationId xmlns:a16="http://schemas.microsoft.com/office/drawing/2014/main" id="{4E844DC3-2AE6-4B24-9C50-E9DB09A36B60}"/>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383;p55">
              <a:extLst>
                <a:ext uri="{FF2B5EF4-FFF2-40B4-BE49-F238E27FC236}">
                  <a16:creationId xmlns:a16="http://schemas.microsoft.com/office/drawing/2014/main" id="{980A2A32-68B7-473E-BB75-95E96E2C7C95}"/>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384;p55">
              <a:extLst>
                <a:ext uri="{FF2B5EF4-FFF2-40B4-BE49-F238E27FC236}">
                  <a16:creationId xmlns:a16="http://schemas.microsoft.com/office/drawing/2014/main" id="{72E805D5-8382-4EBB-A171-2D04617153C0}"/>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85;p55">
              <a:extLst>
                <a:ext uri="{FF2B5EF4-FFF2-40B4-BE49-F238E27FC236}">
                  <a16:creationId xmlns:a16="http://schemas.microsoft.com/office/drawing/2014/main" id="{F9872E29-59A9-45BA-92AF-318307C876A7}"/>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86;p55">
              <a:extLst>
                <a:ext uri="{FF2B5EF4-FFF2-40B4-BE49-F238E27FC236}">
                  <a16:creationId xmlns:a16="http://schemas.microsoft.com/office/drawing/2014/main" id="{D35CB68D-6660-4138-8445-DDB9B122310C}"/>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387;p55">
              <a:extLst>
                <a:ext uri="{FF2B5EF4-FFF2-40B4-BE49-F238E27FC236}">
                  <a16:creationId xmlns:a16="http://schemas.microsoft.com/office/drawing/2014/main" id="{D1C6961D-F860-488D-9D49-FAC9540E8276}"/>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388;p55">
              <a:extLst>
                <a:ext uri="{FF2B5EF4-FFF2-40B4-BE49-F238E27FC236}">
                  <a16:creationId xmlns:a16="http://schemas.microsoft.com/office/drawing/2014/main" id="{8FAF613A-CD7E-4EFE-87E5-7603B358D029}"/>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89;p55">
              <a:extLst>
                <a:ext uri="{FF2B5EF4-FFF2-40B4-BE49-F238E27FC236}">
                  <a16:creationId xmlns:a16="http://schemas.microsoft.com/office/drawing/2014/main" id="{6F64DBF3-DD37-46C3-AB59-4D5A2EB7C567}"/>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90;p55">
              <a:extLst>
                <a:ext uri="{FF2B5EF4-FFF2-40B4-BE49-F238E27FC236}">
                  <a16:creationId xmlns:a16="http://schemas.microsoft.com/office/drawing/2014/main" id="{33E3451B-FFC4-4669-8DB6-FDC1CCF5D9BB}"/>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91;p55">
              <a:extLst>
                <a:ext uri="{FF2B5EF4-FFF2-40B4-BE49-F238E27FC236}">
                  <a16:creationId xmlns:a16="http://schemas.microsoft.com/office/drawing/2014/main" id="{74CFA684-5E19-4235-ACC6-E3CDE085D654}"/>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92;p55">
              <a:extLst>
                <a:ext uri="{FF2B5EF4-FFF2-40B4-BE49-F238E27FC236}">
                  <a16:creationId xmlns:a16="http://schemas.microsoft.com/office/drawing/2014/main" id="{952BA1A7-FC71-4DBC-A14B-34F17F6ED512}"/>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93;p55">
              <a:extLst>
                <a:ext uri="{FF2B5EF4-FFF2-40B4-BE49-F238E27FC236}">
                  <a16:creationId xmlns:a16="http://schemas.microsoft.com/office/drawing/2014/main" id="{94756F67-8334-4B55-86F7-8FFD14FBD708}"/>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94;p55">
              <a:extLst>
                <a:ext uri="{FF2B5EF4-FFF2-40B4-BE49-F238E27FC236}">
                  <a16:creationId xmlns:a16="http://schemas.microsoft.com/office/drawing/2014/main" id="{FEAD9E45-DC9F-4E2F-95F4-3442D726866D}"/>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95;p55">
              <a:extLst>
                <a:ext uri="{FF2B5EF4-FFF2-40B4-BE49-F238E27FC236}">
                  <a16:creationId xmlns:a16="http://schemas.microsoft.com/office/drawing/2014/main" id="{8E8C1EE4-0106-4BEA-8E1A-F6F9C2F23D55}"/>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96;p55">
              <a:extLst>
                <a:ext uri="{FF2B5EF4-FFF2-40B4-BE49-F238E27FC236}">
                  <a16:creationId xmlns:a16="http://schemas.microsoft.com/office/drawing/2014/main" id="{A1934E1D-9556-4784-924B-588D505D5864}"/>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97;p55">
              <a:extLst>
                <a:ext uri="{FF2B5EF4-FFF2-40B4-BE49-F238E27FC236}">
                  <a16:creationId xmlns:a16="http://schemas.microsoft.com/office/drawing/2014/main" id="{E3064BCA-C928-490A-A848-0415CBABAA07}"/>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98;p55">
              <a:extLst>
                <a:ext uri="{FF2B5EF4-FFF2-40B4-BE49-F238E27FC236}">
                  <a16:creationId xmlns:a16="http://schemas.microsoft.com/office/drawing/2014/main" id="{CEB0CC98-A964-458C-93C5-662866B57265}"/>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399;p55">
              <a:extLst>
                <a:ext uri="{FF2B5EF4-FFF2-40B4-BE49-F238E27FC236}">
                  <a16:creationId xmlns:a16="http://schemas.microsoft.com/office/drawing/2014/main" id="{A4566226-5EFB-425B-9717-51DE64598E2C}"/>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00;p55">
              <a:extLst>
                <a:ext uri="{FF2B5EF4-FFF2-40B4-BE49-F238E27FC236}">
                  <a16:creationId xmlns:a16="http://schemas.microsoft.com/office/drawing/2014/main" id="{6E0A24C8-779B-48C2-AD92-E0916F876E1E}"/>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01;p55">
              <a:extLst>
                <a:ext uri="{FF2B5EF4-FFF2-40B4-BE49-F238E27FC236}">
                  <a16:creationId xmlns:a16="http://schemas.microsoft.com/office/drawing/2014/main" id="{27FF57A1-5C9D-461E-8B53-7B6ADFBAE4C8}"/>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02;p55">
              <a:extLst>
                <a:ext uri="{FF2B5EF4-FFF2-40B4-BE49-F238E27FC236}">
                  <a16:creationId xmlns:a16="http://schemas.microsoft.com/office/drawing/2014/main" id="{767FEE7A-3792-4784-85AB-636FE7AFA2C0}"/>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03;p55">
              <a:extLst>
                <a:ext uri="{FF2B5EF4-FFF2-40B4-BE49-F238E27FC236}">
                  <a16:creationId xmlns:a16="http://schemas.microsoft.com/office/drawing/2014/main" id="{DBDDF5A6-C2F1-4ECD-A683-5F08DD5ED026}"/>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04;p55">
              <a:extLst>
                <a:ext uri="{FF2B5EF4-FFF2-40B4-BE49-F238E27FC236}">
                  <a16:creationId xmlns:a16="http://schemas.microsoft.com/office/drawing/2014/main" id="{B86083A3-DB71-40B8-9EBF-46C72ADAECD2}"/>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05;p55">
              <a:extLst>
                <a:ext uri="{FF2B5EF4-FFF2-40B4-BE49-F238E27FC236}">
                  <a16:creationId xmlns:a16="http://schemas.microsoft.com/office/drawing/2014/main" id="{0B4DEE78-B562-4D02-9210-3A04FB1C9C17}"/>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06;p55">
              <a:extLst>
                <a:ext uri="{FF2B5EF4-FFF2-40B4-BE49-F238E27FC236}">
                  <a16:creationId xmlns:a16="http://schemas.microsoft.com/office/drawing/2014/main" id="{262BBD47-2507-4B39-8566-4EE39E0A5532}"/>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07;p55">
              <a:extLst>
                <a:ext uri="{FF2B5EF4-FFF2-40B4-BE49-F238E27FC236}">
                  <a16:creationId xmlns:a16="http://schemas.microsoft.com/office/drawing/2014/main" id="{4BA32065-A2F8-432E-A9C2-57F98E7FA058}"/>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08;p55">
              <a:extLst>
                <a:ext uri="{FF2B5EF4-FFF2-40B4-BE49-F238E27FC236}">
                  <a16:creationId xmlns:a16="http://schemas.microsoft.com/office/drawing/2014/main" id="{8C4510EC-74CF-404E-A88C-FD9313B863F3}"/>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09;p55">
              <a:extLst>
                <a:ext uri="{FF2B5EF4-FFF2-40B4-BE49-F238E27FC236}">
                  <a16:creationId xmlns:a16="http://schemas.microsoft.com/office/drawing/2014/main" id="{A2C2684E-4EA2-441A-91BF-A3769A6CEE80}"/>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10;p55">
              <a:extLst>
                <a:ext uri="{FF2B5EF4-FFF2-40B4-BE49-F238E27FC236}">
                  <a16:creationId xmlns:a16="http://schemas.microsoft.com/office/drawing/2014/main" id="{B6B62146-14FF-42F8-9D4D-FAFB438ECA05}"/>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11;p55">
              <a:extLst>
                <a:ext uri="{FF2B5EF4-FFF2-40B4-BE49-F238E27FC236}">
                  <a16:creationId xmlns:a16="http://schemas.microsoft.com/office/drawing/2014/main" id="{F6958481-7D79-4EC7-92E5-0E3C9EC93CE3}"/>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12;p55">
              <a:extLst>
                <a:ext uri="{FF2B5EF4-FFF2-40B4-BE49-F238E27FC236}">
                  <a16:creationId xmlns:a16="http://schemas.microsoft.com/office/drawing/2014/main" id="{3328753C-AA4C-4E38-BBC9-A856AB4DE6DB}"/>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413;p55">
              <a:extLst>
                <a:ext uri="{FF2B5EF4-FFF2-40B4-BE49-F238E27FC236}">
                  <a16:creationId xmlns:a16="http://schemas.microsoft.com/office/drawing/2014/main" id="{2AC39AA1-5BC4-4854-A414-32D24244ADDC}"/>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414;p55">
              <a:extLst>
                <a:ext uri="{FF2B5EF4-FFF2-40B4-BE49-F238E27FC236}">
                  <a16:creationId xmlns:a16="http://schemas.microsoft.com/office/drawing/2014/main" id="{51153B6A-E55D-425C-A9CF-A7903D7CDE45}"/>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415;p55">
              <a:extLst>
                <a:ext uri="{FF2B5EF4-FFF2-40B4-BE49-F238E27FC236}">
                  <a16:creationId xmlns:a16="http://schemas.microsoft.com/office/drawing/2014/main" id="{7A583533-FD06-4670-BF53-45D07864A8DC}"/>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416;p55">
              <a:extLst>
                <a:ext uri="{FF2B5EF4-FFF2-40B4-BE49-F238E27FC236}">
                  <a16:creationId xmlns:a16="http://schemas.microsoft.com/office/drawing/2014/main" id="{4119E970-5ED4-486F-841F-A41CAD29F042}"/>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417;p55">
              <a:extLst>
                <a:ext uri="{FF2B5EF4-FFF2-40B4-BE49-F238E27FC236}">
                  <a16:creationId xmlns:a16="http://schemas.microsoft.com/office/drawing/2014/main" id="{53D296DA-F330-4C41-B2E6-6770BA8B338C}"/>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418;p55">
              <a:extLst>
                <a:ext uri="{FF2B5EF4-FFF2-40B4-BE49-F238E27FC236}">
                  <a16:creationId xmlns:a16="http://schemas.microsoft.com/office/drawing/2014/main" id="{6EEBB5F9-B1BD-42F3-BCEE-4526B81F9E4F}"/>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419;p55">
              <a:extLst>
                <a:ext uri="{FF2B5EF4-FFF2-40B4-BE49-F238E27FC236}">
                  <a16:creationId xmlns:a16="http://schemas.microsoft.com/office/drawing/2014/main" id="{B68C5AE7-7B9F-42E5-86B2-BA899CCC7B0C}"/>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420;p55">
              <a:extLst>
                <a:ext uri="{FF2B5EF4-FFF2-40B4-BE49-F238E27FC236}">
                  <a16:creationId xmlns:a16="http://schemas.microsoft.com/office/drawing/2014/main" id="{606C479C-F147-4848-8C45-783D68F3F440}"/>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421;p55">
              <a:extLst>
                <a:ext uri="{FF2B5EF4-FFF2-40B4-BE49-F238E27FC236}">
                  <a16:creationId xmlns:a16="http://schemas.microsoft.com/office/drawing/2014/main" id="{E782D054-010F-4082-A247-9CED40344440}"/>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422;p55">
              <a:extLst>
                <a:ext uri="{FF2B5EF4-FFF2-40B4-BE49-F238E27FC236}">
                  <a16:creationId xmlns:a16="http://schemas.microsoft.com/office/drawing/2014/main" id="{282A9F83-D884-4E07-AAF9-C6A1CD3EC542}"/>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423;p55">
              <a:extLst>
                <a:ext uri="{FF2B5EF4-FFF2-40B4-BE49-F238E27FC236}">
                  <a16:creationId xmlns:a16="http://schemas.microsoft.com/office/drawing/2014/main" id="{F65CB880-811D-4056-BA4B-B56B29FBB1F5}"/>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424;p55">
              <a:extLst>
                <a:ext uri="{FF2B5EF4-FFF2-40B4-BE49-F238E27FC236}">
                  <a16:creationId xmlns:a16="http://schemas.microsoft.com/office/drawing/2014/main" id="{C3F71411-8F2F-4E48-9F8D-4684AFF8A3FC}"/>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425;p55">
              <a:extLst>
                <a:ext uri="{FF2B5EF4-FFF2-40B4-BE49-F238E27FC236}">
                  <a16:creationId xmlns:a16="http://schemas.microsoft.com/office/drawing/2014/main" id="{F9CBA1AE-FF67-452A-A778-EB5F9FF86DA4}"/>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426;p55">
              <a:extLst>
                <a:ext uri="{FF2B5EF4-FFF2-40B4-BE49-F238E27FC236}">
                  <a16:creationId xmlns:a16="http://schemas.microsoft.com/office/drawing/2014/main" id="{B54129D4-5D01-43CB-A82B-766E1963D76A}"/>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427;p55">
              <a:extLst>
                <a:ext uri="{FF2B5EF4-FFF2-40B4-BE49-F238E27FC236}">
                  <a16:creationId xmlns:a16="http://schemas.microsoft.com/office/drawing/2014/main" id="{B930E153-DCD4-4909-9F52-1B129C652C1F}"/>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28;p55">
              <a:extLst>
                <a:ext uri="{FF2B5EF4-FFF2-40B4-BE49-F238E27FC236}">
                  <a16:creationId xmlns:a16="http://schemas.microsoft.com/office/drawing/2014/main" id="{CDF1E768-2249-40A9-81A5-2EE184BE7C8A}"/>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29;p55">
              <a:extLst>
                <a:ext uri="{FF2B5EF4-FFF2-40B4-BE49-F238E27FC236}">
                  <a16:creationId xmlns:a16="http://schemas.microsoft.com/office/drawing/2014/main" id="{BA7D67D8-1D95-4005-B91E-64160618D83D}"/>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30;p55">
              <a:extLst>
                <a:ext uri="{FF2B5EF4-FFF2-40B4-BE49-F238E27FC236}">
                  <a16:creationId xmlns:a16="http://schemas.microsoft.com/office/drawing/2014/main" id="{F827D7F4-3AAA-49C2-A692-7EED150381D1}"/>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31;p55">
              <a:extLst>
                <a:ext uri="{FF2B5EF4-FFF2-40B4-BE49-F238E27FC236}">
                  <a16:creationId xmlns:a16="http://schemas.microsoft.com/office/drawing/2014/main" id="{60E5EB28-9ED7-4D8F-8878-D8BFBB94BAC5}"/>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32;p55">
              <a:extLst>
                <a:ext uri="{FF2B5EF4-FFF2-40B4-BE49-F238E27FC236}">
                  <a16:creationId xmlns:a16="http://schemas.microsoft.com/office/drawing/2014/main" id="{E0190FA8-14C9-4A02-A8CC-0C06AA0F9F59}"/>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33;p55">
              <a:extLst>
                <a:ext uri="{FF2B5EF4-FFF2-40B4-BE49-F238E27FC236}">
                  <a16:creationId xmlns:a16="http://schemas.microsoft.com/office/drawing/2014/main" id="{24A3A010-A4E2-4B7F-BD8C-1237C9455EA7}"/>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34;p55">
              <a:extLst>
                <a:ext uri="{FF2B5EF4-FFF2-40B4-BE49-F238E27FC236}">
                  <a16:creationId xmlns:a16="http://schemas.microsoft.com/office/drawing/2014/main" id="{3CAF3DFB-7FA8-4508-9A43-BF363FD8E840}"/>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35;p55">
              <a:extLst>
                <a:ext uri="{FF2B5EF4-FFF2-40B4-BE49-F238E27FC236}">
                  <a16:creationId xmlns:a16="http://schemas.microsoft.com/office/drawing/2014/main" id="{8D527900-713C-46CC-939C-8D0B623FA0FE}"/>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36;p55">
              <a:extLst>
                <a:ext uri="{FF2B5EF4-FFF2-40B4-BE49-F238E27FC236}">
                  <a16:creationId xmlns:a16="http://schemas.microsoft.com/office/drawing/2014/main" id="{AAE91528-5544-404B-AC23-2EB145A1CE77}"/>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37;p55">
              <a:extLst>
                <a:ext uri="{FF2B5EF4-FFF2-40B4-BE49-F238E27FC236}">
                  <a16:creationId xmlns:a16="http://schemas.microsoft.com/office/drawing/2014/main" id="{60C2266B-4CC5-402E-B88B-C99BAA70B6E0}"/>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38;p55">
              <a:extLst>
                <a:ext uri="{FF2B5EF4-FFF2-40B4-BE49-F238E27FC236}">
                  <a16:creationId xmlns:a16="http://schemas.microsoft.com/office/drawing/2014/main" id="{97A1E401-EFE5-47EE-A95F-F4ADFA72B1EF}"/>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39;p55">
              <a:extLst>
                <a:ext uri="{FF2B5EF4-FFF2-40B4-BE49-F238E27FC236}">
                  <a16:creationId xmlns:a16="http://schemas.microsoft.com/office/drawing/2014/main" id="{FE567520-DB6E-4980-A3F8-E083B98F2474}"/>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40;p55">
              <a:extLst>
                <a:ext uri="{FF2B5EF4-FFF2-40B4-BE49-F238E27FC236}">
                  <a16:creationId xmlns:a16="http://schemas.microsoft.com/office/drawing/2014/main" id="{B1095BE1-76BE-41FC-A213-54EAF58D93EB}"/>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41;p55">
              <a:extLst>
                <a:ext uri="{FF2B5EF4-FFF2-40B4-BE49-F238E27FC236}">
                  <a16:creationId xmlns:a16="http://schemas.microsoft.com/office/drawing/2014/main" id="{491055FC-ABBE-4F9E-92AD-FBD766D3D211}"/>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42;p55">
              <a:extLst>
                <a:ext uri="{FF2B5EF4-FFF2-40B4-BE49-F238E27FC236}">
                  <a16:creationId xmlns:a16="http://schemas.microsoft.com/office/drawing/2014/main" id="{4671533C-DB9D-4E6F-A671-B2DF127E24D7}"/>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43;p55">
              <a:extLst>
                <a:ext uri="{FF2B5EF4-FFF2-40B4-BE49-F238E27FC236}">
                  <a16:creationId xmlns:a16="http://schemas.microsoft.com/office/drawing/2014/main" id="{DA1D3B8C-EDA6-49F8-8BEF-D3106A77E354}"/>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44;p55">
              <a:extLst>
                <a:ext uri="{FF2B5EF4-FFF2-40B4-BE49-F238E27FC236}">
                  <a16:creationId xmlns:a16="http://schemas.microsoft.com/office/drawing/2014/main" id="{48973B97-57D8-4470-B9B6-7B25030A433C}"/>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45;p55">
              <a:extLst>
                <a:ext uri="{FF2B5EF4-FFF2-40B4-BE49-F238E27FC236}">
                  <a16:creationId xmlns:a16="http://schemas.microsoft.com/office/drawing/2014/main" id="{6EF61A1E-0460-40D2-B3ED-BC901E6D3155}"/>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46;p55">
              <a:extLst>
                <a:ext uri="{FF2B5EF4-FFF2-40B4-BE49-F238E27FC236}">
                  <a16:creationId xmlns:a16="http://schemas.microsoft.com/office/drawing/2014/main" id="{2A592A02-6483-464E-989D-139949EDEE72}"/>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47;p55">
              <a:extLst>
                <a:ext uri="{FF2B5EF4-FFF2-40B4-BE49-F238E27FC236}">
                  <a16:creationId xmlns:a16="http://schemas.microsoft.com/office/drawing/2014/main" id="{A11DC876-5FB3-47C2-AA8A-B376D2A5F282}"/>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48;p55">
              <a:extLst>
                <a:ext uri="{FF2B5EF4-FFF2-40B4-BE49-F238E27FC236}">
                  <a16:creationId xmlns:a16="http://schemas.microsoft.com/office/drawing/2014/main" id="{AFCA8037-BF5F-45F0-A16D-0EF5C563103E}"/>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49;p55">
              <a:extLst>
                <a:ext uri="{FF2B5EF4-FFF2-40B4-BE49-F238E27FC236}">
                  <a16:creationId xmlns:a16="http://schemas.microsoft.com/office/drawing/2014/main" id="{0E31C9B4-4DD2-4282-825B-FC4EA0047357}"/>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50;p55">
              <a:extLst>
                <a:ext uri="{FF2B5EF4-FFF2-40B4-BE49-F238E27FC236}">
                  <a16:creationId xmlns:a16="http://schemas.microsoft.com/office/drawing/2014/main" id="{1556F2A5-D9E4-41D6-97B7-4926E0BE816A}"/>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51;p55">
              <a:extLst>
                <a:ext uri="{FF2B5EF4-FFF2-40B4-BE49-F238E27FC236}">
                  <a16:creationId xmlns:a16="http://schemas.microsoft.com/office/drawing/2014/main" id="{F707CDA4-9D68-4F10-9F35-A3D621080CEB}"/>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52;p55">
              <a:extLst>
                <a:ext uri="{FF2B5EF4-FFF2-40B4-BE49-F238E27FC236}">
                  <a16:creationId xmlns:a16="http://schemas.microsoft.com/office/drawing/2014/main" id="{1C4A006B-C4B3-4CD4-90D1-FA363407DCDC}"/>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53;p55">
              <a:extLst>
                <a:ext uri="{FF2B5EF4-FFF2-40B4-BE49-F238E27FC236}">
                  <a16:creationId xmlns:a16="http://schemas.microsoft.com/office/drawing/2014/main" id="{306FC63C-2847-4E8D-A000-CF38A7C8FB59}"/>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54;p55">
              <a:extLst>
                <a:ext uri="{FF2B5EF4-FFF2-40B4-BE49-F238E27FC236}">
                  <a16:creationId xmlns:a16="http://schemas.microsoft.com/office/drawing/2014/main" id="{23AC3732-6B54-4F2B-8F16-A065BDEA3344}"/>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55;p55">
              <a:extLst>
                <a:ext uri="{FF2B5EF4-FFF2-40B4-BE49-F238E27FC236}">
                  <a16:creationId xmlns:a16="http://schemas.microsoft.com/office/drawing/2014/main" id="{B1D2C34E-650B-40CE-B909-02F70BC83972}"/>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56;p55">
              <a:extLst>
                <a:ext uri="{FF2B5EF4-FFF2-40B4-BE49-F238E27FC236}">
                  <a16:creationId xmlns:a16="http://schemas.microsoft.com/office/drawing/2014/main" id="{A525509B-BA01-4899-A01D-F889FBC48A0D}"/>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457;p55">
              <a:extLst>
                <a:ext uri="{FF2B5EF4-FFF2-40B4-BE49-F238E27FC236}">
                  <a16:creationId xmlns:a16="http://schemas.microsoft.com/office/drawing/2014/main" id="{F246AFFD-FB3E-4287-98AF-CA6164CF05D3}"/>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58;p55">
              <a:extLst>
                <a:ext uri="{FF2B5EF4-FFF2-40B4-BE49-F238E27FC236}">
                  <a16:creationId xmlns:a16="http://schemas.microsoft.com/office/drawing/2014/main" id="{DAA9951F-816D-453A-9D04-C310EDE5C0B9}"/>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59;p55">
              <a:extLst>
                <a:ext uri="{FF2B5EF4-FFF2-40B4-BE49-F238E27FC236}">
                  <a16:creationId xmlns:a16="http://schemas.microsoft.com/office/drawing/2014/main" id="{9B52C80B-19B1-483C-9D1A-54FC361547EA}"/>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60;p55">
              <a:extLst>
                <a:ext uri="{FF2B5EF4-FFF2-40B4-BE49-F238E27FC236}">
                  <a16:creationId xmlns:a16="http://schemas.microsoft.com/office/drawing/2014/main" id="{0691B7D2-41E2-46F2-95AB-0B3F6A761903}"/>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61;p55">
              <a:extLst>
                <a:ext uri="{FF2B5EF4-FFF2-40B4-BE49-F238E27FC236}">
                  <a16:creationId xmlns:a16="http://schemas.microsoft.com/office/drawing/2014/main" id="{E8DD80E1-269F-42DB-A8B7-27633290C108}"/>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62;p55">
              <a:extLst>
                <a:ext uri="{FF2B5EF4-FFF2-40B4-BE49-F238E27FC236}">
                  <a16:creationId xmlns:a16="http://schemas.microsoft.com/office/drawing/2014/main" id="{43195F6C-6439-4345-B0A9-CF1133986974}"/>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463;p55">
              <a:extLst>
                <a:ext uri="{FF2B5EF4-FFF2-40B4-BE49-F238E27FC236}">
                  <a16:creationId xmlns:a16="http://schemas.microsoft.com/office/drawing/2014/main" id="{7137BD49-1C50-4277-9D86-7F8127B228C0}"/>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464;p55">
              <a:extLst>
                <a:ext uri="{FF2B5EF4-FFF2-40B4-BE49-F238E27FC236}">
                  <a16:creationId xmlns:a16="http://schemas.microsoft.com/office/drawing/2014/main" id="{A42C5FA4-205D-4BE3-B48A-048B1E926183}"/>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465;p55">
              <a:extLst>
                <a:ext uri="{FF2B5EF4-FFF2-40B4-BE49-F238E27FC236}">
                  <a16:creationId xmlns:a16="http://schemas.microsoft.com/office/drawing/2014/main" id="{A215696A-5174-43D7-A299-B061EF0A3F5C}"/>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466;p55">
              <a:extLst>
                <a:ext uri="{FF2B5EF4-FFF2-40B4-BE49-F238E27FC236}">
                  <a16:creationId xmlns:a16="http://schemas.microsoft.com/office/drawing/2014/main" id="{A6593AFC-A58A-4E6A-A2A1-5B67F2403C18}"/>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67;p55">
              <a:extLst>
                <a:ext uri="{FF2B5EF4-FFF2-40B4-BE49-F238E27FC236}">
                  <a16:creationId xmlns:a16="http://schemas.microsoft.com/office/drawing/2014/main" id="{4646D7B1-E0EE-4A1C-8F61-E5F9992EA0A5}"/>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468;p55">
              <a:extLst>
                <a:ext uri="{FF2B5EF4-FFF2-40B4-BE49-F238E27FC236}">
                  <a16:creationId xmlns:a16="http://schemas.microsoft.com/office/drawing/2014/main" id="{AF790778-B58B-46D3-AE5A-459A6C452468}"/>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69;p55">
              <a:extLst>
                <a:ext uri="{FF2B5EF4-FFF2-40B4-BE49-F238E27FC236}">
                  <a16:creationId xmlns:a16="http://schemas.microsoft.com/office/drawing/2014/main" id="{E3A945E2-4893-4001-87F5-C5868F372CA8}"/>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70;p55">
              <a:extLst>
                <a:ext uri="{FF2B5EF4-FFF2-40B4-BE49-F238E27FC236}">
                  <a16:creationId xmlns:a16="http://schemas.microsoft.com/office/drawing/2014/main" id="{420B6287-A6B7-46F8-8F6D-2E496902D0A8}"/>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71;p55">
              <a:extLst>
                <a:ext uri="{FF2B5EF4-FFF2-40B4-BE49-F238E27FC236}">
                  <a16:creationId xmlns:a16="http://schemas.microsoft.com/office/drawing/2014/main" id="{79193517-BB05-414C-AD58-A3619E449608}"/>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72;p55">
              <a:extLst>
                <a:ext uri="{FF2B5EF4-FFF2-40B4-BE49-F238E27FC236}">
                  <a16:creationId xmlns:a16="http://schemas.microsoft.com/office/drawing/2014/main" id="{228B5AAD-09FA-44B7-87C2-9747A521380E}"/>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73;p55">
              <a:extLst>
                <a:ext uri="{FF2B5EF4-FFF2-40B4-BE49-F238E27FC236}">
                  <a16:creationId xmlns:a16="http://schemas.microsoft.com/office/drawing/2014/main" id="{B63E240D-5AE4-4D7E-BB0A-037739DDADD7}"/>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74;p55">
              <a:extLst>
                <a:ext uri="{FF2B5EF4-FFF2-40B4-BE49-F238E27FC236}">
                  <a16:creationId xmlns:a16="http://schemas.microsoft.com/office/drawing/2014/main" id="{1E56865B-2640-413C-94EC-4767225022A3}"/>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75;p55">
              <a:extLst>
                <a:ext uri="{FF2B5EF4-FFF2-40B4-BE49-F238E27FC236}">
                  <a16:creationId xmlns:a16="http://schemas.microsoft.com/office/drawing/2014/main" id="{5D6A9436-81C9-4682-BE3D-CB7873C4983F}"/>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76;p55">
              <a:extLst>
                <a:ext uri="{FF2B5EF4-FFF2-40B4-BE49-F238E27FC236}">
                  <a16:creationId xmlns:a16="http://schemas.microsoft.com/office/drawing/2014/main" id="{BBF72D77-1488-4045-BD8A-B2E947EC362D}"/>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77;p55">
              <a:extLst>
                <a:ext uri="{FF2B5EF4-FFF2-40B4-BE49-F238E27FC236}">
                  <a16:creationId xmlns:a16="http://schemas.microsoft.com/office/drawing/2014/main" id="{AA45F98A-6E8A-494D-B85A-ED251C10724A}"/>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78;p55">
              <a:extLst>
                <a:ext uri="{FF2B5EF4-FFF2-40B4-BE49-F238E27FC236}">
                  <a16:creationId xmlns:a16="http://schemas.microsoft.com/office/drawing/2014/main" id="{0850CFEA-A32A-4968-AF1E-EFC7F6E405F5}"/>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79;p55">
              <a:extLst>
                <a:ext uri="{FF2B5EF4-FFF2-40B4-BE49-F238E27FC236}">
                  <a16:creationId xmlns:a16="http://schemas.microsoft.com/office/drawing/2014/main" id="{8B75F260-A697-4479-9CE2-5B0693B50277}"/>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80;p55">
              <a:extLst>
                <a:ext uri="{FF2B5EF4-FFF2-40B4-BE49-F238E27FC236}">
                  <a16:creationId xmlns:a16="http://schemas.microsoft.com/office/drawing/2014/main" id="{95E48327-24BF-41F0-92EB-E9A78A6246E8}"/>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81;p55">
              <a:extLst>
                <a:ext uri="{FF2B5EF4-FFF2-40B4-BE49-F238E27FC236}">
                  <a16:creationId xmlns:a16="http://schemas.microsoft.com/office/drawing/2014/main" id="{B8F5AF13-ECB3-4699-BAD8-FF9C6786B386}"/>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82;p55">
              <a:extLst>
                <a:ext uri="{FF2B5EF4-FFF2-40B4-BE49-F238E27FC236}">
                  <a16:creationId xmlns:a16="http://schemas.microsoft.com/office/drawing/2014/main" id="{0ED975E5-FB53-4AAE-8057-CEB89EFF7794}"/>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83;p55">
              <a:extLst>
                <a:ext uri="{FF2B5EF4-FFF2-40B4-BE49-F238E27FC236}">
                  <a16:creationId xmlns:a16="http://schemas.microsoft.com/office/drawing/2014/main" id="{091BE0B9-B973-4BC3-9723-1FE3AFF04A01}"/>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84;p55">
              <a:extLst>
                <a:ext uri="{FF2B5EF4-FFF2-40B4-BE49-F238E27FC236}">
                  <a16:creationId xmlns:a16="http://schemas.microsoft.com/office/drawing/2014/main" id="{8AE0E75C-FF75-4234-9602-8C1AAEE60078}"/>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85;p55">
              <a:extLst>
                <a:ext uri="{FF2B5EF4-FFF2-40B4-BE49-F238E27FC236}">
                  <a16:creationId xmlns:a16="http://schemas.microsoft.com/office/drawing/2014/main" id="{8B1017A7-A45C-48BB-9182-80FB42E1A110}"/>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86;p55">
              <a:extLst>
                <a:ext uri="{FF2B5EF4-FFF2-40B4-BE49-F238E27FC236}">
                  <a16:creationId xmlns:a16="http://schemas.microsoft.com/office/drawing/2014/main" id="{E230270E-C04A-4B00-8301-15CF0C96716E}"/>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87;p55">
              <a:extLst>
                <a:ext uri="{FF2B5EF4-FFF2-40B4-BE49-F238E27FC236}">
                  <a16:creationId xmlns:a16="http://schemas.microsoft.com/office/drawing/2014/main" id="{DC70AFB9-5675-488F-871D-49E5D8FDA95A}"/>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88;p55">
              <a:extLst>
                <a:ext uri="{FF2B5EF4-FFF2-40B4-BE49-F238E27FC236}">
                  <a16:creationId xmlns:a16="http://schemas.microsoft.com/office/drawing/2014/main" id="{08380F1D-E924-4FCD-AA31-EC842B276694}"/>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89;p55">
              <a:extLst>
                <a:ext uri="{FF2B5EF4-FFF2-40B4-BE49-F238E27FC236}">
                  <a16:creationId xmlns:a16="http://schemas.microsoft.com/office/drawing/2014/main" id="{35C0D09F-7A93-4DA9-9ED8-42C80BC962B4}"/>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90;p55">
              <a:extLst>
                <a:ext uri="{FF2B5EF4-FFF2-40B4-BE49-F238E27FC236}">
                  <a16:creationId xmlns:a16="http://schemas.microsoft.com/office/drawing/2014/main" id="{A8598F01-4C84-425E-AE38-5DC36A596384}"/>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91;p55">
              <a:extLst>
                <a:ext uri="{FF2B5EF4-FFF2-40B4-BE49-F238E27FC236}">
                  <a16:creationId xmlns:a16="http://schemas.microsoft.com/office/drawing/2014/main" id="{F767C102-4E71-461E-84A9-212BF624477B}"/>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492;p55">
              <a:extLst>
                <a:ext uri="{FF2B5EF4-FFF2-40B4-BE49-F238E27FC236}">
                  <a16:creationId xmlns:a16="http://schemas.microsoft.com/office/drawing/2014/main" id="{1AD580CB-B1C3-4D98-A104-40CE4E316D56}"/>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493;p55">
              <a:extLst>
                <a:ext uri="{FF2B5EF4-FFF2-40B4-BE49-F238E27FC236}">
                  <a16:creationId xmlns:a16="http://schemas.microsoft.com/office/drawing/2014/main" id="{3398D5B7-11AC-4AD2-B8A2-46D3F9D894C8}"/>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494;p55">
              <a:extLst>
                <a:ext uri="{FF2B5EF4-FFF2-40B4-BE49-F238E27FC236}">
                  <a16:creationId xmlns:a16="http://schemas.microsoft.com/office/drawing/2014/main" id="{C98EF2DE-1F47-4DE5-88CB-73C8E675EA63}"/>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495;p55">
              <a:extLst>
                <a:ext uri="{FF2B5EF4-FFF2-40B4-BE49-F238E27FC236}">
                  <a16:creationId xmlns:a16="http://schemas.microsoft.com/office/drawing/2014/main" id="{C2AAB2BD-0820-4231-A244-3C288F7809D7}"/>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96;p55">
              <a:extLst>
                <a:ext uri="{FF2B5EF4-FFF2-40B4-BE49-F238E27FC236}">
                  <a16:creationId xmlns:a16="http://schemas.microsoft.com/office/drawing/2014/main" id="{1BA3D76D-743C-4F25-9D56-039BE7B23DCC}"/>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97;p55">
              <a:extLst>
                <a:ext uri="{FF2B5EF4-FFF2-40B4-BE49-F238E27FC236}">
                  <a16:creationId xmlns:a16="http://schemas.microsoft.com/office/drawing/2014/main" id="{5BF57F22-6AD9-4720-9458-E5EC6E08BF16}"/>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98;p55">
              <a:extLst>
                <a:ext uri="{FF2B5EF4-FFF2-40B4-BE49-F238E27FC236}">
                  <a16:creationId xmlns:a16="http://schemas.microsoft.com/office/drawing/2014/main" id="{6EF3CD42-953F-4912-BC51-F8D4DD29D53E}"/>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99;p55">
              <a:extLst>
                <a:ext uri="{FF2B5EF4-FFF2-40B4-BE49-F238E27FC236}">
                  <a16:creationId xmlns:a16="http://schemas.microsoft.com/office/drawing/2014/main" id="{FEEC6B89-609F-4524-9410-90CF97FEFA67}"/>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500;p55">
              <a:extLst>
                <a:ext uri="{FF2B5EF4-FFF2-40B4-BE49-F238E27FC236}">
                  <a16:creationId xmlns:a16="http://schemas.microsoft.com/office/drawing/2014/main" id="{EE5215D8-7710-40E9-8943-3AFC15F32057}"/>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501;p55">
              <a:extLst>
                <a:ext uri="{FF2B5EF4-FFF2-40B4-BE49-F238E27FC236}">
                  <a16:creationId xmlns:a16="http://schemas.microsoft.com/office/drawing/2014/main" id="{EA334387-9059-4D9F-B7FD-0C71CF70F514}"/>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502;p55">
              <a:extLst>
                <a:ext uri="{FF2B5EF4-FFF2-40B4-BE49-F238E27FC236}">
                  <a16:creationId xmlns:a16="http://schemas.microsoft.com/office/drawing/2014/main" id="{A54C2B50-2F73-4845-B81F-11522231CD0D}"/>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503;p55">
              <a:extLst>
                <a:ext uri="{FF2B5EF4-FFF2-40B4-BE49-F238E27FC236}">
                  <a16:creationId xmlns:a16="http://schemas.microsoft.com/office/drawing/2014/main" id="{ACB52B27-5BBC-47DD-9F14-9396305F0924}"/>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504;p55">
              <a:extLst>
                <a:ext uri="{FF2B5EF4-FFF2-40B4-BE49-F238E27FC236}">
                  <a16:creationId xmlns:a16="http://schemas.microsoft.com/office/drawing/2014/main" id="{5D5CDAF4-84FB-422C-8D6E-E75BE118D0CC}"/>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505;p55">
              <a:extLst>
                <a:ext uri="{FF2B5EF4-FFF2-40B4-BE49-F238E27FC236}">
                  <a16:creationId xmlns:a16="http://schemas.microsoft.com/office/drawing/2014/main" id="{A7420411-4CD9-405C-9FBA-3AC4DF8D07AF}"/>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506;p55">
              <a:extLst>
                <a:ext uri="{FF2B5EF4-FFF2-40B4-BE49-F238E27FC236}">
                  <a16:creationId xmlns:a16="http://schemas.microsoft.com/office/drawing/2014/main" id="{3A4463DB-12B8-4ABA-B0F1-2C148240235C}"/>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507;p55">
              <a:extLst>
                <a:ext uri="{FF2B5EF4-FFF2-40B4-BE49-F238E27FC236}">
                  <a16:creationId xmlns:a16="http://schemas.microsoft.com/office/drawing/2014/main" id="{C0C9F673-B209-4BEB-8008-BEA881BCD244}"/>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508;p55">
              <a:extLst>
                <a:ext uri="{FF2B5EF4-FFF2-40B4-BE49-F238E27FC236}">
                  <a16:creationId xmlns:a16="http://schemas.microsoft.com/office/drawing/2014/main" id="{3EC3DBA1-713B-4D2D-8BFD-67839C429F02}"/>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509;p55">
              <a:extLst>
                <a:ext uri="{FF2B5EF4-FFF2-40B4-BE49-F238E27FC236}">
                  <a16:creationId xmlns:a16="http://schemas.microsoft.com/office/drawing/2014/main" id="{53E2B7B9-9333-4DCE-B605-1538B1C7A976}"/>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510;p55">
              <a:extLst>
                <a:ext uri="{FF2B5EF4-FFF2-40B4-BE49-F238E27FC236}">
                  <a16:creationId xmlns:a16="http://schemas.microsoft.com/office/drawing/2014/main" id="{CD299454-3B4F-4EF0-A720-B5F431E940BD}"/>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511;p55">
              <a:extLst>
                <a:ext uri="{FF2B5EF4-FFF2-40B4-BE49-F238E27FC236}">
                  <a16:creationId xmlns:a16="http://schemas.microsoft.com/office/drawing/2014/main" id="{0BAE09D5-B3B8-4AF0-B828-24D777D896BB}"/>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12;p55">
              <a:extLst>
                <a:ext uri="{FF2B5EF4-FFF2-40B4-BE49-F238E27FC236}">
                  <a16:creationId xmlns:a16="http://schemas.microsoft.com/office/drawing/2014/main" id="{F17A6D93-A500-4C77-807C-0C49EBAAC3BC}"/>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513;p55">
              <a:extLst>
                <a:ext uri="{FF2B5EF4-FFF2-40B4-BE49-F238E27FC236}">
                  <a16:creationId xmlns:a16="http://schemas.microsoft.com/office/drawing/2014/main" id="{ECF632C8-DAB8-4FD0-869F-B8EEEDC13BB6}"/>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514;p55">
              <a:extLst>
                <a:ext uri="{FF2B5EF4-FFF2-40B4-BE49-F238E27FC236}">
                  <a16:creationId xmlns:a16="http://schemas.microsoft.com/office/drawing/2014/main" id="{50A0EAC0-356F-479A-ADEF-675015ED3B11}"/>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515;p55">
              <a:extLst>
                <a:ext uri="{FF2B5EF4-FFF2-40B4-BE49-F238E27FC236}">
                  <a16:creationId xmlns:a16="http://schemas.microsoft.com/office/drawing/2014/main" id="{52FB4419-B17B-49E2-A2A1-BCB0489DDBCE}"/>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516;p55">
              <a:extLst>
                <a:ext uri="{FF2B5EF4-FFF2-40B4-BE49-F238E27FC236}">
                  <a16:creationId xmlns:a16="http://schemas.microsoft.com/office/drawing/2014/main" id="{FEB8B54B-1381-4D8D-BBD4-0265885D484F}"/>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517;p55">
              <a:extLst>
                <a:ext uri="{FF2B5EF4-FFF2-40B4-BE49-F238E27FC236}">
                  <a16:creationId xmlns:a16="http://schemas.microsoft.com/office/drawing/2014/main" id="{F078145B-1B36-4CA8-B027-D5C9187E21B8}"/>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518;p55">
              <a:extLst>
                <a:ext uri="{FF2B5EF4-FFF2-40B4-BE49-F238E27FC236}">
                  <a16:creationId xmlns:a16="http://schemas.microsoft.com/office/drawing/2014/main" id="{97F81CCD-EF20-49EF-B187-DFAD1D0C6FEA}"/>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519;p55">
              <a:extLst>
                <a:ext uri="{FF2B5EF4-FFF2-40B4-BE49-F238E27FC236}">
                  <a16:creationId xmlns:a16="http://schemas.microsoft.com/office/drawing/2014/main" id="{8F9ACFEA-6E40-41AC-A17B-AA5DF863378B}"/>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520;p55">
              <a:extLst>
                <a:ext uri="{FF2B5EF4-FFF2-40B4-BE49-F238E27FC236}">
                  <a16:creationId xmlns:a16="http://schemas.microsoft.com/office/drawing/2014/main" id="{6AE5DB6F-4F12-4C3D-A7E1-5D1FC6FFB1C2}"/>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521;p55">
              <a:extLst>
                <a:ext uri="{FF2B5EF4-FFF2-40B4-BE49-F238E27FC236}">
                  <a16:creationId xmlns:a16="http://schemas.microsoft.com/office/drawing/2014/main" id="{C67D412C-6E46-4883-B498-A9D4A091233B}"/>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522;p55">
              <a:extLst>
                <a:ext uri="{FF2B5EF4-FFF2-40B4-BE49-F238E27FC236}">
                  <a16:creationId xmlns:a16="http://schemas.microsoft.com/office/drawing/2014/main" id="{9063B0C7-D992-4647-ACF8-688A31F06D93}"/>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523;p55">
              <a:extLst>
                <a:ext uri="{FF2B5EF4-FFF2-40B4-BE49-F238E27FC236}">
                  <a16:creationId xmlns:a16="http://schemas.microsoft.com/office/drawing/2014/main" id="{C4DE4B4F-7665-4107-A6CC-30BBF1DE7F38}"/>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524;p55">
              <a:extLst>
                <a:ext uri="{FF2B5EF4-FFF2-40B4-BE49-F238E27FC236}">
                  <a16:creationId xmlns:a16="http://schemas.microsoft.com/office/drawing/2014/main" id="{599CB184-E1DE-4F4F-A242-72898CA22320}"/>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525;p55">
              <a:extLst>
                <a:ext uri="{FF2B5EF4-FFF2-40B4-BE49-F238E27FC236}">
                  <a16:creationId xmlns:a16="http://schemas.microsoft.com/office/drawing/2014/main" id="{1AB108A0-FAE8-4F8C-8DAC-5AC9F6031893}"/>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526;p55">
              <a:extLst>
                <a:ext uri="{FF2B5EF4-FFF2-40B4-BE49-F238E27FC236}">
                  <a16:creationId xmlns:a16="http://schemas.microsoft.com/office/drawing/2014/main" id="{57679995-6B69-41A9-8B5F-541553574A92}"/>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527;p55">
              <a:extLst>
                <a:ext uri="{FF2B5EF4-FFF2-40B4-BE49-F238E27FC236}">
                  <a16:creationId xmlns:a16="http://schemas.microsoft.com/office/drawing/2014/main" id="{4C93C500-F4BA-4209-A6E0-45D7CDEB3C0F}"/>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528;p55">
              <a:extLst>
                <a:ext uri="{FF2B5EF4-FFF2-40B4-BE49-F238E27FC236}">
                  <a16:creationId xmlns:a16="http://schemas.microsoft.com/office/drawing/2014/main" id="{AADB293B-E0BB-4EB8-9D8A-A86E96AB2068}"/>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529;p55">
              <a:extLst>
                <a:ext uri="{FF2B5EF4-FFF2-40B4-BE49-F238E27FC236}">
                  <a16:creationId xmlns:a16="http://schemas.microsoft.com/office/drawing/2014/main" id="{5188E51C-DE8D-400D-BD48-99AEE678411D}"/>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530;p55">
              <a:extLst>
                <a:ext uri="{FF2B5EF4-FFF2-40B4-BE49-F238E27FC236}">
                  <a16:creationId xmlns:a16="http://schemas.microsoft.com/office/drawing/2014/main" id="{0983C2E6-48DF-4C18-95C9-F2A603588085}"/>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531;p55">
              <a:extLst>
                <a:ext uri="{FF2B5EF4-FFF2-40B4-BE49-F238E27FC236}">
                  <a16:creationId xmlns:a16="http://schemas.microsoft.com/office/drawing/2014/main" id="{9B3FF56C-6DD1-4E0F-BC03-B6394BB9DAAD}"/>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532;p55">
              <a:extLst>
                <a:ext uri="{FF2B5EF4-FFF2-40B4-BE49-F238E27FC236}">
                  <a16:creationId xmlns:a16="http://schemas.microsoft.com/office/drawing/2014/main" id="{8AE3EBFE-313E-48FB-B697-D86D4034D63F}"/>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533;p55">
              <a:extLst>
                <a:ext uri="{FF2B5EF4-FFF2-40B4-BE49-F238E27FC236}">
                  <a16:creationId xmlns:a16="http://schemas.microsoft.com/office/drawing/2014/main" id="{7DD7FF75-67BF-497D-8DF0-18F33E211FD0}"/>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534;p55">
              <a:extLst>
                <a:ext uri="{FF2B5EF4-FFF2-40B4-BE49-F238E27FC236}">
                  <a16:creationId xmlns:a16="http://schemas.microsoft.com/office/drawing/2014/main" id="{AEC035A1-2812-454F-B1B7-F4DA49FE54C8}"/>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535;p55">
              <a:extLst>
                <a:ext uri="{FF2B5EF4-FFF2-40B4-BE49-F238E27FC236}">
                  <a16:creationId xmlns:a16="http://schemas.microsoft.com/office/drawing/2014/main" id="{14DA1588-809D-4AF9-8AD2-58090285BB3F}"/>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536;p55">
              <a:extLst>
                <a:ext uri="{FF2B5EF4-FFF2-40B4-BE49-F238E27FC236}">
                  <a16:creationId xmlns:a16="http://schemas.microsoft.com/office/drawing/2014/main" id="{C45E588E-0570-4D8F-90AD-CCE27B9385CE}"/>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537;p55">
              <a:extLst>
                <a:ext uri="{FF2B5EF4-FFF2-40B4-BE49-F238E27FC236}">
                  <a16:creationId xmlns:a16="http://schemas.microsoft.com/office/drawing/2014/main" id="{26E06F9A-B25D-4AD1-BD39-5A353F8FA0DA}"/>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538;p55">
              <a:extLst>
                <a:ext uri="{FF2B5EF4-FFF2-40B4-BE49-F238E27FC236}">
                  <a16:creationId xmlns:a16="http://schemas.microsoft.com/office/drawing/2014/main" id="{2765D40F-D132-47F6-929B-606FDE51DD78}"/>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539;p55">
              <a:extLst>
                <a:ext uri="{FF2B5EF4-FFF2-40B4-BE49-F238E27FC236}">
                  <a16:creationId xmlns:a16="http://schemas.microsoft.com/office/drawing/2014/main" id="{81BB1BE5-7778-43E5-A5BC-28B4CC5F370A}"/>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540;p55">
              <a:extLst>
                <a:ext uri="{FF2B5EF4-FFF2-40B4-BE49-F238E27FC236}">
                  <a16:creationId xmlns:a16="http://schemas.microsoft.com/office/drawing/2014/main" id="{7F23F367-E6EA-46FB-991A-C1D3AC9025AE}"/>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541;p55">
              <a:extLst>
                <a:ext uri="{FF2B5EF4-FFF2-40B4-BE49-F238E27FC236}">
                  <a16:creationId xmlns:a16="http://schemas.microsoft.com/office/drawing/2014/main" id="{BD9BDEF7-6332-4461-A3F8-76FD709586D7}"/>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542;p55">
              <a:extLst>
                <a:ext uri="{FF2B5EF4-FFF2-40B4-BE49-F238E27FC236}">
                  <a16:creationId xmlns:a16="http://schemas.microsoft.com/office/drawing/2014/main" id="{A023AB12-6288-42DE-88B4-36CBC46ABA90}"/>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543;p55">
              <a:extLst>
                <a:ext uri="{FF2B5EF4-FFF2-40B4-BE49-F238E27FC236}">
                  <a16:creationId xmlns:a16="http://schemas.microsoft.com/office/drawing/2014/main" id="{AD76964E-F697-42D6-AC0C-DEAB483F7557}"/>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544;p55">
              <a:extLst>
                <a:ext uri="{FF2B5EF4-FFF2-40B4-BE49-F238E27FC236}">
                  <a16:creationId xmlns:a16="http://schemas.microsoft.com/office/drawing/2014/main" id="{45C4331A-FF00-405C-AE6F-AEBCDB61141B}"/>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545;p55">
              <a:extLst>
                <a:ext uri="{FF2B5EF4-FFF2-40B4-BE49-F238E27FC236}">
                  <a16:creationId xmlns:a16="http://schemas.microsoft.com/office/drawing/2014/main" id="{AACEEAB6-2D0C-4599-9352-E6A16795B9CB}"/>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546;p55">
              <a:extLst>
                <a:ext uri="{FF2B5EF4-FFF2-40B4-BE49-F238E27FC236}">
                  <a16:creationId xmlns:a16="http://schemas.microsoft.com/office/drawing/2014/main" id="{C8E22AB7-E3C2-4335-934C-D53356FC9FE5}"/>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547;p55">
              <a:extLst>
                <a:ext uri="{FF2B5EF4-FFF2-40B4-BE49-F238E27FC236}">
                  <a16:creationId xmlns:a16="http://schemas.microsoft.com/office/drawing/2014/main" id="{A23999AC-2AAE-40AD-9EFB-AFD7906A8949}"/>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548;p55">
              <a:extLst>
                <a:ext uri="{FF2B5EF4-FFF2-40B4-BE49-F238E27FC236}">
                  <a16:creationId xmlns:a16="http://schemas.microsoft.com/office/drawing/2014/main" id="{F9971716-EEEE-49AA-BD3C-3F89FD638FB2}"/>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549;p55">
              <a:extLst>
                <a:ext uri="{FF2B5EF4-FFF2-40B4-BE49-F238E27FC236}">
                  <a16:creationId xmlns:a16="http://schemas.microsoft.com/office/drawing/2014/main" id="{A9523422-C096-4C86-A29D-2A89CB89B22E}"/>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550;p55">
              <a:extLst>
                <a:ext uri="{FF2B5EF4-FFF2-40B4-BE49-F238E27FC236}">
                  <a16:creationId xmlns:a16="http://schemas.microsoft.com/office/drawing/2014/main" id="{DA45F901-4147-483D-9ED1-99C9E9EB5F40}"/>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551;p55">
              <a:extLst>
                <a:ext uri="{FF2B5EF4-FFF2-40B4-BE49-F238E27FC236}">
                  <a16:creationId xmlns:a16="http://schemas.microsoft.com/office/drawing/2014/main" id="{E1A40ADF-CDEB-4554-829C-1FB6159213E4}"/>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552;p55">
              <a:extLst>
                <a:ext uri="{FF2B5EF4-FFF2-40B4-BE49-F238E27FC236}">
                  <a16:creationId xmlns:a16="http://schemas.microsoft.com/office/drawing/2014/main" id="{C0305C68-7045-476C-B2EC-650D4DF72FEA}"/>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553;p55">
              <a:extLst>
                <a:ext uri="{FF2B5EF4-FFF2-40B4-BE49-F238E27FC236}">
                  <a16:creationId xmlns:a16="http://schemas.microsoft.com/office/drawing/2014/main" id="{9CFD3C7B-8CF1-43C1-85E8-8E98375A9975}"/>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554;p55">
              <a:extLst>
                <a:ext uri="{FF2B5EF4-FFF2-40B4-BE49-F238E27FC236}">
                  <a16:creationId xmlns:a16="http://schemas.microsoft.com/office/drawing/2014/main" id="{E8D82363-E2C9-4AF1-9C77-68A7CEEF1F8B}"/>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555;p55">
              <a:extLst>
                <a:ext uri="{FF2B5EF4-FFF2-40B4-BE49-F238E27FC236}">
                  <a16:creationId xmlns:a16="http://schemas.microsoft.com/office/drawing/2014/main" id="{D5B6D02E-7777-4919-BB10-8547167CD495}"/>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556;p55">
              <a:extLst>
                <a:ext uri="{FF2B5EF4-FFF2-40B4-BE49-F238E27FC236}">
                  <a16:creationId xmlns:a16="http://schemas.microsoft.com/office/drawing/2014/main" id="{97C350D9-6F8E-4DDC-A742-836E16BB2F65}"/>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557;p55">
              <a:extLst>
                <a:ext uri="{FF2B5EF4-FFF2-40B4-BE49-F238E27FC236}">
                  <a16:creationId xmlns:a16="http://schemas.microsoft.com/office/drawing/2014/main" id="{CF0D3C67-52C0-4C50-AFFC-269B95DCBE93}"/>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558;p55">
              <a:extLst>
                <a:ext uri="{FF2B5EF4-FFF2-40B4-BE49-F238E27FC236}">
                  <a16:creationId xmlns:a16="http://schemas.microsoft.com/office/drawing/2014/main" id="{9BA6DC49-2CE3-427A-B137-4A79C8B5DFF3}"/>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559;p55">
              <a:extLst>
                <a:ext uri="{FF2B5EF4-FFF2-40B4-BE49-F238E27FC236}">
                  <a16:creationId xmlns:a16="http://schemas.microsoft.com/office/drawing/2014/main" id="{7261A31F-96D0-4E42-B18A-7DEA979FE8E3}"/>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560;p55">
              <a:extLst>
                <a:ext uri="{FF2B5EF4-FFF2-40B4-BE49-F238E27FC236}">
                  <a16:creationId xmlns:a16="http://schemas.microsoft.com/office/drawing/2014/main" id="{B6F692B5-B8A0-4EFF-8A14-0FAD40EE3C4B}"/>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561;p55">
              <a:extLst>
                <a:ext uri="{FF2B5EF4-FFF2-40B4-BE49-F238E27FC236}">
                  <a16:creationId xmlns:a16="http://schemas.microsoft.com/office/drawing/2014/main" id="{EC5DE132-5BB9-4909-9CFC-820834C1D2E2}"/>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562;p55">
              <a:extLst>
                <a:ext uri="{FF2B5EF4-FFF2-40B4-BE49-F238E27FC236}">
                  <a16:creationId xmlns:a16="http://schemas.microsoft.com/office/drawing/2014/main" id="{48EABE0C-F344-4449-BF2A-33EDC95CD76D}"/>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563;p55">
              <a:extLst>
                <a:ext uri="{FF2B5EF4-FFF2-40B4-BE49-F238E27FC236}">
                  <a16:creationId xmlns:a16="http://schemas.microsoft.com/office/drawing/2014/main" id="{BA278992-F423-4DDB-A1EA-D038E49AC7AB}"/>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564;p55">
              <a:extLst>
                <a:ext uri="{FF2B5EF4-FFF2-40B4-BE49-F238E27FC236}">
                  <a16:creationId xmlns:a16="http://schemas.microsoft.com/office/drawing/2014/main" id="{79ED3C98-36B5-4DF6-BF68-794D442C338F}"/>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565;p55">
              <a:extLst>
                <a:ext uri="{FF2B5EF4-FFF2-40B4-BE49-F238E27FC236}">
                  <a16:creationId xmlns:a16="http://schemas.microsoft.com/office/drawing/2014/main" id="{C243818E-26EC-4C6E-A36B-EB5ABB82C53F}"/>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566;p55">
              <a:extLst>
                <a:ext uri="{FF2B5EF4-FFF2-40B4-BE49-F238E27FC236}">
                  <a16:creationId xmlns:a16="http://schemas.microsoft.com/office/drawing/2014/main" id="{B8E37EC2-ED14-4989-A304-62EE42255303}"/>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567;p55">
              <a:extLst>
                <a:ext uri="{FF2B5EF4-FFF2-40B4-BE49-F238E27FC236}">
                  <a16:creationId xmlns:a16="http://schemas.microsoft.com/office/drawing/2014/main" id="{1EB8816B-ACBF-4323-B592-79F21A3ED298}"/>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568;p55">
              <a:extLst>
                <a:ext uri="{FF2B5EF4-FFF2-40B4-BE49-F238E27FC236}">
                  <a16:creationId xmlns:a16="http://schemas.microsoft.com/office/drawing/2014/main" id="{7519E28A-5059-4942-B254-2C1E57B17C1E}"/>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69;p55">
              <a:extLst>
                <a:ext uri="{FF2B5EF4-FFF2-40B4-BE49-F238E27FC236}">
                  <a16:creationId xmlns:a16="http://schemas.microsoft.com/office/drawing/2014/main" id="{125E8E47-C4A3-439D-B8DA-4A7679444C88}"/>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70;p55">
              <a:extLst>
                <a:ext uri="{FF2B5EF4-FFF2-40B4-BE49-F238E27FC236}">
                  <a16:creationId xmlns:a16="http://schemas.microsoft.com/office/drawing/2014/main" id="{AEAB355A-4F5A-4608-9DF2-D8A24B27423C}"/>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71;p55">
              <a:extLst>
                <a:ext uri="{FF2B5EF4-FFF2-40B4-BE49-F238E27FC236}">
                  <a16:creationId xmlns:a16="http://schemas.microsoft.com/office/drawing/2014/main" id="{B7A866F1-EF15-4D58-A7D5-74F911380932}"/>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72;p55">
              <a:extLst>
                <a:ext uri="{FF2B5EF4-FFF2-40B4-BE49-F238E27FC236}">
                  <a16:creationId xmlns:a16="http://schemas.microsoft.com/office/drawing/2014/main" id="{F20CB647-CF8B-4BAE-8080-8055487AC49E}"/>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73;p55">
              <a:extLst>
                <a:ext uri="{FF2B5EF4-FFF2-40B4-BE49-F238E27FC236}">
                  <a16:creationId xmlns:a16="http://schemas.microsoft.com/office/drawing/2014/main" id="{03DC1C20-EC14-40C6-A7A4-0D63E6953212}"/>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74;p55">
              <a:extLst>
                <a:ext uri="{FF2B5EF4-FFF2-40B4-BE49-F238E27FC236}">
                  <a16:creationId xmlns:a16="http://schemas.microsoft.com/office/drawing/2014/main" id="{99712543-C89A-4EDE-86F3-F6EE13BBDB8C}"/>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75;p55">
              <a:extLst>
                <a:ext uri="{FF2B5EF4-FFF2-40B4-BE49-F238E27FC236}">
                  <a16:creationId xmlns:a16="http://schemas.microsoft.com/office/drawing/2014/main" id="{2819E835-3CB2-4806-8223-76A6F6D4ECDB}"/>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6;p55">
              <a:extLst>
                <a:ext uri="{FF2B5EF4-FFF2-40B4-BE49-F238E27FC236}">
                  <a16:creationId xmlns:a16="http://schemas.microsoft.com/office/drawing/2014/main" id="{8A133C15-A5E2-4D27-A7C1-F875E87C0BB4}"/>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77;p55">
              <a:extLst>
                <a:ext uri="{FF2B5EF4-FFF2-40B4-BE49-F238E27FC236}">
                  <a16:creationId xmlns:a16="http://schemas.microsoft.com/office/drawing/2014/main" id="{1E46F927-6323-4CA0-910A-0A5AD65378CE}"/>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78;p55">
              <a:extLst>
                <a:ext uri="{FF2B5EF4-FFF2-40B4-BE49-F238E27FC236}">
                  <a16:creationId xmlns:a16="http://schemas.microsoft.com/office/drawing/2014/main" id="{48A03CBB-89E0-4DCE-95A4-943C7916DAAA}"/>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579;p55">
              <a:extLst>
                <a:ext uri="{FF2B5EF4-FFF2-40B4-BE49-F238E27FC236}">
                  <a16:creationId xmlns:a16="http://schemas.microsoft.com/office/drawing/2014/main" id="{05D1ADF5-9F18-4764-A5FC-8201F9BC458E}"/>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580;p55">
              <a:extLst>
                <a:ext uri="{FF2B5EF4-FFF2-40B4-BE49-F238E27FC236}">
                  <a16:creationId xmlns:a16="http://schemas.microsoft.com/office/drawing/2014/main" id="{7A181488-2D44-486D-B9F7-7C87268C1B31}"/>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581;p55">
              <a:extLst>
                <a:ext uri="{FF2B5EF4-FFF2-40B4-BE49-F238E27FC236}">
                  <a16:creationId xmlns:a16="http://schemas.microsoft.com/office/drawing/2014/main" id="{3323F7B1-7E13-4284-9C97-C8010EB58719}"/>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582;p55">
              <a:extLst>
                <a:ext uri="{FF2B5EF4-FFF2-40B4-BE49-F238E27FC236}">
                  <a16:creationId xmlns:a16="http://schemas.microsoft.com/office/drawing/2014/main" id="{174A7F87-E916-4708-BCA9-39E905FB3DD8}"/>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583;p55">
              <a:extLst>
                <a:ext uri="{FF2B5EF4-FFF2-40B4-BE49-F238E27FC236}">
                  <a16:creationId xmlns:a16="http://schemas.microsoft.com/office/drawing/2014/main" id="{B676404E-57D2-46F0-915C-3A175B81DAFD}"/>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584;p55">
              <a:extLst>
                <a:ext uri="{FF2B5EF4-FFF2-40B4-BE49-F238E27FC236}">
                  <a16:creationId xmlns:a16="http://schemas.microsoft.com/office/drawing/2014/main" id="{CE14A910-9EEA-4CCC-AA96-85A20A7D72A0}"/>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585;p55">
              <a:extLst>
                <a:ext uri="{FF2B5EF4-FFF2-40B4-BE49-F238E27FC236}">
                  <a16:creationId xmlns:a16="http://schemas.microsoft.com/office/drawing/2014/main" id="{3B7F48CE-8E56-4DE6-B048-0554884894F0}"/>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586;p55">
              <a:extLst>
                <a:ext uri="{FF2B5EF4-FFF2-40B4-BE49-F238E27FC236}">
                  <a16:creationId xmlns:a16="http://schemas.microsoft.com/office/drawing/2014/main" id="{B26B41CB-B62E-4AFB-B966-74B120958D93}"/>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587;p55">
              <a:extLst>
                <a:ext uri="{FF2B5EF4-FFF2-40B4-BE49-F238E27FC236}">
                  <a16:creationId xmlns:a16="http://schemas.microsoft.com/office/drawing/2014/main" id="{2B88B4BF-6E9C-4A83-BBB9-65ABE070ECBC}"/>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588;p55">
              <a:extLst>
                <a:ext uri="{FF2B5EF4-FFF2-40B4-BE49-F238E27FC236}">
                  <a16:creationId xmlns:a16="http://schemas.microsoft.com/office/drawing/2014/main" id="{6C4FD2FA-8348-44BE-B4E0-CE6BA8767558}"/>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589;p55">
              <a:extLst>
                <a:ext uri="{FF2B5EF4-FFF2-40B4-BE49-F238E27FC236}">
                  <a16:creationId xmlns:a16="http://schemas.microsoft.com/office/drawing/2014/main" id="{032369F0-2C13-4D92-8360-83123D959792}"/>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590;p55">
              <a:extLst>
                <a:ext uri="{FF2B5EF4-FFF2-40B4-BE49-F238E27FC236}">
                  <a16:creationId xmlns:a16="http://schemas.microsoft.com/office/drawing/2014/main" id="{2F35AF06-FF5D-45F5-9AF0-F6B008A50391}"/>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591;p55">
              <a:extLst>
                <a:ext uri="{FF2B5EF4-FFF2-40B4-BE49-F238E27FC236}">
                  <a16:creationId xmlns:a16="http://schemas.microsoft.com/office/drawing/2014/main" id="{6235ED92-28DF-42CF-A634-1ACAF33571BC}"/>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592;p55">
              <a:extLst>
                <a:ext uri="{FF2B5EF4-FFF2-40B4-BE49-F238E27FC236}">
                  <a16:creationId xmlns:a16="http://schemas.microsoft.com/office/drawing/2014/main" id="{B43379EC-6023-40AD-9B84-689E72763E42}"/>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593;p55">
              <a:extLst>
                <a:ext uri="{FF2B5EF4-FFF2-40B4-BE49-F238E27FC236}">
                  <a16:creationId xmlns:a16="http://schemas.microsoft.com/office/drawing/2014/main" id="{1C1F88AB-E365-4508-97C3-C625795DA0F6}"/>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594;p55">
              <a:extLst>
                <a:ext uri="{FF2B5EF4-FFF2-40B4-BE49-F238E27FC236}">
                  <a16:creationId xmlns:a16="http://schemas.microsoft.com/office/drawing/2014/main" id="{7CB78D5E-5259-4802-A674-111D3F4817E1}"/>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595;p55">
              <a:extLst>
                <a:ext uri="{FF2B5EF4-FFF2-40B4-BE49-F238E27FC236}">
                  <a16:creationId xmlns:a16="http://schemas.microsoft.com/office/drawing/2014/main" id="{BD471F5F-59F0-4DC4-A8F1-230886F23C45}"/>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596;p55">
              <a:extLst>
                <a:ext uri="{FF2B5EF4-FFF2-40B4-BE49-F238E27FC236}">
                  <a16:creationId xmlns:a16="http://schemas.microsoft.com/office/drawing/2014/main" id="{D23FBD4C-194C-4A7E-B7E6-4BD3E612AD49}"/>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597;p55">
              <a:extLst>
                <a:ext uri="{FF2B5EF4-FFF2-40B4-BE49-F238E27FC236}">
                  <a16:creationId xmlns:a16="http://schemas.microsoft.com/office/drawing/2014/main" id="{4F31F827-4B0D-459B-B5A0-1E3748CF2FB0}"/>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598;p55">
              <a:extLst>
                <a:ext uri="{FF2B5EF4-FFF2-40B4-BE49-F238E27FC236}">
                  <a16:creationId xmlns:a16="http://schemas.microsoft.com/office/drawing/2014/main" id="{AB5B1DE5-8D90-4170-8D61-A4AAD5D34766}"/>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599;p55">
              <a:extLst>
                <a:ext uri="{FF2B5EF4-FFF2-40B4-BE49-F238E27FC236}">
                  <a16:creationId xmlns:a16="http://schemas.microsoft.com/office/drawing/2014/main" id="{C29977E5-4E5D-4BCA-AC84-296DFF69AD02}"/>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600;p55">
              <a:extLst>
                <a:ext uri="{FF2B5EF4-FFF2-40B4-BE49-F238E27FC236}">
                  <a16:creationId xmlns:a16="http://schemas.microsoft.com/office/drawing/2014/main" id="{C13E3146-5FB9-49A7-90B6-84A65B424E5C}"/>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601;p55">
              <a:extLst>
                <a:ext uri="{FF2B5EF4-FFF2-40B4-BE49-F238E27FC236}">
                  <a16:creationId xmlns:a16="http://schemas.microsoft.com/office/drawing/2014/main" id="{3115FA93-2D59-410B-9A09-C586F53F0125}"/>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602;p55">
              <a:extLst>
                <a:ext uri="{FF2B5EF4-FFF2-40B4-BE49-F238E27FC236}">
                  <a16:creationId xmlns:a16="http://schemas.microsoft.com/office/drawing/2014/main" id="{1AA62EB4-6F85-407C-905D-5C96A94F7C9A}"/>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603;p55">
              <a:extLst>
                <a:ext uri="{FF2B5EF4-FFF2-40B4-BE49-F238E27FC236}">
                  <a16:creationId xmlns:a16="http://schemas.microsoft.com/office/drawing/2014/main" id="{BC3E89DA-9B04-4FEA-B9B3-E795EA27CBC5}"/>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604;p55">
              <a:extLst>
                <a:ext uri="{FF2B5EF4-FFF2-40B4-BE49-F238E27FC236}">
                  <a16:creationId xmlns:a16="http://schemas.microsoft.com/office/drawing/2014/main" id="{3F80599F-8E0D-4A03-9FE0-6F19ADAFBB9F}"/>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605;p55">
              <a:extLst>
                <a:ext uri="{FF2B5EF4-FFF2-40B4-BE49-F238E27FC236}">
                  <a16:creationId xmlns:a16="http://schemas.microsoft.com/office/drawing/2014/main" id="{542BF848-9D91-4BD5-9303-9A42E1FF7B5D}"/>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606;p55">
              <a:extLst>
                <a:ext uri="{FF2B5EF4-FFF2-40B4-BE49-F238E27FC236}">
                  <a16:creationId xmlns:a16="http://schemas.microsoft.com/office/drawing/2014/main" id="{DB61DC7A-6B6D-42A3-93B1-5A9DD3A9E7BF}"/>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607;p55">
              <a:extLst>
                <a:ext uri="{FF2B5EF4-FFF2-40B4-BE49-F238E27FC236}">
                  <a16:creationId xmlns:a16="http://schemas.microsoft.com/office/drawing/2014/main" id="{1B8A0E0A-4A63-4241-911D-219E982BA7E9}"/>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608;p55">
              <a:extLst>
                <a:ext uri="{FF2B5EF4-FFF2-40B4-BE49-F238E27FC236}">
                  <a16:creationId xmlns:a16="http://schemas.microsoft.com/office/drawing/2014/main" id="{0BEEB5D5-91EE-4897-871F-577D6108B5B5}"/>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609;p55">
              <a:extLst>
                <a:ext uri="{FF2B5EF4-FFF2-40B4-BE49-F238E27FC236}">
                  <a16:creationId xmlns:a16="http://schemas.microsoft.com/office/drawing/2014/main" id="{50D19961-30C5-4A68-80AF-1DB16B22FBBC}"/>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610;p55">
              <a:extLst>
                <a:ext uri="{FF2B5EF4-FFF2-40B4-BE49-F238E27FC236}">
                  <a16:creationId xmlns:a16="http://schemas.microsoft.com/office/drawing/2014/main" id="{CC1EF67F-A070-47AA-8C5D-01D3F9BDE839}"/>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611;p55">
              <a:extLst>
                <a:ext uri="{FF2B5EF4-FFF2-40B4-BE49-F238E27FC236}">
                  <a16:creationId xmlns:a16="http://schemas.microsoft.com/office/drawing/2014/main" id="{E58B7E22-2B31-4036-8ACC-58F35BD3B06B}"/>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612;p55">
              <a:extLst>
                <a:ext uri="{FF2B5EF4-FFF2-40B4-BE49-F238E27FC236}">
                  <a16:creationId xmlns:a16="http://schemas.microsoft.com/office/drawing/2014/main" id="{1360CE58-9AC6-46B4-8CB7-4A3C53937134}"/>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613;p55">
              <a:extLst>
                <a:ext uri="{FF2B5EF4-FFF2-40B4-BE49-F238E27FC236}">
                  <a16:creationId xmlns:a16="http://schemas.microsoft.com/office/drawing/2014/main" id="{13C36E96-C488-4630-A65C-EFB6FE33C8C1}"/>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614;p55">
              <a:extLst>
                <a:ext uri="{FF2B5EF4-FFF2-40B4-BE49-F238E27FC236}">
                  <a16:creationId xmlns:a16="http://schemas.microsoft.com/office/drawing/2014/main" id="{C699A744-1C26-4007-BC49-DE7E8474A556}"/>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615;p55">
              <a:extLst>
                <a:ext uri="{FF2B5EF4-FFF2-40B4-BE49-F238E27FC236}">
                  <a16:creationId xmlns:a16="http://schemas.microsoft.com/office/drawing/2014/main" id="{2DE4DE51-46DF-44E5-86FE-1425A3B9777F}"/>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616;p55">
              <a:extLst>
                <a:ext uri="{FF2B5EF4-FFF2-40B4-BE49-F238E27FC236}">
                  <a16:creationId xmlns:a16="http://schemas.microsoft.com/office/drawing/2014/main" id="{09213A7B-6473-46B4-872D-B7FD6726A53D}"/>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617;p55">
              <a:extLst>
                <a:ext uri="{FF2B5EF4-FFF2-40B4-BE49-F238E27FC236}">
                  <a16:creationId xmlns:a16="http://schemas.microsoft.com/office/drawing/2014/main" id="{94D04FCF-D917-4738-84FF-3D6FE2BBBDEE}"/>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618;p55">
              <a:extLst>
                <a:ext uri="{FF2B5EF4-FFF2-40B4-BE49-F238E27FC236}">
                  <a16:creationId xmlns:a16="http://schemas.microsoft.com/office/drawing/2014/main" id="{7DFDB3EC-EBEC-477E-AAD6-99388C46711A}"/>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619;p55">
              <a:extLst>
                <a:ext uri="{FF2B5EF4-FFF2-40B4-BE49-F238E27FC236}">
                  <a16:creationId xmlns:a16="http://schemas.microsoft.com/office/drawing/2014/main" id="{0DAEE388-F885-4700-8DAF-643D0EC5740E}"/>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620;p55">
              <a:extLst>
                <a:ext uri="{FF2B5EF4-FFF2-40B4-BE49-F238E27FC236}">
                  <a16:creationId xmlns:a16="http://schemas.microsoft.com/office/drawing/2014/main" id="{82964720-67E9-402F-BEE0-1613805391F1}"/>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621;p55">
              <a:extLst>
                <a:ext uri="{FF2B5EF4-FFF2-40B4-BE49-F238E27FC236}">
                  <a16:creationId xmlns:a16="http://schemas.microsoft.com/office/drawing/2014/main" id="{645719AA-6B5F-4B78-8553-2B96FC998698}"/>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622;p55">
              <a:extLst>
                <a:ext uri="{FF2B5EF4-FFF2-40B4-BE49-F238E27FC236}">
                  <a16:creationId xmlns:a16="http://schemas.microsoft.com/office/drawing/2014/main" id="{7A01A2AD-A9FF-4F1B-9E62-2513EF54717E}"/>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623;p55">
              <a:extLst>
                <a:ext uri="{FF2B5EF4-FFF2-40B4-BE49-F238E27FC236}">
                  <a16:creationId xmlns:a16="http://schemas.microsoft.com/office/drawing/2014/main" id="{A4C0AB42-6225-4FF8-A4DE-FC2BC8539A31}"/>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624;p55">
              <a:extLst>
                <a:ext uri="{FF2B5EF4-FFF2-40B4-BE49-F238E27FC236}">
                  <a16:creationId xmlns:a16="http://schemas.microsoft.com/office/drawing/2014/main" id="{4895B5BE-A86C-4477-B3D5-CE09D8E9F5EA}"/>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625;p55">
              <a:extLst>
                <a:ext uri="{FF2B5EF4-FFF2-40B4-BE49-F238E27FC236}">
                  <a16:creationId xmlns:a16="http://schemas.microsoft.com/office/drawing/2014/main" id="{1836B42E-BD0D-4E14-B4DD-40C399801111}"/>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626;p55">
              <a:extLst>
                <a:ext uri="{FF2B5EF4-FFF2-40B4-BE49-F238E27FC236}">
                  <a16:creationId xmlns:a16="http://schemas.microsoft.com/office/drawing/2014/main" id="{61DFAEC3-EEFE-416D-B14F-7E6E9F22214F}"/>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627;p55">
              <a:extLst>
                <a:ext uri="{FF2B5EF4-FFF2-40B4-BE49-F238E27FC236}">
                  <a16:creationId xmlns:a16="http://schemas.microsoft.com/office/drawing/2014/main" id="{0A44C08B-4749-4BF0-85BE-BFDCC7FA971E}"/>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628;p55">
              <a:extLst>
                <a:ext uri="{FF2B5EF4-FFF2-40B4-BE49-F238E27FC236}">
                  <a16:creationId xmlns:a16="http://schemas.microsoft.com/office/drawing/2014/main" id="{FAA666B4-DC26-4C08-97FA-733371C81529}"/>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629;p55">
              <a:extLst>
                <a:ext uri="{FF2B5EF4-FFF2-40B4-BE49-F238E27FC236}">
                  <a16:creationId xmlns:a16="http://schemas.microsoft.com/office/drawing/2014/main" id="{8069D8AF-FBD6-466E-BBFE-CB1A65DA6140}"/>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630;p55">
              <a:extLst>
                <a:ext uri="{FF2B5EF4-FFF2-40B4-BE49-F238E27FC236}">
                  <a16:creationId xmlns:a16="http://schemas.microsoft.com/office/drawing/2014/main" id="{AF7FFC66-826B-456F-94FF-C0293638BD27}"/>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631;p55">
              <a:extLst>
                <a:ext uri="{FF2B5EF4-FFF2-40B4-BE49-F238E27FC236}">
                  <a16:creationId xmlns:a16="http://schemas.microsoft.com/office/drawing/2014/main" id="{36A10C29-E176-4259-8469-6764D41D1D70}"/>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632;p55">
              <a:extLst>
                <a:ext uri="{FF2B5EF4-FFF2-40B4-BE49-F238E27FC236}">
                  <a16:creationId xmlns:a16="http://schemas.microsoft.com/office/drawing/2014/main" id="{9BE8C494-AAA8-45A7-9CDD-874052FAC0DC}"/>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633;p55">
              <a:extLst>
                <a:ext uri="{FF2B5EF4-FFF2-40B4-BE49-F238E27FC236}">
                  <a16:creationId xmlns:a16="http://schemas.microsoft.com/office/drawing/2014/main" id="{09A2813F-6EF9-49A5-8F6F-1EBB864D1DCE}"/>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634;p55">
              <a:extLst>
                <a:ext uri="{FF2B5EF4-FFF2-40B4-BE49-F238E27FC236}">
                  <a16:creationId xmlns:a16="http://schemas.microsoft.com/office/drawing/2014/main" id="{F19DF5EB-1BB8-48B1-9AB2-F2669A3D4398}"/>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635;p55">
              <a:extLst>
                <a:ext uri="{FF2B5EF4-FFF2-40B4-BE49-F238E27FC236}">
                  <a16:creationId xmlns:a16="http://schemas.microsoft.com/office/drawing/2014/main" id="{CE9FCD06-D978-4191-B258-E0A6BD2D83A2}"/>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636;p55">
              <a:extLst>
                <a:ext uri="{FF2B5EF4-FFF2-40B4-BE49-F238E27FC236}">
                  <a16:creationId xmlns:a16="http://schemas.microsoft.com/office/drawing/2014/main" id="{ADA587A7-75FE-4881-88F6-D27900BAE4B7}"/>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637;p55">
              <a:extLst>
                <a:ext uri="{FF2B5EF4-FFF2-40B4-BE49-F238E27FC236}">
                  <a16:creationId xmlns:a16="http://schemas.microsoft.com/office/drawing/2014/main" id="{8D5F1CD0-4E00-46B5-9113-5B7886D1A5E0}"/>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638;p55">
              <a:extLst>
                <a:ext uri="{FF2B5EF4-FFF2-40B4-BE49-F238E27FC236}">
                  <a16:creationId xmlns:a16="http://schemas.microsoft.com/office/drawing/2014/main" id="{0EDC1A0A-BA0B-40F3-8C17-21FC8053032B}"/>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639;p55">
              <a:extLst>
                <a:ext uri="{FF2B5EF4-FFF2-40B4-BE49-F238E27FC236}">
                  <a16:creationId xmlns:a16="http://schemas.microsoft.com/office/drawing/2014/main" id="{DFBC956B-A955-4E50-9EE6-A1B4464BF215}"/>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640;p55">
              <a:extLst>
                <a:ext uri="{FF2B5EF4-FFF2-40B4-BE49-F238E27FC236}">
                  <a16:creationId xmlns:a16="http://schemas.microsoft.com/office/drawing/2014/main" id="{4C49BB24-1D69-4AAA-A0D6-E0317E7D73AC}"/>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641;p55">
              <a:extLst>
                <a:ext uri="{FF2B5EF4-FFF2-40B4-BE49-F238E27FC236}">
                  <a16:creationId xmlns:a16="http://schemas.microsoft.com/office/drawing/2014/main" id="{2BA8102C-3ABF-48F0-8429-19EC2646C4A4}"/>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642;p55">
              <a:extLst>
                <a:ext uri="{FF2B5EF4-FFF2-40B4-BE49-F238E27FC236}">
                  <a16:creationId xmlns:a16="http://schemas.microsoft.com/office/drawing/2014/main" id="{9729CF26-1218-49B0-AAA5-F71DEFABEDC6}"/>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643;p55">
              <a:extLst>
                <a:ext uri="{FF2B5EF4-FFF2-40B4-BE49-F238E27FC236}">
                  <a16:creationId xmlns:a16="http://schemas.microsoft.com/office/drawing/2014/main" id="{FF79981B-86B6-4E70-879D-E5025038FE89}"/>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644;p55">
              <a:extLst>
                <a:ext uri="{FF2B5EF4-FFF2-40B4-BE49-F238E27FC236}">
                  <a16:creationId xmlns:a16="http://schemas.microsoft.com/office/drawing/2014/main" id="{825FD48F-2539-4C81-8B14-2E52F3FC26EC}"/>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645;p55">
              <a:extLst>
                <a:ext uri="{FF2B5EF4-FFF2-40B4-BE49-F238E27FC236}">
                  <a16:creationId xmlns:a16="http://schemas.microsoft.com/office/drawing/2014/main" id="{B937A65E-D5D4-42BD-BE9E-41795D5A742A}"/>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646;p55">
              <a:extLst>
                <a:ext uri="{FF2B5EF4-FFF2-40B4-BE49-F238E27FC236}">
                  <a16:creationId xmlns:a16="http://schemas.microsoft.com/office/drawing/2014/main" id="{0D553B25-052B-4B81-8D8C-B537A14D3878}"/>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647;p55">
              <a:extLst>
                <a:ext uri="{FF2B5EF4-FFF2-40B4-BE49-F238E27FC236}">
                  <a16:creationId xmlns:a16="http://schemas.microsoft.com/office/drawing/2014/main" id="{4BC3E804-8132-4628-AC71-7FDFBB5FB369}"/>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648;p55">
              <a:extLst>
                <a:ext uri="{FF2B5EF4-FFF2-40B4-BE49-F238E27FC236}">
                  <a16:creationId xmlns:a16="http://schemas.microsoft.com/office/drawing/2014/main" id="{6452E746-A37F-4AAC-9D70-1FAFB86B280C}"/>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649;p55">
              <a:extLst>
                <a:ext uri="{FF2B5EF4-FFF2-40B4-BE49-F238E27FC236}">
                  <a16:creationId xmlns:a16="http://schemas.microsoft.com/office/drawing/2014/main" id="{35843EF9-F954-4017-9322-D0B5A8F9C66F}"/>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650;p55">
              <a:extLst>
                <a:ext uri="{FF2B5EF4-FFF2-40B4-BE49-F238E27FC236}">
                  <a16:creationId xmlns:a16="http://schemas.microsoft.com/office/drawing/2014/main" id="{1CD8D710-6242-4A25-8C86-102EDF943827}"/>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651;p55">
              <a:extLst>
                <a:ext uri="{FF2B5EF4-FFF2-40B4-BE49-F238E27FC236}">
                  <a16:creationId xmlns:a16="http://schemas.microsoft.com/office/drawing/2014/main" id="{88BE8A48-9371-4571-97B6-15F2EEBB2E48}"/>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652;p55">
              <a:extLst>
                <a:ext uri="{FF2B5EF4-FFF2-40B4-BE49-F238E27FC236}">
                  <a16:creationId xmlns:a16="http://schemas.microsoft.com/office/drawing/2014/main" id="{FCFBAACE-B7F4-4854-AA58-E050405474D4}"/>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653;p55">
              <a:extLst>
                <a:ext uri="{FF2B5EF4-FFF2-40B4-BE49-F238E27FC236}">
                  <a16:creationId xmlns:a16="http://schemas.microsoft.com/office/drawing/2014/main" id="{451A796D-B112-4B03-BACA-39E108ABE7F7}"/>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654;p55">
              <a:extLst>
                <a:ext uri="{FF2B5EF4-FFF2-40B4-BE49-F238E27FC236}">
                  <a16:creationId xmlns:a16="http://schemas.microsoft.com/office/drawing/2014/main" id="{A5F61CA2-9784-4A56-93E1-63F4099DEF09}"/>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655;p55">
              <a:extLst>
                <a:ext uri="{FF2B5EF4-FFF2-40B4-BE49-F238E27FC236}">
                  <a16:creationId xmlns:a16="http://schemas.microsoft.com/office/drawing/2014/main" id="{60CD2635-A9DC-4DC0-8938-53C11E5BA0CF}"/>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656;p55">
              <a:extLst>
                <a:ext uri="{FF2B5EF4-FFF2-40B4-BE49-F238E27FC236}">
                  <a16:creationId xmlns:a16="http://schemas.microsoft.com/office/drawing/2014/main" id="{FC3C3B94-37A3-44D2-9B4F-EEF0BE976EFB}"/>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657;p55">
              <a:extLst>
                <a:ext uri="{FF2B5EF4-FFF2-40B4-BE49-F238E27FC236}">
                  <a16:creationId xmlns:a16="http://schemas.microsoft.com/office/drawing/2014/main" id="{E05DDCEB-F15E-40A4-A0A6-46A85EFD1C34}"/>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658;p55">
              <a:extLst>
                <a:ext uri="{FF2B5EF4-FFF2-40B4-BE49-F238E27FC236}">
                  <a16:creationId xmlns:a16="http://schemas.microsoft.com/office/drawing/2014/main" id="{8D92AEED-5B3B-4BB8-832E-DEDA70D7C373}"/>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659;p55">
              <a:extLst>
                <a:ext uri="{FF2B5EF4-FFF2-40B4-BE49-F238E27FC236}">
                  <a16:creationId xmlns:a16="http://schemas.microsoft.com/office/drawing/2014/main" id="{3D277302-DABF-4D36-AFD7-6844A4B8586C}"/>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660;p55">
              <a:extLst>
                <a:ext uri="{FF2B5EF4-FFF2-40B4-BE49-F238E27FC236}">
                  <a16:creationId xmlns:a16="http://schemas.microsoft.com/office/drawing/2014/main" id="{1C7E739C-8B95-4D70-A82A-4AB8310F8C61}"/>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661;p55">
              <a:extLst>
                <a:ext uri="{FF2B5EF4-FFF2-40B4-BE49-F238E27FC236}">
                  <a16:creationId xmlns:a16="http://schemas.microsoft.com/office/drawing/2014/main" id="{8EED96C9-8551-474B-8B15-6F0F44404AAF}"/>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662;p55">
              <a:extLst>
                <a:ext uri="{FF2B5EF4-FFF2-40B4-BE49-F238E27FC236}">
                  <a16:creationId xmlns:a16="http://schemas.microsoft.com/office/drawing/2014/main" id="{7B104740-D950-446B-A657-CB5F4F37852E}"/>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663;p55">
              <a:extLst>
                <a:ext uri="{FF2B5EF4-FFF2-40B4-BE49-F238E27FC236}">
                  <a16:creationId xmlns:a16="http://schemas.microsoft.com/office/drawing/2014/main" id="{374F0FBD-1039-4CC5-9DA5-FD2D56CDFF30}"/>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664;p55">
              <a:extLst>
                <a:ext uri="{FF2B5EF4-FFF2-40B4-BE49-F238E27FC236}">
                  <a16:creationId xmlns:a16="http://schemas.microsoft.com/office/drawing/2014/main" id="{AE8DBEC0-31F3-4E36-B724-336B72AC083E}"/>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665;p55">
              <a:extLst>
                <a:ext uri="{FF2B5EF4-FFF2-40B4-BE49-F238E27FC236}">
                  <a16:creationId xmlns:a16="http://schemas.microsoft.com/office/drawing/2014/main" id="{0FC76711-4093-4EB8-BC05-C2AD3F46E89F}"/>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666;p55">
              <a:extLst>
                <a:ext uri="{FF2B5EF4-FFF2-40B4-BE49-F238E27FC236}">
                  <a16:creationId xmlns:a16="http://schemas.microsoft.com/office/drawing/2014/main" id="{25832291-CD40-4EB1-ACBC-DDAE5F21A9D0}"/>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667;p55">
              <a:extLst>
                <a:ext uri="{FF2B5EF4-FFF2-40B4-BE49-F238E27FC236}">
                  <a16:creationId xmlns:a16="http://schemas.microsoft.com/office/drawing/2014/main" id="{F83B7E9A-81A8-4B95-918E-ACCCA553307C}"/>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668;p55">
              <a:extLst>
                <a:ext uri="{FF2B5EF4-FFF2-40B4-BE49-F238E27FC236}">
                  <a16:creationId xmlns:a16="http://schemas.microsoft.com/office/drawing/2014/main" id="{63A8D2B9-807F-40B6-970A-71285D5B8035}"/>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669;p55">
              <a:extLst>
                <a:ext uri="{FF2B5EF4-FFF2-40B4-BE49-F238E27FC236}">
                  <a16:creationId xmlns:a16="http://schemas.microsoft.com/office/drawing/2014/main" id="{3561E21C-40BE-4AA9-BFEC-63233C560E04}"/>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670;p55">
              <a:extLst>
                <a:ext uri="{FF2B5EF4-FFF2-40B4-BE49-F238E27FC236}">
                  <a16:creationId xmlns:a16="http://schemas.microsoft.com/office/drawing/2014/main" id="{9C87BF2F-0272-4428-A4E8-1D85F3A47901}"/>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671;p55">
              <a:extLst>
                <a:ext uri="{FF2B5EF4-FFF2-40B4-BE49-F238E27FC236}">
                  <a16:creationId xmlns:a16="http://schemas.microsoft.com/office/drawing/2014/main" id="{ADB78CF8-D695-4083-854B-F41FD67AB992}"/>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672;p55">
              <a:extLst>
                <a:ext uri="{FF2B5EF4-FFF2-40B4-BE49-F238E27FC236}">
                  <a16:creationId xmlns:a16="http://schemas.microsoft.com/office/drawing/2014/main" id="{F50E05FD-6932-40D4-8E49-547143DF44EA}"/>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673;p55">
              <a:extLst>
                <a:ext uri="{FF2B5EF4-FFF2-40B4-BE49-F238E27FC236}">
                  <a16:creationId xmlns:a16="http://schemas.microsoft.com/office/drawing/2014/main" id="{F10AC572-5A80-443D-8443-1D85BB4BD631}"/>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674;p55">
              <a:extLst>
                <a:ext uri="{FF2B5EF4-FFF2-40B4-BE49-F238E27FC236}">
                  <a16:creationId xmlns:a16="http://schemas.microsoft.com/office/drawing/2014/main" id="{1FC5EAC9-10A0-4DB3-852E-5E886814B20B}"/>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675;p55">
              <a:extLst>
                <a:ext uri="{FF2B5EF4-FFF2-40B4-BE49-F238E27FC236}">
                  <a16:creationId xmlns:a16="http://schemas.microsoft.com/office/drawing/2014/main" id="{2EFB1275-4399-47C8-BAAD-D7EC46782768}"/>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676;p55">
              <a:extLst>
                <a:ext uri="{FF2B5EF4-FFF2-40B4-BE49-F238E27FC236}">
                  <a16:creationId xmlns:a16="http://schemas.microsoft.com/office/drawing/2014/main" id="{F2852C5D-8CCA-4FC2-AAA4-72387E27DDE6}"/>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677;p55">
              <a:extLst>
                <a:ext uri="{FF2B5EF4-FFF2-40B4-BE49-F238E27FC236}">
                  <a16:creationId xmlns:a16="http://schemas.microsoft.com/office/drawing/2014/main" id="{DA0BEC59-5875-4404-A527-50DBBCDDDD00}"/>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678;p55">
              <a:extLst>
                <a:ext uri="{FF2B5EF4-FFF2-40B4-BE49-F238E27FC236}">
                  <a16:creationId xmlns:a16="http://schemas.microsoft.com/office/drawing/2014/main" id="{B1BF4B33-48E1-4855-B017-7EF000AD7EAC}"/>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679;p55">
              <a:extLst>
                <a:ext uri="{FF2B5EF4-FFF2-40B4-BE49-F238E27FC236}">
                  <a16:creationId xmlns:a16="http://schemas.microsoft.com/office/drawing/2014/main" id="{3E36623D-6456-45E2-B641-4971D0FD7631}"/>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680;p55">
              <a:extLst>
                <a:ext uri="{FF2B5EF4-FFF2-40B4-BE49-F238E27FC236}">
                  <a16:creationId xmlns:a16="http://schemas.microsoft.com/office/drawing/2014/main" id="{6E7164A9-0088-4404-8317-8EBCCBE859E3}"/>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681;p55">
              <a:extLst>
                <a:ext uri="{FF2B5EF4-FFF2-40B4-BE49-F238E27FC236}">
                  <a16:creationId xmlns:a16="http://schemas.microsoft.com/office/drawing/2014/main" id="{A61D76D9-1816-400D-8085-E1F2A4AD7EA8}"/>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682;p55">
              <a:extLst>
                <a:ext uri="{FF2B5EF4-FFF2-40B4-BE49-F238E27FC236}">
                  <a16:creationId xmlns:a16="http://schemas.microsoft.com/office/drawing/2014/main" id="{BAFD0CC4-BFB7-4D68-B80A-B536DA110986}"/>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683;p55">
              <a:extLst>
                <a:ext uri="{FF2B5EF4-FFF2-40B4-BE49-F238E27FC236}">
                  <a16:creationId xmlns:a16="http://schemas.microsoft.com/office/drawing/2014/main" id="{E122E472-32F0-4971-9013-9DEA151140AB}"/>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684;p55">
              <a:extLst>
                <a:ext uri="{FF2B5EF4-FFF2-40B4-BE49-F238E27FC236}">
                  <a16:creationId xmlns:a16="http://schemas.microsoft.com/office/drawing/2014/main" id="{A3DF2CFD-6E5F-4E0A-BFF3-90B99CF16D8A}"/>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685;p55">
              <a:extLst>
                <a:ext uri="{FF2B5EF4-FFF2-40B4-BE49-F238E27FC236}">
                  <a16:creationId xmlns:a16="http://schemas.microsoft.com/office/drawing/2014/main" id="{F1A99293-D7A5-498A-99F6-D3284E239063}"/>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686;p55">
              <a:extLst>
                <a:ext uri="{FF2B5EF4-FFF2-40B4-BE49-F238E27FC236}">
                  <a16:creationId xmlns:a16="http://schemas.microsoft.com/office/drawing/2014/main" id="{CD2386E6-89D9-4D12-87A6-D8ABB50E3305}"/>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687;p55">
              <a:extLst>
                <a:ext uri="{FF2B5EF4-FFF2-40B4-BE49-F238E27FC236}">
                  <a16:creationId xmlns:a16="http://schemas.microsoft.com/office/drawing/2014/main" id="{E25B58CA-5069-4F6F-9A28-7DF6C1665C31}"/>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688;p55">
              <a:extLst>
                <a:ext uri="{FF2B5EF4-FFF2-40B4-BE49-F238E27FC236}">
                  <a16:creationId xmlns:a16="http://schemas.microsoft.com/office/drawing/2014/main" id="{52A7E696-BBD2-4027-B76C-68E253CEA97C}"/>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689;p55">
              <a:extLst>
                <a:ext uri="{FF2B5EF4-FFF2-40B4-BE49-F238E27FC236}">
                  <a16:creationId xmlns:a16="http://schemas.microsoft.com/office/drawing/2014/main" id="{8BB4781C-C0FF-4D06-802E-14738BFFB8D2}"/>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690;p55">
              <a:extLst>
                <a:ext uri="{FF2B5EF4-FFF2-40B4-BE49-F238E27FC236}">
                  <a16:creationId xmlns:a16="http://schemas.microsoft.com/office/drawing/2014/main" id="{FCE3AD68-0BD9-4F6E-9A59-CE85A8203560}"/>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691;p55">
              <a:extLst>
                <a:ext uri="{FF2B5EF4-FFF2-40B4-BE49-F238E27FC236}">
                  <a16:creationId xmlns:a16="http://schemas.microsoft.com/office/drawing/2014/main" id="{CBBAF75B-C082-447A-BFEF-924BAF982F2F}"/>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692;p55">
              <a:extLst>
                <a:ext uri="{FF2B5EF4-FFF2-40B4-BE49-F238E27FC236}">
                  <a16:creationId xmlns:a16="http://schemas.microsoft.com/office/drawing/2014/main" id="{A51B2874-B29C-4B68-9AC2-44D26F090E52}"/>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693;p55">
              <a:extLst>
                <a:ext uri="{FF2B5EF4-FFF2-40B4-BE49-F238E27FC236}">
                  <a16:creationId xmlns:a16="http://schemas.microsoft.com/office/drawing/2014/main" id="{5522E209-2157-40B1-8736-5C3504C4EB76}"/>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694;p55">
              <a:extLst>
                <a:ext uri="{FF2B5EF4-FFF2-40B4-BE49-F238E27FC236}">
                  <a16:creationId xmlns:a16="http://schemas.microsoft.com/office/drawing/2014/main" id="{589A74AB-C015-4C54-9B9E-F9B2DCD2E4E5}"/>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695;p55">
              <a:extLst>
                <a:ext uri="{FF2B5EF4-FFF2-40B4-BE49-F238E27FC236}">
                  <a16:creationId xmlns:a16="http://schemas.microsoft.com/office/drawing/2014/main" id="{8258805E-2419-4D7D-82A7-1E34E8222D65}"/>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696;p55">
              <a:extLst>
                <a:ext uri="{FF2B5EF4-FFF2-40B4-BE49-F238E27FC236}">
                  <a16:creationId xmlns:a16="http://schemas.microsoft.com/office/drawing/2014/main" id="{FF5D385F-CB6A-4415-9451-CF158C8A82B1}"/>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697;p55">
              <a:extLst>
                <a:ext uri="{FF2B5EF4-FFF2-40B4-BE49-F238E27FC236}">
                  <a16:creationId xmlns:a16="http://schemas.microsoft.com/office/drawing/2014/main" id="{0A0C5DA6-CC7D-4EE1-922A-10140E4F7B9D}"/>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698;p55">
              <a:extLst>
                <a:ext uri="{FF2B5EF4-FFF2-40B4-BE49-F238E27FC236}">
                  <a16:creationId xmlns:a16="http://schemas.microsoft.com/office/drawing/2014/main" id="{0CC11100-A447-4F73-90A6-F5EE9EEEA367}"/>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699;p55">
              <a:extLst>
                <a:ext uri="{FF2B5EF4-FFF2-40B4-BE49-F238E27FC236}">
                  <a16:creationId xmlns:a16="http://schemas.microsoft.com/office/drawing/2014/main" id="{D8D21988-3B08-47B5-856C-BD4E51E11424}"/>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700;p55">
              <a:extLst>
                <a:ext uri="{FF2B5EF4-FFF2-40B4-BE49-F238E27FC236}">
                  <a16:creationId xmlns:a16="http://schemas.microsoft.com/office/drawing/2014/main" id="{144777FC-B4F7-40A6-8197-0E347E32A8C4}"/>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701;p55">
              <a:extLst>
                <a:ext uri="{FF2B5EF4-FFF2-40B4-BE49-F238E27FC236}">
                  <a16:creationId xmlns:a16="http://schemas.microsoft.com/office/drawing/2014/main" id="{206A88FE-2570-4042-AE61-52F10D59B5F5}"/>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702;p55">
              <a:extLst>
                <a:ext uri="{FF2B5EF4-FFF2-40B4-BE49-F238E27FC236}">
                  <a16:creationId xmlns:a16="http://schemas.microsoft.com/office/drawing/2014/main" id="{1DB17B0C-151C-48B1-9914-1E3884E8EFD3}"/>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703;p55">
              <a:extLst>
                <a:ext uri="{FF2B5EF4-FFF2-40B4-BE49-F238E27FC236}">
                  <a16:creationId xmlns:a16="http://schemas.microsoft.com/office/drawing/2014/main" id="{88B11394-E438-4E8F-AE52-C88272214A9B}"/>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704;p55">
              <a:extLst>
                <a:ext uri="{FF2B5EF4-FFF2-40B4-BE49-F238E27FC236}">
                  <a16:creationId xmlns:a16="http://schemas.microsoft.com/office/drawing/2014/main" id="{F7237B24-9D23-4CE6-9139-885DE90A03D4}"/>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705;p55">
              <a:extLst>
                <a:ext uri="{FF2B5EF4-FFF2-40B4-BE49-F238E27FC236}">
                  <a16:creationId xmlns:a16="http://schemas.microsoft.com/office/drawing/2014/main" id="{477B0800-4E6E-4C49-8764-501277826EC4}"/>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706;p55">
              <a:extLst>
                <a:ext uri="{FF2B5EF4-FFF2-40B4-BE49-F238E27FC236}">
                  <a16:creationId xmlns:a16="http://schemas.microsoft.com/office/drawing/2014/main" id="{53DAF839-827B-45FA-8F50-9CB20654DFF5}"/>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707;p55">
              <a:extLst>
                <a:ext uri="{FF2B5EF4-FFF2-40B4-BE49-F238E27FC236}">
                  <a16:creationId xmlns:a16="http://schemas.microsoft.com/office/drawing/2014/main" id="{6602FF1D-3D64-46F6-A1D0-2118BBBCE4AD}"/>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708;p55">
              <a:extLst>
                <a:ext uri="{FF2B5EF4-FFF2-40B4-BE49-F238E27FC236}">
                  <a16:creationId xmlns:a16="http://schemas.microsoft.com/office/drawing/2014/main" id="{BF06559D-D61B-48A8-9FDE-AFD1BE1FB1F3}"/>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709;p55">
              <a:extLst>
                <a:ext uri="{FF2B5EF4-FFF2-40B4-BE49-F238E27FC236}">
                  <a16:creationId xmlns:a16="http://schemas.microsoft.com/office/drawing/2014/main" id="{5B9CD0AC-46C3-4F1B-B0AB-924FFCD2D7EF}"/>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710;p55">
              <a:extLst>
                <a:ext uri="{FF2B5EF4-FFF2-40B4-BE49-F238E27FC236}">
                  <a16:creationId xmlns:a16="http://schemas.microsoft.com/office/drawing/2014/main" id="{080A2F0D-4C43-4865-A677-08B4A60BD7B5}"/>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711;p55">
              <a:extLst>
                <a:ext uri="{FF2B5EF4-FFF2-40B4-BE49-F238E27FC236}">
                  <a16:creationId xmlns:a16="http://schemas.microsoft.com/office/drawing/2014/main" id="{70C80631-57AD-4AAD-A5FE-8B25249DE731}"/>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712;p55">
              <a:extLst>
                <a:ext uri="{FF2B5EF4-FFF2-40B4-BE49-F238E27FC236}">
                  <a16:creationId xmlns:a16="http://schemas.microsoft.com/office/drawing/2014/main" id="{2DAF0706-80F8-47C2-B188-DA59EFAA68AA}"/>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713;p55">
              <a:extLst>
                <a:ext uri="{FF2B5EF4-FFF2-40B4-BE49-F238E27FC236}">
                  <a16:creationId xmlns:a16="http://schemas.microsoft.com/office/drawing/2014/main" id="{682A3563-D223-4F08-A046-7B3D0C18DB37}"/>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714;p55">
              <a:extLst>
                <a:ext uri="{FF2B5EF4-FFF2-40B4-BE49-F238E27FC236}">
                  <a16:creationId xmlns:a16="http://schemas.microsoft.com/office/drawing/2014/main" id="{A344FE5C-EC31-4F17-B721-01F59F49390A}"/>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715;p55">
              <a:extLst>
                <a:ext uri="{FF2B5EF4-FFF2-40B4-BE49-F238E27FC236}">
                  <a16:creationId xmlns:a16="http://schemas.microsoft.com/office/drawing/2014/main" id="{132F7BE0-9FBD-4E80-A52B-60E2B22B6C00}"/>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716;p55">
              <a:extLst>
                <a:ext uri="{FF2B5EF4-FFF2-40B4-BE49-F238E27FC236}">
                  <a16:creationId xmlns:a16="http://schemas.microsoft.com/office/drawing/2014/main" id="{2CB78146-70C4-4125-89CD-A1AD739FE85C}"/>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717;p55">
              <a:extLst>
                <a:ext uri="{FF2B5EF4-FFF2-40B4-BE49-F238E27FC236}">
                  <a16:creationId xmlns:a16="http://schemas.microsoft.com/office/drawing/2014/main" id="{696DF95C-BD1C-4801-900A-C1C3C3B99B25}"/>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718;p55">
              <a:extLst>
                <a:ext uri="{FF2B5EF4-FFF2-40B4-BE49-F238E27FC236}">
                  <a16:creationId xmlns:a16="http://schemas.microsoft.com/office/drawing/2014/main" id="{42BCAAE5-CD61-43F8-9D92-C5F291E7ED27}"/>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719;p55">
              <a:extLst>
                <a:ext uri="{FF2B5EF4-FFF2-40B4-BE49-F238E27FC236}">
                  <a16:creationId xmlns:a16="http://schemas.microsoft.com/office/drawing/2014/main" id="{7C06BE62-1565-4D29-B3A7-D21C55F532A2}"/>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720;p55">
              <a:extLst>
                <a:ext uri="{FF2B5EF4-FFF2-40B4-BE49-F238E27FC236}">
                  <a16:creationId xmlns:a16="http://schemas.microsoft.com/office/drawing/2014/main" id="{1D6C0008-D3FA-4F16-AA2A-85EC47540E44}"/>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721;p55">
              <a:extLst>
                <a:ext uri="{FF2B5EF4-FFF2-40B4-BE49-F238E27FC236}">
                  <a16:creationId xmlns:a16="http://schemas.microsoft.com/office/drawing/2014/main" id="{30ECB0CA-8FE8-45EA-B1A1-BA4D53A932CA}"/>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722;p55">
              <a:extLst>
                <a:ext uri="{FF2B5EF4-FFF2-40B4-BE49-F238E27FC236}">
                  <a16:creationId xmlns:a16="http://schemas.microsoft.com/office/drawing/2014/main" id="{641F574E-5EE7-41DD-9810-6206DAE26F78}"/>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723;p55">
              <a:extLst>
                <a:ext uri="{FF2B5EF4-FFF2-40B4-BE49-F238E27FC236}">
                  <a16:creationId xmlns:a16="http://schemas.microsoft.com/office/drawing/2014/main" id="{D62EDD97-882F-4487-A5A2-2A7983C9FB39}"/>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724;p55">
              <a:extLst>
                <a:ext uri="{FF2B5EF4-FFF2-40B4-BE49-F238E27FC236}">
                  <a16:creationId xmlns:a16="http://schemas.microsoft.com/office/drawing/2014/main" id="{796CD927-D0FD-4394-ACEE-B17750E427B3}"/>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725;p55">
              <a:extLst>
                <a:ext uri="{FF2B5EF4-FFF2-40B4-BE49-F238E27FC236}">
                  <a16:creationId xmlns:a16="http://schemas.microsoft.com/office/drawing/2014/main" id="{A215C701-7960-48F3-95E0-84E8FC5147D8}"/>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726;p55">
              <a:extLst>
                <a:ext uri="{FF2B5EF4-FFF2-40B4-BE49-F238E27FC236}">
                  <a16:creationId xmlns:a16="http://schemas.microsoft.com/office/drawing/2014/main" id="{8B8513EE-12DF-4EBF-A10B-B548A1F4182F}"/>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727;p55">
              <a:extLst>
                <a:ext uri="{FF2B5EF4-FFF2-40B4-BE49-F238E27FC236}">
                  <a16:creationId xmlns:a16="http://schemas.microsoft.com/office/drawing/2014/main" id="{08E93469-5072-404B-948D-6CBF96E0242C}"/>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728;p55">
              <a:extLst>
                <a:ext uri="{FF2B5EF4-FFF2-40B4-BE49-F238E27FC236}">
                  <a16:creationId xmlns:a16="http://schemas.microsoft.com/office/drawing/2014/main" id="{F473D698-A91D-4626-9F55-8FFDD31F0BAE}"/>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729;p55">
              <a:extLst>
                <a:ext uri="{FF2B5EF4-FFF2-40B4-BE49-F238E27FC236}">
                  <a16:creationId xmlns:a16="http://schemas.microsoft.com/office/drawing/2014/main" id="{A610D5BC-2A6C-4258-99E7-C40EDCB43201}"/>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730;p55">
              <a:extLst>
                <a:ext uri="{FF2B5EF4-FFF2-40B4-BE49-F238E27FC236}">
                  <a16:creationId xmlns:a16="http://schemas.microsoft.com/office/drawing/2014/main" id="{DAFCF355-B71B-4FAD-BC42-E82EB851D19E}"/>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731;p55">
              <a:extLst>
                <a:ext uri="{FF2B5EF4-FFF2-40B4-BE49-F238E27FC236}">
                  <a16:creationId xmlns:a16="http://schemas.microsoft.com/office/drawing/2014/main" id="{B1322330-E6C3-4035-AC01-148E49072DAE}"/>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732;p55">
              <a:extLst>
                <a:ext uri="{FF2B5EF4-FFF2-40B4-BE49-F238E27FC236}">
                  <a16:creationId xmlns:a16="http://schemas.microsoft.com/office/drawing/2014/main" id="{7F18AED7-52C6-4CF9-B9B3-8D47B5411AAF}"/>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733;p55">
              <a:extLst>
                <a:ext uri="{FF2B5EF4-FFF2-40B4-BE49-F238E27FC236}">
                  <a16:creationId xmlns:a16="http://schemas.microsoft.com/office/drawing/2014/main" id="{FB5653E9-0E9A-4CAE-BECA-8AF212799CF7}"/>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734;p55">
              <a:extLst>
                <a:ext uri="{FF2B5EF4-FFF2-40B4-BE49-F238E27FC236}">
                  <a16:creationId xmlns:a16="http://schemas.microsoft.com/office/drawing/2014/main" id="{45A8F1CE-F768-413E-AEC9-77865EC23C26}"/>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735;p55">
              <a:extLst>
                <a:ext uri="{FF2B5EF4-FFF2-40B4-BE49-F238E27FC236}">
                  <a16:creationId xmlns:a16="http://schemas.microsoft.com/office/drawing/2014/main" id="{1D829155-8C24-40AE-B5DE-55EA1154AF2F}"/>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736;p55">
              <a:extLst>
                <a:ext uri="{FF2B5EF4-FFF2-40B4-BE49-F238E27FC236}">
                  <a16:creationId xmlns:a16="http://schemas.microsoft.com/office/drawing/2014/main" id="{92D985D3-991F-43BF-B13E-600724406F6B}"/>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737;p55">
              <a:extLst>
                <a:ext uri="{FF2B5EF4-FFF2-40B4-BE49-F238E27FC236}">
                  <a16:creationId xmlns:a16="http://schemas.microsoft.com/office/drawing/2014/main" id="{F44A5229-0C9C-4E48-B902-BF923E2C5282}"/>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738;p55">
              <a:extLst>
                <a:ext uri="{FF2B5EF4-FFF2-40B4-BE49-F238E27FC236}">
                  <a16:creationId xmlns:a16="http://schemas.microsoft.com/office/drawing/2014/main" id="{801F88DC-58FC-4F63-923F-B1AF3E097CB6}"/>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739;p55">
              <a:extLst>
                <a:ext uri="{FF2B5EF4-FFF2-40B4-BE49-F238E27FC236}">
                  <a16:creationId xmlns:a16="http://schemas.microsoft.com/office/drawing/2014/main" id="{675C908F-5D76-412B-8AEA-CB437E4A5291}"/>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740;p55">
              <a:extLst>
                <a:ext uri="{FF2B5EF4-FFF2-40B4-BE49-F238E27FC236}">
                  <a16:creationId xmlns:a16="http://schemas.microsoft.com/office/drawing/2014/main" id="{4B08FFA0-DCE5-41DA-8D52-8D0443F61A73}"/>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741;p55">
              <a:extLst>
                <a:ext uri="{FF2B5EF4-FFF2-40B4-BE49-F238E27FC236}">
                  <a16:creationId xmlns:a16="http://schemas.microsoft.com/office/drawing/2014/main" id="{F611FBAA-953D-43B5-9639-14AE8CBA3470}"/>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742;p55">
              <a:extLst>
                <a:ext uri="{FF2B5EF4-FFF2-40B4-BE49-F238E27FC236}">
                  <a16:creationId xmlns:a16="http://schemas.microsoft.com/office/drawing/2014/main" id="{3CF91229-8432-4936-AEC6-6779A6D844E5}"/>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743;p55">
              <a:extLst>
                <a:ext uri="{FF2B5EF4-FFF2-40B4-BE49-F238E27FC236}">
                  <a16:creationId xmlns:a16="http://schemas.microsoft.com/office/drawing/2014/main" id="{462526BF-0CBE-45C6-9DB5-EC5EC582325E}"/>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744;p55">
              <a:extLst>
                <a:ext uri="{FF2B5EF4-FFF2-40B4-BE49-F238E27FC236}">
                  <a16:creationId xmlns:a16="http://schemas.microsoft.com/office/drawing/2014/main" id="{0B51E7B3-EFB0-4DF3-B43B-0729175C9C9B}"/>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745;p55">
              <a:extLst>
                <a:ext uri="{FF2B5EF4-FFF2-40B4-BE49-F238E27FC236}">
                  <a16:creationId xmlns:a16="http://schemas.microsoft.com/office/drawing/2014/main" id="{0287A68D-DFEA-476E-8507-909A8F22F229}"/>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746;p55">
              <a:extLst>
                <a:ext uri="{FF2B5EF4-FFF2-40B4-BE49-F238E27FC236}">
                  <a16:creationId xmlns:a16="http://schemas.microsoft.com/office/drawing/2014/main" id="{E56BA321-58F2-41B1-9B7D-B1FF89C996A9}"/>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747;p55">
              <a:extLst>
                <a:ext uri="{FF2B5EF4-FFF2-40B4-BE49-F238E27FC236}">
                  <a16:creationId xmlns:a16="http://schemas.microsoft.com/office/drawing/2014/main" id="{6AC2E90C-5C54-4A58-8444-705F35A2E008}"/>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748;p55">
              <a:extLst>
                <a:ext uri="{FF2B5EF4-FFF2-40B4-BE49-F238E27FC236}">
                  <a16:creationId xmlns:a16="http://schemas.microsoft.com/office/drawing/2014/main" id="{A9FE5EBB-674F-44DF-86FA-148B2342D1C7}"/>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749;p55">
              <a:extLst>
                <a:ext uri="{FF2B5EF4-FFF2-40B4-BE49-F238E27FC236}">
                  <a16:creationId xmlns:a16="http://schemas.microsoft.com/office/drawing/2014/main" id="{BAA304DE-C218-4BF7-9EDB-750406A9FB76}"/>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750;p55">
              <a:extLst>
                <a:ext uri="{FF2B5EF4-FFF2-40B4-BE49-F238E27FC236}">
                  <a16:creationId xmlns:a16="http://schemas.microsoft.com/office/drawing/2014/main" id="{1A9B430F-196E-44ED-B9F2-EF919C661E2E}"/>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751;p55">
              <a:extLst>
                <a:ext uri="{FF2B5EF4-FFF2-40B4-BE49-F238E27FC236}">
                  <a16:creationId xmlns:a16="http://schemas.microsoft.com/office/drawing/2014/main" id="{CC6AB3E6-250C-47B9-B091-9578E815020A}"/>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752;p55">
              <a:extLst>
                <a:ext uri="{FF2B5EF4-FFF2-40B4-BE49-F238E27FC236}">
                  <a16:creationId xmlns:a16="http://schemas.microsoft.com/office/drawing/2014/main" id="{5D62E916-6C54-43F0-8191-8B0C1496A041}"/>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753;p55">
              <a:extLst>
                <a:ext uri="{FF2B5EF4-FFF2-40B4-BE49-F238E27FC236}">
                  <a16:creationId xmlns:a16="http://schemas.microsoft.com/office/drawing/2014/main" id="{B6C3E6F7-C1DD-455E-B6FA-041D17E18930}"/>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754;p55">
              <a:extLst>
                <a:ext uri="{FF2B5EF4-FFF2-40B4-BE49-F238E27FC236}">
                  <a16:creationId xmlns:a16="http://schemas.microsoft.com/office/drawing/2014/main" id="{CF6AF508-4DA2-4643-8CD8-05FBCD897BDF}"/>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755;p55">
              <a:extLst>
                <a:ext uri="{FF2B5EF4-FFF2-40B4-BE49-F238E27FC236}">
                  <a16:creationId xmlns:a16="http://schemas.microsoft.com/office/drawing/2014/main" id="{AFC6E361-3E54-4467-B7C4-D70C3B5A51C5}"/>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756;p55">
              <a:extLst>
                <a:ext uri="{FF2B5EF4-FFF2-40B4-BE49-F238E27FC236}">
                  <a16:creationId xmlns:a16="http://schemas.microsoft.com/office/drawing/2014/main" id="{5EA70641-0E4A-4CF5-8466-66DD3496B596}"/>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757;p55">
              <a:extLst>
                <a:ext uri="{FF2B5EF4-FFF2-40B4-BE49-F238E27FC236}">
                  <a16:creationId xmlns:a16="http://schemas.microsoft.com/office/drawing/2014/main" id="{C0D43AC0-C298-40D3-90C7-F0AF95A130D1}"/>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758;p55">
              <a:extLst>
                <a:ext uri="{FF2B5EF4-FFF2-40B4-BE49-F238E27FC236}">
                  <a16:creationId xmlns:a16="http://schemas.microsoft.com/office/drawing/2014/main" id="{CEFED739-D27F-465D-8370-32526D8E7791}"/>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759;p55">
              <a:extLst>
                <a:ext uri="{FF2B5EF4-FFF2-40B4-BE49-F238E27FC236}">
                  <a16:creationId xmlns:a16="http://schemas.microsoft.com/office/drawing/2014/main" id="{B99A8A7F-272C-4618-A27E-6239EA21A7BF}"/>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760;p55">
              <a:extLst>
                <a:ext uri="{FF2B5EF4-FFF2-40B4-BE49-F238E27FC236}">
                  <a16:creationId xmlns:a16="http://schemas.microsoft.com/office/drawing/2014/main" id="{F810D612-556C-4AAD-9826-26310651560B}"/>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761;p55">
              <a:extLst>
                <a:ext uri="{FF2B5EF4-FFF2-40B4-BE49-F238E27FC236}">
                  <a16:creationId xmlns:a16="http://schemas.microsoft.com/office/drawing/2014/main" id="{D3E32893-F8C6-4A14-ADFA-0202BD9A2AAD}"/>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762;p55">
              <a:extLst>
                <a:ext uri="{FF2B5EF4-FFF2-40B4-BE49-F238E27FC236}">
                  <a16:creationId xmlns:a16="http://schemas.microsoft.com/office/drawing/2014/main" id="{BF88DA40-688C-4CC3-B258-1D907E2DB3CF}"/>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763;p55">
              <a:extLst>
                <a:ext uri="{FF2B5EF4-FFF2-40B4-BE49-F238E27FC236}">
                  <a16:creationId xmlns:a16="http://schemas.microsoft.com/office/drawing/2014/main" id="{3BCB2407-598B-4C3F-949D-E084EE6D491F}"/>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764;p55">
              <a:extLst>
                <a:ext uri="{FF2B5EF4-FFF2-40B4-BE49-F238E27FC236}">
                  <a16:creationId xmlns:a16="http://schemas.microsoft.com/office/drawing/2014/main" id="{EDEE486B-D539-4F52-86B7-03B6DDDA9DF4}"/>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765;p55">
              <a:extLst>
                <a:ext uri="{FF2B5EF4-FFF2-40B4-BE49-F238E27FC236}">
                  <a16:creationId xmlns:a16="http://schemas.microsoft.com/office/drawing/2014/main" id="{394E45C6-D4D4-4E58-AA6F-132049FEA40E}"/>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766;p55">
              <a:extLst>
                <a:ext uri="{FF2B5EF4-FFF2-40B4-BE49-F238E27FC236}">
                  <a16:creationId xmlns:a16="http://schemas.microsoft.com/office/drawing/2014/main" id="{3DC610E1-D592-4940-8E51-DAACD994BA4A}"/>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767;p55">
              <a:extLst>
                <a:ext uri="{FF2B5EF4-FFF2-40B4-BE49-F238E27FC236}">
                  <a16:creationId xmlns:a16="http://schemas.microsoft.com/office/drawing/2014/main" id="{676D41FB-90D0-4827-9C25-9321200A7FE2}"/>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768;p55">
              <a:extLst>
                <a:ext uri="{FF2B5EF4-FFF2-40B4-BE49-F238E27FC236}">
                  <a16:creationId xmlns:a16="http://schemas.microsoft.com/office/drawing/2014/main" id="{4253EEB7-8A8F-4529-BFB0-5C8AEA34E94B}"/>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769;p55">
              <a:extLst>
                <a:ext uri="{FF2B5EF4-FFF2-40B4-BE49-F238E27FC236}">
                  <a16:creationId xmlns:a16="http://schemas.microsoft.com/office/drawing/2014/main" id="{1DCBE15B-0995-469F-83D1-B2EB04AA57F9}"/>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770;p55">
              <a:extLst>
                <a:ext uri="{FF2B5EF4-FFF2-40B4-BE49-F238E27FC236}">
                  <a16:creationId xmlns:a16="http://schemas.microsoft.com/office/drawing/2014/main" id="{BD3852FC-1280-4167-BBBB-7ED2D92A5CB5}"/>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771;p55">
              <a:extLst>
                <a:ext uri="{FF2B5EF4-FFF2-40B4-BE49-F238E27FC236}">
                  <a16:creationId xmlns:a16="http://schemas.microsoft.com/office/drawing/2014/main" id="{929BD027-0B95-4BCE-975F-D57A26D45690}"/>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772;p55">
              <a:extLst>
                <a:ext uri="{FF2B5EF4-FFF2-40B4-BE49-F238E27FC236}">
                  <a16:creationId xmlns:a16="http://schemas.microsoft.com/office/drawing/2014/main" id="{C2D835FF-DA68-4E23-8B62-A2B5BFA07567}"/>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773;p55">
              <a:extLst>
                <a:ext uri="{FF2B5EF4-FFF2-40B4-BE49-F238E27FC236}">
                  <a16:creationId xmlns:a16="http://schemas.microsoft.com/office/drawing/2014/main" id="{D57DE96B-ABDD-4B74-B411-EE2C740C0F35}"/>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774;p55">
              <a:extLst>
                <a:ext uri="{FF2B5EF4-FFF2-40B4-BE49-F238E27FC236}">
                  <a16:creationId xmlns:a16="http://schemas.microsoft.com/office/drawing/2014/main" id="{4F3E7140-3B1D-49A5-A5DB-7479339AF706}"/>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775;p55">
              <a:extLst>
                <a:ext uri="{FF2B5EF4-FFF2-40B4-BE49-F238E27FC236}">
                  <a16:creationId xmlns:a16="http://schemas.microsoft.com/office/drawing/2014/main" id="{0617BDDF-08E7-451B-BA6D-5AF0261AB079}"/>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776;p55">
              <a:extLst>
                <a:ext uri="{FF2B5EF4-FFF2-40B4-BE49-F238E27FC236}">
                  <a16:creationId xmlns:a16="http://schemas.microsoft.com/office/drawing/2014/main" id="{99EA5835-07C1-4E49-B4CA-C897A10BE56E}"/>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777;p55">
              <a:extLst>
                <a:ext uri="{FF2B5EF4-FFF2-40B4-BE49-F238E27FC236}">
                  <a16:creationId xmlns:a16="http://schemas.microsoft.com/office/drawing/2014/main" id="{3810AAD8-9F32-407B-92CE-D269400BA09F}"/>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778;p55">
              <a:extLst>
                <a:ext uri="{FF2B5EF4-FFF2-40B4-BE49-F238E27FC236}">
                  <a16:creationId xmlns:a16="http://schemas.microsoft.com/office/drawing/2014/main" id="{A69E4EF0-A5C7-4A31-A6E2-323E006E8C35}"/>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779;p55">
              <a:extLst>
                <a:ext uri="{FF2B5EF4-FFF2-40B4-BE49-F238E27FC236}">
                  <a16:creationId xmlns:a16="http://schemas.microsoft.com/office/drawing/2014/main" id="{457B8DCA-7AC9-46C1-95BD-ABBDE5C22654}"/>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780;p55">
              <a:extLst>
                <a:ext uri="{FF2B5EF4-FFF2-40B4-BE49-F238E27FC236}">
                  <a16:creationId xmlns:a16="http://schemas.microsoft.com/office/drawing/2014/main" id="{A3DAD004-D78B-41B1-AF64-D9863969ABCE}"/>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781;p55">
              <a:extLst>
                <a:ext uri="{FF2B5EF4-FFF2-40B4-BE49-F238E27FC236}">
                  <a16:creationId xmlns:a16="http://schemas.microsoft.com/office/drawing/2014/main" id="{1B2E3022-E47F-4036-B93D-73D59F289FE7}"/>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782;p55">
              <a:extLst>
                <a:ext uri="{FF2B5EF4-FFF2-40B4-BE49-F238E27FC236}">
                  <a16:creationId xmlns:a16="http://schemas.microsoft.com/office/drawing/2014/main" id="{8F4BE287-4317-4465-825F-41CADCB7FA20}"/>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783;p55">
              <a:extLst>
                <a:ext uri="{FF2B5EF4-FFF2-40B4-BE49-F238E27FC236}">
                  <a16:creationId xmlns:a16="http://schemas.microsoft.com/office/drawing/2014/main" id="{ABEB93AF-07FD-4364-818C-DA56318C6E9C}"/>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784;p55">
              <a:extLst>
                <a:ext uri="{FF2B5EF4-FFF2-40B4-BE49-F238E27FC236}">
                  <a16:creationId xmlns:a16="http://schemas.microsoft.com/office/drawing/2014/main" id="{BB3ADE32-1292-4EC2-BEED-C309099B9CA8}"/>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785;p55">
              <a:extLst>
                <a:ext uri="{FF2B5EF4-FFF2-40B4-BE49-F238E27FC236}">
                  <a16:creationId xmlns:a16="http://schemas.microsoft.com/office/drawing/2014/main" id="{B6BC04BA-0996-4854-8791-4D28C4A1AC74}"/>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786;p55">
              <a:extLst>
                <a:ext uri="{FF2B5EF4-FFF2-40B4-BE49-F238E27FC236}">
                  <a16:creationId xmlns:a16="http://schemas.microsoft.com/office/drawing/2014/main" id="{5EAFB001-ED7C-4BF4-BED0-C6642B5227FB}"/>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787;p55">
              <a:extLst>
                <a:ext uri="{FF2B5EF4-FFF2-40B4-BE49-F238E27FC236}">
                  <a16:creationId xmlns:a16="http://schemas.microsoft.com/office/drawing/2014/main" id="{AEF1CA5D-1619-4EA7-9312-13F5815DC1BD}"/>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788;p55">
              <a:extLst>
                <a:ext uri="{FF2B5EF4-FFF2-40B4-BE49-F238E27FC236}">
                  <a16:creationId xmlns:a16="http://schemas.microsoft.com/office/drawing/2014/main" id="{23E9057D-1E66-4A55-9C37-96933DADE99C}"/>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789;p55">
              <a:extLst>
                <a:ext uri="{FF2B5EF4-FFF2-40B4-BE49-F238E27FC236}">
                  <a16:creationId xmlns:a16="http://schemas.microsoft.com/office/drawing/2014/main" id="{B6E4E3DF-8EE7-4CF9-AFCA-422D5B597B06}"/>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790;p55">
              <a:extLst>
                <a:ext uri="{FF2B5EF4-FFF2-40B4-BE49-F238E27FC236}">
                  <a16:creationId xmlns:a16="http://schemas.microsoft.com/office/drawing/2014/main" id="{57BAF1A2-714A-4091-BAB9-FCEC3930ACAA}"/>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791;p55">
              <a:extLst>
                <a:ext uri="{FF2B5EF4-FFF2-40B4-BE49-F238E27FC236}">
                  <a16:creationId xmlns:a16="http://schemas.microsoft.com/office/drawing/2014/main" id="{A5874924-037D-4894-A34D-94A0D72A4FBE}"/>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792;p55">
              <a:extLst>
                <a:ext uri="{FF2B5EF4-FFF2-40B4-BE49-F238E27FC236}">
                  <a16:creationId xmlns:a16="http://schemas.microsoft.com/office/drawing/2014/main" id="{2309A4DC-54F0-4191-AEFD-1C3BAF6D4742}"/>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793;p55">
              <a:extLst>
                <a:ext uri="{FF2B5EF4-FFF2-40B4-BE49-F238E27FC236}">
                  <a16:creationId xmlns:a16="http://schemas.microsoft.com/office/drawing/2014/main" id="{E265D65D-00DF-4D36-9B83-3D60CC58A763}"/>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794;p55">
              <a:extLst>
                <a:ext uri="{FF2B5EF4-FFF2-40B4-BE49-F238E27FC236}">
                  <a16:creationId xmlns:a16="http://schemas.microsoft.com/office/drawing/2014/main" id="{3EC1811D-CBEE-4F83-A777-4E8E3DBAA01C}"/>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795;p55">
              <a:extLst>
                <a:ext uri="{FF2B5EF4-FFF2-40B4-BE49-F238E27FC236}">
                  <a16:creationId xmlns:a16="http://schemas.microsoft.com/office/drawing/2014/main" id="{ED55C7CA-974E-42DE-A261-9FAAA79BA3C4}"/>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796;p55">
              <a:extLst>
                <a:ext uri="{FF2B5EF4-FFF2-40B4-BE49-F238E27FC236}">
                  <a16:creationId xmlns:a16="http://schemas.microsoft.com/office/drawing/2014/main" id="{7FC9A8CA-8495-4161-A3A8-D4BD1740C8A6}"/>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797;p55">
              <a:extLst>
                <a:ext uri="{FF2B5EF4-FFF2-40B4-BE49-F238E27FC236}">
                  <a16:creationId xmlns:a16="http://schemas.microsoft.com/office/drawing/2014/main" id="{D5AFD3DB-44BB-4795-A7E4-63519CB8CBEC}"/>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798;p55">
              <a:extLst>
                <a:ext uri="{FF2B5EF4-FFF2-40B4-BE49-F238E27FC236}">
                  <a16:creationId xmlns:a16="http://schemas.microsoft.com/office/drawing/2014/main" id="{A01CFB38-3F40-4617-96F9-2791A3265788}"/>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799;p55">
              <a:extLst>
                <a:ext uri="{FF2B5EF4-FFF2-40B4-BE49-F238E27FC236}">
                  <a16:creationId xmlns:a16="http://schemas.microsoft.com/office/drawing/2014/main" id="{752F9FA4-C758-4316-9069-74DB26057038}"/>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800;p55">
              <a:extLst>
                <a:ext uri="{FF2B5EF4-FFF2-40B4-BE49-F238E27FC236}">
                  <a16:creationId xmlns:a16="http://schemas.microsoft.com/office/drawing/2014/main" id="{D8004236-8371-4B9A-8CFD-01897DC42FA8}"/>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801;p55">
              <a:extLst>
                <a:ext uri="{FF2B5EF4-FFF2-40B4-BE49-F238E27FC236}">
                  <a16:creationId xmlns:a16="http://schemas.microsoft.com/office/drawing/2014/main" id="{747DD6B0-5B2A-4379-B796-A0A64BBC460E}"/>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802;p55">
              <a:extLst>
                <a:ext uri="{FF2B5EF4-FFF2-40B4-BE49-F238E27FC236}">
                  <a16:creationId xmlns:a16="http://schemas.microsoft.com/office/drawing/2014/main" id="{A29C6279-8D8A-49F0-A3F7-89505F6746E2}"/>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803;p55">
              <a:extLst>
                <a:ext uri="{FF2B5EF4-FFF2-40B4-BE49-F238E27FC236}">
                  <a16:creationId xmlns:a16="http://schemas.microsoft.com/office/drawing/2014/main" id="{576C4EF9-F15F-4B8E-A86B-D7E8647D80D7}"/>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804;p55">
              <a:extLst>
                <a:ext uri="{FF2B5EF4-FFF2-40B4-BE49-F238E27FC236}">
                  <a16:creationId xmlns:a16="http://schemas.microsoft.com/office/drawing/2014/main" id="{15694A5C-B491-4E92-BF62-7A7BADB13267}"/>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805;p55">
              <a:extLst>
                <a:ext uri="{FF2B5EF4-FFF2-40B4-BE49-F238E27FC236}">
                  <a16:creationId xmlns:a16="http://schemas.microsoft.com/office/drawing/2014/main" id="{F07685DA-9E14-42B4-BB50-11FE92143BCD}"/>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806;p55">
              <a:extLst>
                <a:ext uri="{FF2B5EF4-FFF2-40B4-BE49-F238E27FC236}">
                  <a16:creationId xmlns:a16="http://schemas.microsoft.com/office/drawing/2014/main" id="{D1BD0DE9-8541-4A8F-8F4D-490B30970D3B}"/>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807;p55">
              <a:extLst>
                <a:ext uri="{FF2B5EF4-FFF2-40B4-BE49-F238E27FC236}">
                  <a16:creationId xmlns:a16="http://schemas.microsoft.com/office/drawing/2014/main" id="{E5A6EF97-1462-44FE-B99B-C9F21B806032}"/>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808;p55">
              <a:extLst>
                <a:ext uri="{FF2B5EF4-FFF2-40B4-BE49-F238E27FC236}">
                  <a16:creationId xmlns:a16="http://schemas.microsoft.com/office/drawing/2014/main" id="{0616F215-27B2-4688-A920-9D307403B9E7}"/>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809;p55">
              <a:extLst>
                <a:ext uri="{FF2B5EF4-FFF2-40B4-BE49-F238E27FC236}">
                  <a16:creationId xmlns:a16="http://schemas.microsoft.com/office/drawing/2014/main" id="{14FBCC93-CEC1-4967-95B9-463B69350B68}"/>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810;p55">
              <a:extLst>
                <a:ext uri="{FF2B5EF4-FFF2-40B4-BE49-F238E27FC236}">
                  <a16:creationId xmlns:a16="http://schemas.microsoft.com/office/drawing/2014/main" id="{62093DE3-45D5-45FF-8299-D5D1807C8B28}"/>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811;p55">
              <a:extLst>
                <a:ext uri="{FF2B5EF4-FFF2-40B4-BE49-F238E27FC236}">
                  <a16:creationId xmlns:a16="http://schemas.microsoft.com/office/drawing/2014/main" id="{DEA90CB3-130A-44CA-88A2-28C887EFA90E}"/>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812;p55">
              <a:extLst>
                <a:ext uri="{FF2B5EF4-FFF2-40B4-BE49-F238E27FC236}">
                  <a16:creationId xmlns:a16="http://schemas.microsoft.com/office/drawing/2014/main" id="{CD60D225-0252-4D57-B5E1-FE0A540132C1}"/>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813;p55">
              <a:extLst>
                <a:ext uri="{FF2B5EF4-FFF2-40B4-BE49-F238E27FC236}">
                  <a16:creationId xmlns:a16="http://schemas.microsoft.com/office/drawing/2014/main" id="{90581603-162F-4885-AB53-21E72793FC35}"/>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814;p55">
              <a:extLst>
                <a:ext uri="{FF2B5EF4-FFF2-40B4-BE49-F238E27FC236}">
                  <a16:creationId xmlns:a16="http://schemas.microsoft.com/office/drawing/2014/main" id="{01962DFF-7D23-4A75-A80E-36439D873BBA}"/>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815;p55">
              <a:extLst>
                <a:ext uri="{FF2B5EF4-FFF2-40B4-BE49-F238E27FC236}">
                  <a16:creationId xmlns:a16="http://schemas.microsoft.com/office/drawing/2014/main" id="{009625AD-C671-4F36-B2A9-5C169D32AA39}"/>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816;p55">
              <a:extLst>
                <a:ext uri="{FF2B5EF4-FFF2-40B4-BE49-F238E27FC236}">
                  <a16:creationId xmlns:a16="http://schemas.microsoft.com/office/drawing/2014/main" id="{AE5B12A5-4382-402B-AB6C-EC6ED2A94C9D}"/>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817;p55">
              <a:extLst>
                <a:ext uri="{FF2B5EF4-FFF2-40B4-BE49-F238E27FC236}">
                  <a16:creationId xmlns:a16="http://schemas.microsoft.com/office/drawing/2014/main" id="{A3C3B8D5-5B1E-42E6-BD7D-E31CBBF4BD1D}"/>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818;p55">
              <a:extLst>
                <a:ext uri="{FF2B5EF4-FFF2-40B4-BE49-F238E27FC236}">
                  <a16:creationId xmlns:a16="http://schemas.microsoft.com/office/drawing/2014/main" id="{B420CDFA-E939-432E-AA76-39B0B3BE89E6}"/>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819;p55">
              <a:extLst>
                <a:ext uri="{FF2B5EF4-FFF2-40B4-BE49-F238E27FC236}">
                  <a16:creationId xmlns:a16="http://schemas.microsoft.com/office/drawing/2014/main" id="{9929151F-F531-4BDE-9D30-7680DBCE4817}"/>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820;p55">
              <a:extLst>
                <a:ext uri="{FF2B5EF4-FFF2-40B4-BE49-F238E27FC236}">
                  <a16:creationId xmlns:a16="http://schemas.microsoft.com/office/drawing/2014/main" id="{E8B8A177-0BCA-4E1D-A5F1-44801051BF33}"/>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821;p55">
              <a:extLst>
                <a:ext uri="{FF2B5EF4-FFF2-40B4-BE49-F238E27FC236}">
                  <a16:creationId xmlns:a16="http://schemas.microsoft.com/office/drawing/2014/main" id="{AEB1DC76-3939-4553-8261-7D3C51BA6979}"/>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822;p55">
              <a:extLst>
                <a:ext uri="{FF2B5EF4-FFF2-40B4-BE49-F238E27FC236}">
                  <a16:creationId xmlns:a16="http://schemas.microsoft.com/office/drawing/2014/main" id="{26CE233E-3609-4B64-A869-606D084C4566}"/>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823;p55">
              <a:extLst>
                <a:ext uri="{FF2B5EF4-FFF2-40B4-BE49-F238E27FC236}">
                  <a16:creationId xmlns:a16="http://schemas.microsoft.com/office/drawing/2014/main" id="{C11F025D-337A-421C-8C20-75578FF2F948}"/>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824;p55">
              <a:extLst>
                <a:ext uri="{FF2B5EF4-FFF2-40B4-BE49-F238E27FC236}">
                  <a16:creationId xmlns:a16="http://schemas.microsoft.com/office/drawing/2014/main" id="{B49F6CB3-6A46-4FBB-9E66-E4966DABA768}"/>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825;p55">
              <a:extLst>
                <a:ext uri="{FF2B5EF4-FFF2-40B4-BE49-F238E27FC236}">
                  <a16:creationId xmlns:a16="http://schemas.microsoft.com/office/drawing/2014/main" id="{16106105-D1C4-4724-904A-94F54CB251CB}"/>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826;p55">
              <a:extLst>
                <a:ext uri="{FF2B5EF4-FFF2-40B4-BE49-F238E27FC236}">
                  <a16:creationId xmlns:a16="http://schemas.microsoft.com/office/drawing/2014/main" id="{2932829F-49B7-4ECC-AE40-EA57B7EF40BA}"/>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827;p55">
              <a:extLst>
                <a:ext uri="{FF2B5EF4-FFF2-40B4-BE49-F238E27FC236}">
                  <a16:creationId xmlns:a16="http://schemas.microsoft.com/office/drawing/2014/main" id="{2B9B4961-8D0F-4E8B-818A-1E569A263769}"/>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828;p55">
              <a:extLst>
                <a:ext uri="{FF2B5EF4-FFF2-40B4-BE49-F238E27FC236}">
                  <a16:creationId xmlns:a16="http://schemas.microsoft.com/office/drawing/2014/main" id="{4885C65E-62E3-4BD6-9A78-D1A419635FCF}"/>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829;p55">
              <a:extLst>
                <a:ext uri="{FF2B5EF4-FFF2-40B4-BE49-F238E27FC236}">
                  <a16:creationId xmlns:a16="http://schemas.microsoft.com/office/drawing/2014/main" id="{0354BEB0-B27C-4724-A487-F3119C9E9385}"/>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830;p55">
              <a:extLst>
                <a:ext uri="{FF2B5EF4-FFF2-40B4-BE49-F238E27FC236}">
                  <a16:creationId xmlns:a16="http://schemas.microsoft.com/office/drawing/2014/main" id="{E089FF07-B6D4-43C1-AE9E-52194A6C621D}"/>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831;p55">
              <a:extLst>
                <a:ext uri="{FF2B5EF4-FFF2-40B4-BE49-F238E27FC236}">
                  <a16:creationId xmlns:a16="http://schemas.microsoft.com/office/drawing/2014/main" id="{3FE36572-A481-4001-841F-AE77BC3F6F8A}"/>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832;p55">
              <a:extLst>
                <a:ext uri="{FF2B5EF4-FFF2-40B4-BE49-F238E27FC236}">
                  <a16:creationId xmlns:a16="http://schemas.microsoft.com/office/drawing/2014/main" id="{7DD780F3-1A38-4C6C-B69C-53F32C15738B}"/>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833;p55">
              <a:extLst>
                <a:ext uri="{FF2B5EF4-FFF2-40B4-BE49-F238E27FC236}">
                  <a16:creationId xmlns:a16="http://schemas.microsoft.com/office/drawing/2014/main" id="{B6844A0F-2B15-4DA6-B56C-716045FCDDAC}"/>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834;p55">
              <a:extLst>
                <a:ext uri="{FF2B5EF4-FFF2-40B4-BE49-F238E27FC236}">
                  <a16:creationId xmlns:a16="http://schemas.microsoft.com/office/drawing/2014/main" id="{136BCDD9-22DB-4DBD-A401-6B99544B85DB}"/>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835;p55">
              <a:extLst>
                <a:ext uri="{FF2B5EF4-FFF2-40B4-BE49-F238E27FC236}">
                  <a16:creationId xmlns:a16="http://schemas.microsoft.com/office/drawing/2014/main" id="{8E433A71-345F-4BED-B65E-9587F71B9AB4}"/>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836;p55">
              <a:extLst>
                <a:ext uri="{FF2B5EF4-FFF2-40B4-BE49-F238E27FC236}">
                  <a16:creationId xmlns:a16="http://schemas.microsoft.com/office/drawing/2014/main" id="{96B7B6AF-4DD7-4B2A-9891-4A090935526C}"/>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837;p55">
              <a:extLst>
                <a:ext uri="{FF2B5EF4-FFF2-40B4-BE49-F238E27FC236}">
                  <a16:creationId xmlns:a16="http://schemas.microsoft.com/office/drawing/2014/main" id="{AC391CAF-41A4-4A1B-B74E-54E5405FA34C}"/>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838;p55">
              <a:extLst>
                <a:ext uri="{FF2B5EF4-FFF2-40B4-BE49-F238E27FC236}">
                  <a16:creationId xmlns:a16="http://schemas.microsoft.com/office/drawing/2014/main" id="{36C12E98-B650-4127-9489-143B7B7FC680}"/>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839;p55">
              <a:extLst>
                <a:ext uri="{FF2B5EF4-FFF2-40B4-BE49-F238E27FC236}">
                  <a16:creationId xmlns:a16="http://schemas.microsoft.com/office/drawing/2014/main" id="{106C16D7-3FF2-4FB2-A5CE-21AE56E90942}"/>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840;p55">
              <a:extLst>
                <a:ext uri="{FF2B5EF4-FFF2-40B4-BE49-F238E27FC236}">
                  <a16:creationId xmlns:a16="http://schemas.microsoft.com/office/drawing/2014/main" id="{1F354459-77D9-42F5-8DD3-8EE06CCB2977}"/>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841;p55">
              <a:extLst>
                <a:ext uri="{FF2B5EF4-FFF2-40B4-BE49-F238E27FC236}">
                  <a16:creationId xmlns:a16="http://schemas.microsoft.com/office/drawing/2014/main" id="{FE304C86-FD32-462D-8A77-A13EE135EDAB}"/>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842;p55">
              <a:extLst>
                <a:ext uri="{FF2B5EF4-FFF2-40B4-BE49-F238E27FC236}">
                  <a16:creationId xmlns:a16="http://schemas.microsoft.com/office/drawing/2014/main" id="{A822F05F-FDCE-4891-AABD-5546A08BE4C0}"/>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843;p55">
              <a:extLst>
                <a:ext uri="{FF2B5EF4-FFF2-40B4-BE49-F238E27FC236}">
                  <a16:creationId xmlns:a16="http://schemas.microsoft.com/office/drawing/2014/main" id="{412F6AA3-2F9A-405A-86F9-708570DB2BCF}"/>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844;p55">
              <a:extLst>
                <a:ext uri="{FF2B5EF4-FFF2-40B4-BE49-F238E27FC236}">
                  <a16:creationId xmlns:a16="http://schemas.microsoft.com/office/drawing/2014/main" id="{92DF20EE-3D8D-424B-9E24-D87BDD369F11}"/>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845;p55">
              <a:extLst>
                <a:ext uri="{FF2B5EF4-FFF2-40B4-BE49-F238E27FC236}">
                  <a16:creationId xmlns:a16="http://schemas.microsoft.com/office/drawing/2014/main" id="{3855B928-FA55-4D93-B04B-59A91813ADC8}"/>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846;p55">
              <a:extLst>
                <a:ext uri="{FF2B5EF4-FFF2-40B4-BE49-F238E27FC236}">
                  <a16:creationId xmlns:a16="http://schemas.microsoft.com/office/drawing/2014/main" id="{B31CE2D7-FB86-4C52-830B-13C2B6C36D28}"/>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847;p55">
              <a:extLst>
                <a:ext uri="{FF2B5EF4-FFF2-40B4-BE49-F238E27FC236}">
                  <a16:creationId xmlns:a16="http://schemas.microsoft.com/office/drawing/2014/main" id="{2E792FD2-0140-4A8D-A40D-0DA335A98836}"/>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848;p55">
              <a:extLst>
                <a:ext uri="{FF2B5EF4-FFF2-40B4-BE49-F238E27FC236}">
                  <a16:creationId xmlns:a16="http://schemas.microsoft.com/office/drawing/2014/main" id="{DD75D9C2-5471-40C0-A760-9F9C3A4CC29F}"/>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849;p55">
              <a:extLst>
                <a:ext uri="{FF2B5EF4-FFF2-40B4-BE49-F238E27FC236}">
                  <a16:creationId xmlns:a16="http://schemas.microsoft.com/office/drawing/2014/main" id="{90EF3E84-AA4C-43F3-82E2-8BEF68B8839C}"/>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850;p55">
              <a:extLst>
                <a:ext uri="{FF2B5EF4-FFF2-40B4-BE49-F238E27FC236}">
                  <a16:creationId xmlns:a16="http://schemas.microsoft.com/office/drawing/2014/main" id="{FEA27494-7A9C-4470-9820-3CFB96093A37}"/>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2851;p55">
              <a:extLst>
                <a:ext uri="{FF2B5EF4-FFF2-40B4-BE49-F238E27FC236}">
                  <a16:creationId xmlns:a16="http://schemas.microsoft.com/office/drawing/2014/main" id="{0380B632-EE81-408E-B913-080ACD07E294}"/>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2852;p55">
              <a:extLst>
                <a:ext uri="{FF2B5EF4-FFF2-40B4-BE49-F238E27FC236}">
                  <a16:creationId xmlns:a16="http://schemas.microsoft.com/office/drawing/2014/main" id="{5455BBE0-79E9-41CA-817B-4FA0C834BC83}"/>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2853;p55">
              <a:extLst>
                <a:ext uri="{FF2B5EF4-FFF2-40B4-BE49-F238E27FC236}">
                  <a16:creationId xmlns:a16="http://schemas.microsoft.com/office/drawing/2014/main" id="{65F45198-D2BF-476C-951C-C0D487AB4C89}"/>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2854;p55">
              <a:extLst>
                <a:ext uri="{FF2B5EF4-FFF2-40B4-BE49-F238E27FC236}">
                  <a16:creationId xmlns:a16="http://schemas.microsoft.com/office/drawing/2014/main" id="{5A3459FB-0F90-48DD-861C-C16F90FDC8DE}"/>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2855;p55">
              <a:extLst>
                <a:ext uri="{FF2B5EF4-FFF2-40B4-BE49-F238E27FC236}">
                  <a16:creationId xmlns:a16="http://schemas.microsoft.com/office/drawing/2014/main" id="{F2B05CE7-9B79-4BB6-B1FD-59DBE740652E}"/>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2856;p55">
              <a:extLst>
                <a:ext uri="{FF2B5EF4-FFF2-40B4-BE49-F238E27FC236}">
                  <a16:creationId xmlns:a16="http://schemas.microsoft.com/office/drawing/2014/main" id="{9D77D817-75B9-451C-88BF-1BCF8E906834}"/>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2857;p55">
              <a:extLst>
                <a:ext uri="{FF2B5EF4-FFF2-40B4-BE49-F238E27FC236}">
                  <a16:creationId xmlns:a16="http://schemas.microsoft.com/office/drawing/2014/main" id="{9F58B33B-A746-434E-A059-95A63298090C}"/>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2858;p55">
              <a:extLst>
                <a:ext uri="{FF2B5EF4-FFF2-40B4-BE49-F238E27FC236}">
                  <a16:creationId xmlns:a16="http://schemas.microsoft.com/office/drawing/2014/main" id="{852A5AAD-0EEB-491A-A7C4-FD6636113325}"/>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2859;p55">
              <a:extLst>
                <a:ext uri="{FF2B5EF4-FFF2-40B4-BE49-F238E27FC236}">
                  <a16:creationId xmlns:a16="http://schemas.microsoft.com/office/drawing/2014/main" id="{8A428145-2846-4824-95DA-059316D00AF0}"/>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2860;p55">
              <a:extLst>
                <a:ext uri="{FF2B5EF4-FFF2-40B4-BE49-F238E27FC236}">
                  <a16:creationId xmlns:a16="http://schemas.microsoft.com/office/drawing/2014/main" id="{2807F227-7A78-4603-A4C2-45F10B8D21B4}"/>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861;p55">
              <a:extLst>
                <a:ext uri="{FF2B5EF4-FFF2-40B4-BE49-F238E27FC236}">
                  <a16:creationId xmlns:a16="http://schemas.microsoft.com/office/drawing/2014/main" id="{ABE309AE-F328-495D-BD14-FAFCA6CE55B1}"/>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862;p55">
              <a:extLst>
                <a:ext uri="{FF2B5EF4-FFF2-40B4-BE49-F238E27FC236}">
                  <a16:creationId xmlns:a16="http://schemas.microsoft.com/office/drawing/2014/main" id="{71188CAA-71A6-4616-9A94-CC8B7570C91D}"/>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863;p55">
              <a:extLst>
                <a:ext uri="{FF2B5EF4-FFF2-40B4-BE49-F238E27FC236}">
                  <a16:creationId xmlns:a16="http://schemas.microsoft.com/office/drawing/2014/main" id="{553173A3-54A6-4E21-84E7-EB132F2213DB}"/>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2864;p55">
              <a:extLst>
                <a:ext uri="{FF2B5EF4-FFF2-40B4-BE49-F238E27FC236}">
                  <a16:creationId xmlns:a16="http://schemas.microsoft.com/office/drawing/2014/main" id="{E8B8EF03-3133-4DB5-A960-C0C06D6646E1}"/>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2865;p55">
              <a:extLst>
                <a:ext uri="{FF2B5EF4-FFF2-40B4-BE49-F238E27FC236}">
                  <a16:creationId xmlns:a16="http://schemas.microsoft.com/office/drawing/2014/main" id="{B9F8F537-0682-4B89-91A1-687172ECFAA7}"/>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2866;p55">
              <a:extLst>
                <a:ext uri="{FF2B5EF4-FFF2-40B4-BE49-F238E27FC236}">
                  <a16:creationId xmlns:a16="http://schemas.microsoft.com/office/drawing/2014/main" id="{08A543F5-592C-4188-B327-107929308AFA}"/>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2867;p55">
              <a:extLst>
                <a:ext uri="{FF2B5EF4-FFF2-40B4-BE49-F238E27FC236}">
                  <a16:creationId xmlns:a16="http://schemas.microsoft.com/office/drawing/2014/main" id="{F0DEF345-7C54-41EF-9F96-1513FD592F03}"/>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2868;p55">
              <a:extLst>
                <a:ext uri="{FF2B5EF4-FFF2-40B4-BE49-F238E27FC236}">
                  <a16:creationId xmlns:a16="http://schemas.microsoft.com/office/drawing/2014/main" id="{C092C548-17AB-4F70-8ACC-63D54B65D88F}"/>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2869;p55">
              <a:extLst>
                <a:ext uri="{FF2B5EF4-FFF2-40B4-BE49-F238E27FC236}">
                  <a16:creationId xmlns:a16="http://schemas.microsoft.com/office/drawing/2014/main" id="{B1FAC37F-E2CD-4E80-9218-C8CC55AC2C16}"/>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2870;p55">
              <a:extLst>
                <a:ext uri="{FF2B5EF4-FFF2-40B4-BE49-F238E27FC236}">
                  <a16:creationId xmlns:a16="http://schemas.microsoft.com/office/drawing/2014/main" id="{82AC6376-35C8-44B8-B18C-4130147C4F7F}"/>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2871;p55">
              <a:extLst>
                <a:ext uri="{FF2B5EF4-FFF2-40B4-BE49-F238E27FC236}">
                  <a16:creationId xmlns:a16="http://schemas.microsoft.com/office/drawing/2014/main" id="{EE80F279-7DB2-4F83-8CD7-6888A3A9C973}"/>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2872;p55">
              <a:extLst>
                <a:ext uri="{FF2B5EF4-FFF2-40B4-BE49-F238E27FC236}">
                  <a16:creationId xmlns:a16="http://schemas.microsoft.com/office/drawing/2014/main" id="{A4F3F7D9-2BE4-4040-9958-E25FA7540E6C}"/>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2873;p55">
              <a:extLst>
                <a:ext uri="{FF2B5EF4-FFF2-40B4-BE49-F238E27FC236}">
                  <a16:creationId xmlns:a16="http://schemas.microsoft.com/office/drawing/2014/main" id="{7BFB6472-174C-49CC-A672-163229018B32}"/>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2874;p55">
              <a:extLst>
                <a:ext uri="{FF2B5EF4-FFF2-40B4-BE49-F238E27FC236}">
                  <a16:creationId xmlns:a16="http://schemas.microsoft.com/office/drawing/2014/main" id="{D39EA3F9-A083-4007-955E-84B4390A1799}"/>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2875;p55">
              <a:extLst>
                <a:ext uri="{FF2B5EF4-FFF2-40B4-BE49-F238E27FC236}">
                  <a16:creationId xmlns:a16="http://schemas.microsoft.com/office/drawing/2014/main" id="{DFACCFD1-75C8-4261-85DF-7AD27655A928}"/>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2876;p55">
              <a:extLst>
                <a:ext uri="{FF2B5EF4-FFF2-40B4-BE49-F238E27FC236}">
                  <a16:creationId xmlns:a16="http://schemas.microsoft.com/office/drawing/2014/main" id="{C79C86BE-2B3F-40C5-9890-1E7F5CF1B8B1}"/>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2877;p55">
              <a:extLst>
                <a:ext uri="{FF2B5EF4-FFF2-40B4-BE49-F238E27FC236}">
                  <a16:creationId xmlns:a16="http://schemas.microsoft.com/office/drawing/2014/main" id="{50DF0949-E1D4-42A6-9BD6-D1F81437D854}"/>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878;p55">
              <a:extLst>
                <a:ext uri="{FF2B5EF4-FFF2-40B4-BE49-F238E27FC236}">
                  <a16:creationId xmlns:a16="http://schemas.microsoft.com/office/drawing/2014/main" id="{F6BC6A54-9AEB-49F2-97E7-8B99F2787C8B}"/>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879;p55">
              <a:extLst>
                <a:ext uri="{FF2B5EF4-FFF2-40B4-BE49-F238E27FC236}">
                  <a16:creationId xmlns:a16="http://schemas.microsoft.com/office/drawing/2014/main" id="{D117A79D-25B2-4881-9120-F8E317B97E34}"/>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880;p55">
              <a:extLst>
                <a:ext uri="{FF2B5EF4-FFF2-40B4-BE49-F238E27FC236}">
                  <a16:creationId xmlns:a16="http://schemas.microsoft.com/office/drawing/2014/main" id="{B879142E-5888-42DC-84FB-7B007DD2E9D9}"/>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881;p55">
              <a:extLst>
                <a:ext uri="{FF2B5EF4-FFF2-40B4-BE49-F238E27FC236}">
                  <a16:creationId xmlns:a16="http://schemas.microsoft.com/office/drawing/2014/main" id="{B02A41F7-C48B-4552-88A4-57DB4D11555A}"/>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882;p55">
              <a:extLst>
                <a:ext uri="{FF2B5EF4-FFF2-40B4-BE49-F238E27FC236}">
                  <a16:creationId xmlns:a16="http://schemas.microsoft.com/office/drawing/2014/main" id="{EBBF669A-50D3-425F-BB5C-EE9896E216C0}"/>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883;p55">
              <a:extLst>
                <a:ext uri="{FF2B5EF4-FFF2-40B4-BE49-F238E27FC236}">
                  <a16:creationId xmlns:a16="http://schemas.microsoft.com/office/drawing/2014/main" id="{8C991CDE-6333-4516-86F1-8D2755E9AF08}"/>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884;p55">
              <a:extLst>
                <a:ext uri="{FF2B5EF4-FFF2-40B4-BE49-F238E27FC236}">
                  <a16:creationId xmlns:a16="http://schemas.microsoft.com/office/drawing/2014/main" id="{80488B05-1868-409D-934B-D38697529D9B}"/>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885;p55">
              <a:extLst>
                <a:ext uri="{FF2B5EF4-FFF2-40B4-BE49-F238E27FC236}">
                  <a16:creationId xmlns:a16="http://schemas.microsoft.com/office/drawing/2014/main" id="{21AC65A5-2F09-4CF4-B729-2B0A8C141228}"/>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886;p55">
              <a:extLst>
                <a:ext uri="{FF2B5EF4-FFF2-40B4-BE49-F238E27FC236}">
                  <a16:creationId xmlns:a16="http://schemas.microsoft.com/office/drawing/2014/main" id="{2BB6946B-4A67-4482-8805-C0C8072AD912}"/>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887;p55">
              <a:extLst>
                <a:ext uri="{FF2B5EF4-FFF2-40B4-BE49-F238E27FC236}">
                  <a16:creationId xmlns:a16="http://schemas.microsoft.com/office/drawing/2014/main" id="{BD14BF3D-3AC2-4C0F-89A1-3D908F82E032}"/>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888;p55">
              <a:extLst>
                <a:ext uri="{FF2B5EF4-FFF2-40B4-BE49-F238E27FC236}">
                  <a16:creationId xmlns:a16="http://schemas.microsoft.com/office/drawing/2014/main" id="{12858050-4DFD-465C-9B61-9A2AEFD47B11}"/>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889;p55">
              <a:extLst>
                <a:ext uri="{FF2B5EF4-FFF2-40B4-BE49-F238E27FC236}">
                  <a16:creationId xmlns:a16="http://schemas.microsoft.com/office/drawing/2014/main" id="{1456707B-EAE5-4C21-A5AB-4D13AC380ECD}"/>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890;p55">
              <a:extLst>
                <a:ext uri="{FF2B5EF4-FFF2-40B4-BE49-F238E27FC236}">
                  <a16:creationId xmlns:a16="http://schemas.microsoft.com/office/drawing/2014/main" id="{8A78E6DA-C8AC-4592-B3AC-7F537A778E5E}"/>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891;p55">
              <a:extLst>
                <a:ext uri="{FF2B5EF4-FFF2-40B4-BE49-F238E27FC236}">
                  <a16:creationId xmlns:a16="http://schemas.microsoft.com/office/drawing/2014/main" id="{DF0EE532-E94E-4D26-82B4-23B0AA7B2A97}"/>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892;p55">
              <a:extLst>
                <a:ext uri="{FF2B5EF4-FFF2-40B4-BE49-F238E27FC236}">
                  <a16:creationId xmlns:a16="http://schemas.microsoft.com/office/drawing/2014/main" id="{9DA5AC17-AA67-4818-9773-918C68F7F8F2}"/>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893;p55">
              <a:extLst>
                <a:ext uri="{FF2B5EF4-FFF2-40B4-BE49-F238E27FC236}">
                  <a16:creationId xmlns:a16="http://schemas.microsoft.com/office/drawing/2014/main" id="{4CA449A6-1477-48DA-BDC2-3B8F2DC9D1CF}"/>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894;p55">
              <a:extLst>
                <a:ext uri="{FF2B5EF4-FFF2-40B4-BE49-F238E27FC236}">
                  <a16:creationId xmlns:a16="http://schemas.microsoft.com/office/drawing/2014/main" id="{F5B3C325-5904-4EEC-812F-2C4321AD37B0}"/>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895;p55">
              <a:extLst>
                <a:ext uri="{FF2B5EF4-FFF2-40B4-BE49-F238E27FC236}">
                  <a16:creationId xmlns:a16="http://schemas.microsoft.com/office/drawing/2014/main" id="{B9F8A7C4-B28D-4682-B650-3E0F7805045D}"/>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896;p55">
              <a:extLst>
                <a:ext uri="{FF2B5EF4-FFF2-40B4-BE49-F238E27FC236}">
                  <a16:creationId xmlns:a16="http://schemas.microsoft.com/office/drawing/2014/main" id="{ADA130CC-42BC-4235-BAA8-2BFE455DC93E}"/>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897;p55">
              <a:extLst>
                <a:ext uri="{FF2B5EF4-FFF2-40B4-BE49-F238E27FC236}">
                  <a16:creationId xmlns:a16="http://schemas.microsoft.com/office/drawing/2014/main" id="{7AD4238A-EA29-4FE4-8667-868869F72BD4}"/>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898;p55">
              <a:extLst>
                <a:ext uri="{FF2B5EF4-FFF2-40B4-BE49-F238E27FC236}">
                  <a16:creationId xmlns:a16="http://schemas.microsoft.com/office/drawing/2014/main" id="{F73C9D74-0A5C-45C0-9CEE-1289D52EAA3E}"/>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899;p55">
              <a:extLst>
                <a:ext uri="{FF2B5EF4-FFF2-40B4-BE49-F238E27FC236}">
                  <a16:creationId xmlns:a16="http://schemas.microsoft.com/office/drawing/2014/main" id="{5672AE9F-B131-4ACC-8597-4F1939EFAD8D}"/>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900;p55">
              <a:extLst>
                <a:ext uri="{FF2B5EF4-FFF2-40B4-BE49-F238E27FC236}">
                  <a16:creationId xmlns:a16="http://schemas.microsoft.com/office/drawing/2014/main" id="{01E72E75-F0A0-4F29-9620-44471B62E4DA}"/>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901;p55">
              <a:extLst>
                <a:ext uri="{FF2B5EF4-FFF2-40B4-BE49-F238E27FC236}">
                  <a16:creationId xmlns:a16="http://schemas.microsoft.com/office/drawing/2014/main" id="{F779207C-ADD9-45DC-9F52-FF8E9D8BA415}"/>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902;p55">
              <a:extLst>
                <a:ext uri="{FF2B5EF4-FFF2-40B4-BE49-F238E27FC236}">
                  <a16:creationId xmlns:a16="http://schemas.microsoft.com/office/drawing/2014/main" id="{D47AAAC3-9100-41E7-AAEE-46F2CFF295AF}"/>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903;p55">
              <a:extLst>
                <a:ext uri="{FF2B5EF4-FFF2-40B4-BE49-F238E27FC236}">
                  <a16:creationId xmlns:a16="http://schemas.microsoft.com/office/drawing/2014/main" id="{4C1DF796-8B6A-4C23-9142-8DB0EDDA326F}"/>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904;p55">
              <a:extLst>
                <a:ext uri="{FF2B5EF4-FFF2-40B4-BE49-F238E27FC236}">
                  <a16:creationId xmlns:a16="http://schemas.microsoft.com/office/drawing/2014/main" id="{92D249B0-9FD9-4444-84CC-ED6576D5D862}"/>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905;p55">
              <a:extLst>
                <a:ext uri="{FF2B5EF4-FFF2-40B4-BE49-F238E27FC236}">
                  <a16:creationId xmlns:a16="http://schemas.microsoft.com/office/drawing/2014/main" id="{BB20E17D-1854-4FF5-A679-AFC2859CA312}"/>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906;p55">
              <a:extLst>
                <a:ext uri="{FF2B5EF4-FFF2-40B4-BE49-F238E27FC236}">
                  <a16:creationId xmlns:a16="http://schemas.microsoft.com/office/drawing/2014/main" id="{333E3DDE-DE52-413A-9D08-E2245320D063}"/>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907;p55">
              <a:extLst>
                <a:ext uri="{FF2B5EF4-FFF2-40B4-BE49-F238E27FC236}">
                  <a16:creationId xmlns:a16="http://schemas.microsoft.com/office/drawing/2014/main" id="{65C5CABF-FC10-45D7-9162-569FC56A7AA5}"/>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908;p55">
              <a:extLst>
                <a:ext uri="{FF2B5EF4-FFF2-40B4-BE49-F238E27FC236}">
                  <a16:creationId xmlns:a16="http://schemas.microsoft.com/office/drawing/2014/main" id="{1F5EAF79-670D-405B-AFE4-06D866D52A5E}"/>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909;p55">
              <a:extLst>
                <a:ext uri="{FF2B5EF4-FFF2-40B4-BE49-F238E27FC236}">
                  <a16:creationId xmlns:a16="http://schemas.microsoft.com/office/drawing/2014/main" id="{CCFDC603-E986-4085-9867-2AF61874958F}"/>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910;p55">
              <a:extLst>
                <a:ext uri="{FF2B5EF4-FFF2-40B4-BE49-F238E27FC236}">
                  <a16:creationId xmlns:a16="http://schemas.microsoft.com/office/drawing/2014/main" id="{FD97F23F-D390-4F7E-BF24-D006B33CCA3D}"/>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911;p55">
              <a:extLst>
                <a:ext uri="{FF2B5EF4-FFF2-40B4-BE49-F238E27FC236}">
                  <a16:creationId xmlns:a16="http://schemas.microsoft.com/office/drawing/2014/main" id="{7433F462-5785-4682-B34C-42D270121FAE}"/>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912;p55">
              <a:extLst>
                <a:ext uri="{FF2B5EF4-FFF2-40B4-BE49-F238E27FC236}">
                  <a16:creationId xmlns:a16="http://schemas.microsoft.com/office/drawing/2014/main" id="{AC1DC90E-CD2D-4862-B53F-77E1518B8816}"/>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913;p55">
              <a:extLst>
                <a:ext uri="{FF2B5EF4-FFF2-40B4-BE49-F238E27FC236}">
                  <a16:creationId xmlns:a16="http://schemas.microsoft.com/office/drawing/2014/main" id="{289A5366-C017-4B30-A12A-B3DAE297BB9C}"/>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914;p55">
              <a:extLst>
                <a:ext uri="{FF2B5EF4-FFF2-40B4-BE49-F238E27FC236}">
                  <a16:creationId xmlns:a16="http://schemas.microsoft.com/office/drawing/2014/main" id="{150D2624-FB21-4D44-ACD7-7F03B11D50EE}"/>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915;p55">
              <a:extLst>
                <a:ext uri="{FF2B5EF4-FFF2-40B4-BE49-F238E27FC236}">
                  <a16:creationId xmlns:a16="http://schemas.microsoft.com/office/drawing/2014/main" id="{0D908A98-5D0D-4DA3-A522-D099D69C73E2}"/>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916;p55">
              <a:extLst>
                <a:ext uri="{FF2B5EF4-FFF2-40B4-BE49-F238E27FC236}">
                  <a16:creationId xmlns:a16="http://schemas.microsoft.com/office/drawing/2014/main" id="{D1708E37-7212-40FC-A843-37FFD707AF03}"/>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917;p55">
              <a:extLst>
                <a:ext uri="{FF2B5EF4-FFF2-40B4-BE49-F238E27FC236}">
                  <a16:creationId xmlns:a16="http://schemas.microsoft.com/office/drawing/2014/main" id="{23776F43-D25F-42F0-8776-A73084AFA5A6}"/>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918;p55">
              <a:extLst>
                <a:ext uri="{FF2B5EF4-FFF2-40B4-BE49-F238E27FC236}">
                  <a16:creationId xmlns:a16="http://schemas.microsoft.com/office/drawing/2014/main" id="{CB21D324-074C-4819-B492-5B74AFCC54B5}"/>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919;p55">
              <a:extLst>
                <a:ext uri="{FF2B5EF4-FFF2-40B4-BE49-F238E27FC236}">
                  <a16:creationId xmlns:a16="http://schemas.microsoft.com/office/drawing/2014/main" id="{EA719246-66ED-473A-8E00-9F4741567222}"/>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920;p55">
              <a:extLst>
                <a:ext uri="{FF2B5EF4-FFF2-40B4-BE49-F238E27FC236}">
                  <a16:creationId xmlns:a16="http://schemas.microsoft.com/office/drawing/2014/main" id="{E01AE606-AB7B-4A4F-87BC-D6D300FE06A7}"/>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921;p55">
              <a:extLst>
                <a:ext uri="{FF2B5EF4-FFF2-40B4-BE49-F238E27FC236}">
                  <a16:creationId xmlns:a16="http://schemas.microsoft.com/office/drawing/2014/main" id="{6649EAB6-30D9-46CA-8F7C-FA8FD6B3CC29}"/>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922;p55">
              <a:extLst>
                <a:ext uri="{FF2B5EF4-FFF2-40B4-BE49-F238E27FC236}">
                  <a16:creationId xmlns:a16="http://schemas.microsoft.com/office/drawing/2014/main" id="{C6CD876F-1204-4AF6-9276-B88696DE2915}"/>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923;p55">
              <a:extLst>
                <a:ext uri="{FF2B5EF4-FFF2-40B4-BE49-F238E27FC236}">
                  <a16:creationId xmlns:a16="http://schemas.microsoft.com/office/drawing/2014/main" id="{11C7DF3F-1834-49F4-8A01-12A587B24A25}"/>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924;p55">
              <a:extLst>
                <a:ext uri="{FF2B5EF4-FFF2-40B4-BE49-F238E27FC236}">
                  <a16:creationId xmlns:a16="http://schemas.microsoft.com/office/drawing/2014/main" id="{FFA6A1AE-8684-4AB0-A538-BEA70FF4E0A8}"/>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925;p55">
              <a:extLst>
                <a:ext uri="{FF2B5EF4-FFF2-40B4-BE49-F238E27FC236}">
                  <a16:creationId xmlns:a16="http://schemas.microsoft.com/office/drawing/2014/main" id="{3804A2A1-9C1B-446C-86A1-174566A696C8}"/>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926;p55">
              <a:extLst>
                <a:ext uri="{FF2B5EF4-FFF2-40B4-BE49-F238E27FC236}">
                  <a16:creationId xmlns:a16="http://schemas.microsoft.com/office/drawing/2014/main" id="{F97E9649-27CD-4102-B608-909475595758}"/>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927;p55">
              <a:extLst>
                <a:ext uri="{FF2B5EF4-FFF2-40B4-BE49-F238E27FC236}">
                  <a16:creationId xmlns:a16="http://schemas.microsoft.com/office/drawing/2014/main" id="{7AA846C4-E7B5-4B47-86B9-D22D5F3AE887}"/>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928;p55">
              <a:extLst>
                <a:ext uri="{FF2B5EF4-FFF2-40B4-BE49-F238E27FC236}">
                  <a16:creationId xmlns:a16="http://schemas.microsoft.com/office/drawing/2014/main" id="{B9CECB2F-819B-459C-9408-47DDCFBEA6BF}"/>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929;p55">
              <a:extLst>
                <a:ext uri="{FF2B5EF4-FFF2-40B4-BE49-F238E27FC236}">
                  <a16:creationId xmlns:a16="http://schemas.microsoft.com/office/drawing/2014/main" id="{5B868B63-AD2D-4874-8A63-8AC3B079E58D}"/>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930;p55">
              <a:extLst>
                <a:ext uri="{FF2B5EF4-FFF2-40B4-BE49-F238E27FC236}">
                  <a16:creationId xmlns:a16="http://schemas.microsoft.com/office/drawing/2014/main" id="{61315FFD-EF91-4A3A-9250-C197C119E4F7}"/>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931;p55">
              <a:extLst>
                <a:ext uri="{FF2B5EF4-FFF2-40B4-BE49-F238E27FC236}">
                  <a16:creationId xmlns:a16="http://schemas.microsoft.com/office/drawing/2014/main" id="{7EC21E8B-1C95-4D2B-A764-6165DC0FBC92}"/>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932;p55">
              <a:extLst>
                <a:ext uri="{FF2B5EF4-FFF2-40B4-BE49-F238E27FC236}">
                  <a16:creationId xmlns:a16="http://schemas.microsoft.com/office/drawing/2014/main" id="{DC5730A4-B35E-4FB5-8CAF-2FA233672CFB}"/>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933;p55">
              <a:extLst>
                <a:ext uri="{FF2B5EF4-FFF2-40B4-BE49-F238E27FC236}">
                  <a16:creationId xmlns:a16="http://schemas.microsoft.com/office/drawing/2014/main" id="{E456DE1C-3169-4878-AC1D-035F662F6AD4}"/>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934;p55">
              <a:extLst>
                <a:ext uri="{FF2B5EF4-FFF2-40B4-BE49-F238E27FC236}">
                  <a16:creationId xmlns:a16="http://schemas.microsoft.com/office/drawing/2014/main" id="{5977E0AF-1771-41D7-BAEC-67D310CD9A9D}"/>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935;p55">
              <a:extLst>
                <a:ext uri="{FF2B5EF4-FFF2-40B4-BE49-F238E27FC236}">
                  <a16:creationId xmlns:a16="http://schemas.microsoft.com/office/drawing/2014/main" id="{1B9C3629-B43F-4408-AE7B-A7A92504DDDF}"/>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936;p55">
              <a:extLst>
                <a:ext uri="{FF2B5EF4-FFF2-40B4-BE49-F238E27FC236}">
                  <a16:creationId xmlns:a16="http://schemas.microsoft.com/office/drawing/2014/main" id="{4996CC92-34C7-4970-9312-E4183B1AC98A}"/>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937;p55">
              <a:extLst>
                <a:ext uri="{FF2B5EF4-FFF2-40B4-BE49-F238E27FC236}">
                  <a16:creationId xmlns:a16="http://schemas.microsoft.com/office/drawing/2014/main" id="{459EDBE1-6607-4AA8-9E77-AFA858B60C12}"/>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938;p55">
              <a:extLst>
                <a:ext uri="{FF2B5EF4-FFF2-40B4-BE49-F238E27FC236}">
                  <a16:creationId xmlns:a16="http://schemas.microsoft.com/office/drawing/2014/main" id="{98D81EE6-00AA-42C5-9E81-6490D2C0BF63}"/>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939;p55">
              <a:extLst>
                <a:ext uri="{FF2B5EF4-FFF2-40B4-BE49-F238E27FC236}">
                  <a16:creationId xmlns:a16="http://schemas.microsoft.com/office/drawing/2014/main" id="{29F95D9E-9DBD-4169-908F-3918B00FC1B1}"/>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940;p55">
              <a:extLst>
                <a:ext uri="{FF2B5EF4-FFF2-40B4-BE49-F238E27FC236}">
                  <a16:creationId xmlns:a16="http://schemas.microsoft.com/office/drawing/2014/main" id="{C588529B-06C4-4745-886C-B6E78FB9FF5A}"/>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941;p55">
              <a:extLst>
                <a:ext uri="{FF2B5EF4-FFF2-40B4-BE49-F238E27FC236}">
                  <a16:creationId xmlns:a16="http://schemas.microsoft.com/office/drawing/2014/main" id="{E6621C08-8762-4F99-83FC-960E79ACBB6E}"/>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942;p55">
              <a:extLst>
                <a:ext uri="{FF2B5EF4-FFF2-40B4-BE49-F238E27FC236}">
                  <a16:creationId xmlns:a16="http://schemas.microsoft.com/office/drawing/2014/main" id="{E3A8066E-9166-48F3-8106-0F356D62079E}"/>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943;p55">
              <a:extLst>
                <a:ext uri="{FF2B5EF4-FFF2-40B4-BE49-F238E27FC236}">
                  <a16:creationId xmlns:a16="http://schemas.microsoft.com/office/drawing/2014/main" id="{D2DB9E44-65D2-4D98-8DE5-52A647B963D1}"/>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944;p55">
              <a:extLst>
                <a:ext uri="{FF2B5EF4-FFF2-40B4-BE49-F238E27FC236}">
                  <a16:creationId xmlns:a16="http://schemas.microsoft.com/office/drawing/2014/main" id="{043B7D15-0C4A-41FC-AB54-69AE99459515}"/>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945;p55">
              <a:extLst>
                <a:ext uri="{FF2B5EF4-FFF2-40B4-BE49-F238E27FC236}">
                  <a16:creationId xmlns:a16="http://schemas.microsoft.com/office/drawing/2014/main" id="{33E7AF71-03EF-4FF5-AFD9-C4823DBCDEC3}"/>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946;p55">
              <a:extLst>
                <a:ext uri="{FF2B5EF4-FFF2-40B4-BE49-F238E27FC236}">
                  <a16:creationId xmlns:a16="http://schemas.microsoft.com/office/drawing/2014/main" id="{0383B394-D2CF-481B-893D-234A89A2E3B1}"/>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947;p55">
              <a:extLst>
                <a:ext uri="{FF2B5EF4-FFF2-40B4-BE49-F238E27FC236}">
                  <a16:creationId xmlns:a16="http://schemas.microsoft.com/office/drawing/2014/main" id="{C151CB71-1EBD-44F4-BB48-62774AD61203}"/>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948;p55">
              <a:extLst>
                <a:ext uri="{FF2B5EF4-FFF2-40B4-BE49-F238E27FC236}">
                  <a16:creationId xmlns:a16="http://schemas.microsoft.com/office/drawing/2014/main" id="{78DF2515-D92B-4CC8-B313-D2B948B3C187}"/>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949;p55">
              <a:extLst>
                <a:ext uri="{FF2B5EF4-FFF2-40B4-BE49-F238E27FC236}">
                  <a16:creationId xmlns:a16="http://schemas.microsoft.com/office/drawing/2014/main" id="{37650AE3-4190-4305-8B53-A00261FDEFAD}"/>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950;p55">
              <a:extLst>
                <a:ext uri="{FF2B5EF4-FFF2-40B4-BE49-F238E27FC236}">
                  <a16:creationId xmlns:a16="http://schemas.microsoft.com/office/drawing/2014/main" id="{32E40869-2F98-4D0B-9110-E4A060691A43}"/>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951;p55">
              <a:extLst>
                <a:ext uri="{FF2B5EF4-FFF2-40B4-BE49-F238E27FC236}">
                  <a16:creationId xmlns:a16="http://schemas.microsoft.com/office/drawing/2014/main" id="{2D6230E9-455B-450A-B7AE-26AC1683C503}"/>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952;p55">
              <a:extLst>
                <a:ext uri="{FF2B5EF4-FFF2-40B4-BE49-F238E27FC236}">
                  <a16:creationId xmlns:a16="http://schemas.microsoft.com/office/drawing/2014/main" id="{5230A703-B4E0-4BA3-A646-C205FB453CEA}"/>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953;p55">
              <a:extLst>
                <a:ext uri="{FF2B5EF4-FFF2-40B4-BE49-F238E27FC236}">
                  <a16:creationId xmlns:a16="http://schemas.microsoft.com/office/drawing/2014/main" id="{94937FC5-47FE-4780-843E-9FD2997A48F5}"/>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954;p55">
              <a:extLst>
                <a:ext uri="{FF2B5EF4-FFF2-40B4-BE49-F238E27FC236}">
                  <a16:creationId xmlns:a16="http://schemas.microsoft.com/office/drawing/2014/main" id="{20F79969-E632-4498-896D-234C9E56987F}"/>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955;p55">
              <a:extLst>
                <a:ext uri="{FF2B5EF4-FFF2-40B4-BE49-F238E27FC236}">
                  <a16:creationId xmlns:a16="http://schemas.microsoft.com/office/drawing/2014/main" id="{C5A49931-931F-4A98-B9CA-AFA80CCC7191}"/>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956;p55">
              <a:extLst>
                <a:ext uri="{FF2B5EF4-FFF2-40B4-BE49-F238E27FC236}">
                  <a16:creationId xmlns:a16="http://schemas.microsoft.com/office/drawing/2014/main" id="{9DF9DE13-796A-4F8B-B0D7-4D179493356D}"/>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957;p55">
              <a:extLst>
                <a:ext uri="{FF2B5EF4-FFF2-40B4-BE49-F238E27FC236}">
                  <a16:creationId xmlns:a16="http://schemas.microsoft.com/office/drawing/2014/main" id="{ADA304D6-0469-4147-A7D9-CFE56E0AF8FE}"/>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958;p55">
              <a:extLst>
                <a:ext uri="{FF2B5EF4-FFF2-40B4-BE49-F238E27FC236}">
                  <a16:creationId xmlns:a16="http://schemas.microsoft.com/office/drawing/2014/main" id="{6F2297D0-4B29-4333-AEC5-0443FCF4A6CC}"/>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959;p55">
              <a:extLst>
                <a:ext uri="{FF2B5EF4-FFF2-40B4-BE49-F238E27FC236}">
                  <a16:creationId xmlns:a16="http://schemas.microsoft.com/office/drawing/2014/main" id="{6E72617E-BC27-4EE0-903F-63913D03C675}"/>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960;p55">
              <a:extLst>
                <a:ext uri="{FF2B5EF4-FFF2-40B4-BE49-F238E27FC236}">
                  <a16:creationId xmlns:a16="http://schemas.microsoft.com/office/drawing/2014/main" id="{4125D4B1-A50A-4871-92C3-D3C70E988F66}"/>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961;p55">
              <a:extLst>
                <a:ext uri="{FF2B5EF4-FFF2-40B4-BE49-F238E27FC236}">
                  <a16:creationId xmlns:a16="http://schemas.microsoft.com/office/drawing/2014/main" id="{ACD4F839-CDF3-4D1E-86C1-1C1DFE0E930F}"/>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962;p55">
              <a:extLst>
                <a:ext uri="{FF2B5EF4-FFF2-40B4-BE49-F238E27FC236}">
                  <a16:creationId xmlns:a16="http://schemas.microsoft.com/office/drawing/2014/main" id="{B53604F7-6BDC-442D-817A-F428145C3E55}"/>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963;p55">
              <a:extLst>
                <a:ext uri="{FF2B5EF4-FFF2-40B4-BE49-F238E27FC236}">
                  <a16:creationId xmlns:a16="http://schemas.microsoft.com/office/drawing/2014/main" id="{471F3172-7C57-4EA6-A322-DBC54E51A25E}"/>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964;p55">
              <a:extLst>
                <a:ext uri="{FF2B5EF4-FFF2-40B4-BE49-F238E27FC236}">
                  <a16:creationId xmlns:a16="http://schemas.microsoft.com/office/drawing/2014/main" id="{A143B23D-40C5-48F7-9B95-62F9C680E20A}"/>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965;p55">
              <a:extLst>
                <a:ext uri="{FF2B5EF4-FFF2-40B4-BE49-F238E27FC236}">
                  <a16:creationId xmlns:a16="http://schemas.microsoft.com/office/drawing/2014/main" id="{C2A9D5B8-8F5A-4FF4-BA64-C1974AB15CE3}"/>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966;p55">
              <a:extLst>
                <a:ext uri="{FF2B5EF4-FFF2-40B4-BE49-F238E27FC236}">
                  <a16:creationId xmlns:a16="http://schemas.microsoft.com/office/drawing/2014/main" id="{3E6E630D-B687-49ED-AA85-D10AA19EF26D}"/>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967;p55">
              <a:extLst>
                <a:ext uri="{FF2B5EF4-FFF2-40B4-BE49-F238E27FC236}">
                  <a16:creationId xmlns:a16="http://schemas.microsoft.com/office/drawing/2014/main" id="{83D60F17-442F-4545-A5CB-E9031D29342F}"/>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968;p55">
              <a:extLst>
                <a:ext uri="{FF2B5EF4-FFF2-40B4-BE49-F238E27FC236}">
                  <a16:creationId xmlns:a16="http://schemas.microsoft.com/office/drawing/2014/main" id="{294A3320-2274-4857-BE64-FE5A67364878}"/>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969;p55">
              <a:extLst>
                <a:ext uri="{FF2B5EF4-FFF2-40B4-BE49-F238E27FC236}">
                  <a16:creationId xmlns:a16="http://schemas.microsoft.com/office/drawing/2014/main" id="{ADDEC518-D4D6-436F-81D8-2681E26C21EA}"/>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970;p55">
              <a:extLst>
                <a:ext uri="{FF2B5EF4-FFF2-40B4-BE49-F238E27FC236}">
                  <a16:creationId xmlns:a16="http://schemas.microsoft.com/office/drawing/2014/main" id="{E4BF3A67-7E17-4F76-8D7C-82376D88D933}"/>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971;p55">
              <a:extLst>
                <a:ext uri="{FF2B5EF4-FFF2-40B4-BE49-F238E27FC236}">
                  <a16:creationId xmlns:a16="http://schemas.microsoft.com/office/drawing/2014/main" id="{3AB391DC-D383-40D0-A792-E1A491938C11}"/>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972;p55">
              <a:extLst>
                <a:ext uri="{FF2B5EF4-FFF2-40B4-BE49-F238E27FC236}">
                  <a16:creationId xmlns:a16="http://schemas.microsoft.com/office/drawing/2014/main" id="{41BCDABC-D5E0-4C77-9242-F84626414C07}"/>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973;p55">
              <a:extLst>
                <a:ext uri="{FF2B5EF4-FFF2-40B4-BE49-F238E27FC236}">
                  <a16:creationId xmlns:a16="http://schemas.microsoft.com/office/drawing/2014/main" id="{18C03618-A033-4576-846A-113F7B80B3AD}"/>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974;p55">
              <a:extLst>
                <a:ext uri="{FF2B5EF4-FFF2-40B4-BE49-F238E27FC236}">
                  <a16:creationId xmlns:a16="http://schemas.microsoft.com/office/drawing/2014/main" id="{6C99053D-9A8C-4C65-9B3E-B752A3E8A1F4}"/>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975;p55">
              <a:extLst>
                <a:ext uri="{FF2B5EF4-FFF2-40B4-BE49-F238E27FC236}">
                  <a16:creationId xmlns:a16="http://schemas.microsoft.com/office/drawing/2014/main" id="{2115DBC6-2106-4813-A1ED-25DF95BF87F3}"/>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976;p55">
              <a:extLst>
                <a:ext uri="{FF2B5EF4-FFF2-40B4-BE49-F238E27FC236}">
                  <a16:creationId xmlns:a16="http://schemas.microsoft.com/office/drawing/2014/main" id="{71044A08-D15F-4D8E-BB3F-1354176AE3BE}"/>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977;p55">
              <a:extLst>
                <a:ext uri="{FF2B5EF4-FFF2-40B4-BE49-F238E27FC236}">
                  <a16:creationId xmlns:a16="http://schemas.microsoft.com/office/drawing/2014/main" id="{2C94A503-7D9C-4C01-A2FF-336AF28DC003}"/>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978;p55">
              <a:extLst>
                <a:ext uri="{FF2B5EF4-FFF2-40B4-BE49-F238E27FC236}">
                  <a16:creationId xmlns:a16="http://schemas.microsoft.com/office/drawing/2014/main" id="{46BC9EDE-8518-4607-A688-91091CC78997}"/>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979;p55">
              <a:extLst>
                <a:ext uri="{FF2B5EF4-FFF2-40B4-BE49-F238E27FC236}">
                  <a16:creationId xmlns:a16="http://schemas.microsoft.com/office/drawing/2014/main" id="{8A212FD8-8626-4658-8F8B-0B91F0FD5245}"/>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980;p55">
              <a:extLst>
                <a:ext uri="{FF2B5EF4-FFF2-40B4-BE49-F238E27FC236}">
                  <a16:creationId xmlns:a16="http://schemas.microsoft.com/office/drawing/2014/main" id="{F6C69B9D-0A25-4D54-9D7A-79A22F459F61}"/>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981;p55">
              <a:extLst>
                <a:ext uri="{FF2B5EF4-FFF2-40B4-BE49-F238E27FC236}">
                  <a16:creationId xmlns:a16="http://schemas.microsoft.com/office/drawing/2014/main" id="{4F6506E7-FBA1-4E1B-9170-6696F61586BB}"/>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982;p55">
              <a:extLst>
                <a:ext uri="{FF2B5EF4-FFF2-40B4-BE49-F238E27FC236}">
                  <a16:creationId xmlns:a16="http://schemas.microsoft.com/office/drawing/2014/main" id="{7E49A2F4-C3C3-45C8-8950-936CEF9D12F9}"/>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983;p55">
              <a:extLst>
                <a:ext uri="{FF2B5EF4-FFF2-40B4-BE49-F238E27FC236}">
                  <a16:creationId xmlns:a16="http://schemas.microsoft.com/office/drawing/2014/main" id="{486CF875-D544-4758-A057-42CADF699C5C}"/>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984;p55">
              <a:extLst>
                <a:ext uri="{FF2B5EF4-FFF2-40B4-BE49-F238E27FC236}">
                  <a16:creationId xmlns:a16="http://schemas.microsoft.com/office/drawing/2014/main" id="{FB47C66D-95CC-4F2A-9626-5CBD77B7AC05}"/>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985;p55">
              <a:extLst>
                <a:ext uri="{FF2B5EF4-FFF2-40B4-BE49-F238E27FC236}">
                  <a16:creationId xmlns:a16="http://schemas.microsoft.com/office/drawing/2014/main" id="{E5C45EEB-3185-407B-A338-F0AA2319372B}"/>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986;p55">
              <a:extLst>
                <a:ext uri="{FF2B5EF4-FFF2-40B4-BE49-F238E27FC236}">
                  <a16:creationId xmlns:a16="http://schemas.microsoft.com/office/drawing/2014/main" id="{8A6769D6-57D5-4D7A-B4CF-388464488F6A}"/>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987;p55">
              <a:extLst>
                <a:ext uri="{FF2B5EF4-FFF2-40B4-BE49-F238E27FC236}">
                  <a16:creationId xmlns:a16="http://schemas.microsoft.com/office/drawing/2014/main" id="{F556E2EB-3510-4DCD-81AA-1A16D5C83278}"/>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988;p55">
              <a:extLst>
                <a:ext uri="{FF2B5EF4-FFF2-40B4-BE49-F238E27FC236}">
                  <a16:creationId xmlns:a16="http://schemas.microsoft.com/office/drawing/2014/main" id="{536F73BB-456F-4053-BE8A-C046878674F1}"/>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989;p55">
              <a:extLst>
                <a:ext uri="{FF2B5EF4-FFF2-40B4-BE49-F238E27FC236}">
                  <a16:creationId xmlns:a16="http://schemas.microsoft.com/office/drawing/2014/main" id="{593098AC-A954-4791-AEEF-1EFF79CA5691}"/>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990;p55">
              <a:extLst>
                <a:ext uri="{FF2B5EF4-FFF2-40B4-BE49-F238E27FC236}">
                  <a16:creationId xmlns:a16="http://schemas.microsoft.com/office/drawing/2014/main" id="{DF8278FB-986E-40BF-9B4C-3C9BFB95A3D9}"/>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991;p55">
              <a:extLst>
                <a:ext uri="{FF2B5EF4-FFF2-40B4-BE49-F238E27FC236}">
                  <a16:creationId xmlns:a16="http://schemas.microsoft.com/office/drawing/2014/main" id="{FFB480F6-9A31-43CF-B162-A98D1821D327}"/>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992;p55">
              <a:extLst>
                <a:ext uri="{FF2B5EF4-FFF2-40B4-BE49-F238E27FC236}">
                  <a16:creationId xmlns:a16="http://schemas.microsoft.com/office/drawing/2014/main" id="{AB0D8693-CC02-4403-9982-E5694DE8E2EA}"/>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993;p55">
              <a:extLst>
                <a:ext uri="{FF2B5EF4-FFF2-40B4-BE49-F238E27FC236}">
                  <a16:creationId xmlns:a16="http://schemas.microsoft.com/office/drawing/2014/main" id="{7D9344C1-7110-4818-A6C9-7F6891D27379}"/>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994;p55">
              <a:extLst>
                <a:ext uri="{FF2B5EF4-FFF2-40B4-BE49-F238E27FC236}">
                  <a16:creationId xmlns:a16="http://schemas.microsoft.com/office/drawing/2014/main" id="{484FDFD0-3D03-4D37-A4F7-94A2B16E87F0}"/>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995;p55">
              <a:extLst>
                <a:ext uri="{FF2B5EF4-FFF2-40B4-BE49-F238E27FC236}">
                  <a16:creationId xmlns:a16="http://schemas.microsoft.com/office/drawing/2014/main" id="{5B42B986-1A60-4B6A-B402-6E7DD9546619}"/>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996;p55">
              <a:extLst>
                <a:ext uri="{FF2B5EF4-FFF2-40B4-BE49-F238E27FC236}">
                  <a16:creationId xmlns:a16="http://schemas.microsoft.com/office/drawing/2014/main" id="{665AE8D3-6343-48E1-B59C-B6DBA3D03DD8}"/>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997;p55">
              <a:extLst>
                <a:ext uri="{FF2B5EF4-FFF2-40B4-BE49-F238E27FC236}">
                  <a16:creationId xmlns:a16="http://schemas.microsoft.com/office/drawing/2014/main" id="{D46C9A28-51DB-4685-B5F5-64CF3DCE676A}"/>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998;p55">
              <a:extLst>
                <a:ext uri="{FF2B5EF4-FFF2-40B4-BE49-F238E27FC236}">
                  <a16:creationId xmlns:a16="http://schemas.microsoft.com/office/drawing/2014/main" id="{4F6DCEBF-8FBF-4CAD-93C3-00BEC3601329}"/>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999;p55">
              <a:extLst>
                <a:ext uri="{FF2B5EF4-FFF2-40B4-BE49-F238E27FC236}">
                  <a16:creationId xmlns:a16="http://schemas.microsoft.com/office/drawing/2014/main" id="{D25EB30B-9AE5-46C8-808F-7A8588CA107A}"/>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000;p55">
              <a:extLst>
                <a:ext uri="{FF2B5EF4-FFF2-40B4-BE49-F238E27FC236}">
                  <a16:creationId xmlns:a16="http://schemas.microsoft.com/office/drawing/2014/main" id="{E4294E1D-ADA3-4E70-BEEC-5C96BDAA2052}"/>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001;p55">
              <a:extLst>
                <a:ext uri="{FF2B5EF4-FFF2-40B4-BE49-F238E27FC236}">
                  <a16:creationId xmlns:a16="http://schemas.microsoft.com/office/drawing/2014/main" id="{3CD286DC-F6AD-484C-B256-F63D91549115}"/>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002;p55">
              <a:extLst>
                <a:ext uri="{FF2B5EF4-FFF2-40B4-BE49-F238E27FC236}">
                  <a16:creationId xmlns:a16="http://schemas.microsoft.com/office/drawing/2014/main" id="{9BC25716-E6D7-4F92-A439-0E0F6DB89E7D}"/>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3003;p55">
              <a:extLst>
                <a:ext uri="{FF2B5EF4-FFF2-40B4-BE49-F238E27FC236}">
                  <a16:creationId xmlns:a16="http://schemas.microsoft.com/office/drawing/2014/main" id="{F1B9660D-E905-4F66-A43A-EC842C7C41F9}"/>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004;p55">
              <a:extLst>
                <a:ext uri="{FF2B5EF4-FFF2-40B4-BE49-F238E27FC236}">
                  <a16:creationId xmlns:a16="http://schemas.microsoft.com/office/drawing/2014/main" id="{9CFA1587-656B-4CA5-A419-55590BB47669}"/>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3005;p55">
              <a:extLst>
                <a:ext uri="{FF2B5EF4-FFF2-40B4-BE49-F238E27FC236}">
                  <a16:creationId xmlns:a16="http://schemas.microsoft.com/office/drawing/2014/main" id="{2E049783-3648-45A5-AACC-A5BCD22D5447}"/>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3006;p55">
              <a:extLst>
                <a:ext uri="{FF2B5EF4-FFF2-40B4-BE49-F238E27FC236}">
                  <a16:creationId xmlns:a16="http://schemas.microsoft.com/office/drawing/2014/main" id="{05D23DE7-C3D0-4EBB-88A4-6FFE15B45F63}"/>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3007;p55">
              <a:extLst>
                <a:ext uri="{FF2B5EF4-FFF2-40B4-BE49-F238E27FC236}">
                  <a16:creationId xmlns:a16="http://schemas.microsoft.com/office/drawing/2014/main" id="{B27EFAEF-A2FA-4860-9DA8-F69979D69249}"/>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3008;p55">
              <a:extLst>
                <a:ext uri="{FF2B5EF4-FFF2-40B4-BE49-F238E27FC236}">
                  <a16:creationId xmlns:a16="http://schemas.microsoft.com/office/drawing/2014/main" id="{BBE6F698-1A2E-4A9E-A590-70A68101EB39}"/>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3009;p55">
              <a:extLst>
                <a:ext uri="{FF2B5EF4-FFF2-40B4-BE49-F238E27FC236}">
                  <a16:creationId xmlns:a16="http://schemas.microsoft.com/office/drawing/2014/main" id="{13182D1F-A9F6-460D-93B7-EF9FDD97897E}"/>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3010;p55">
              <a:extLst>
                <a:ext uri="{FF2B5EF4-FFF2-40B4-BE49-F238E27FC236}">
                  <a16:creationId xmlns:a16="http://schemas.microsoft.com/office/drawing/2014/main" id="{7D3A9D10-0360-4552-80B5-D75D3EE3A9F2}"/>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3011;p55">
              <a:extLst>
                <a:ext uri="{FF2B5EF4-FFF2-40B4-BE49-F238E27FC236}">
                  <a16:creationId xmlns:a16="http://schemas.microsoft.com/office/drawing/2014/main" id="{7224034B-F0F6-4B38-8392-EEC41F05A458}"/>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3012;p55">
              <a:extLst>
                <a:ext uri="{FF2B5EF4-FFF2-40B4-BE49-F238E27FC236}">
                  <a16:creationId xmlns:a16="http://schemas.microsoft.com/office/drawing/2014/main" id="{C4F29AAA-AB10-4DF2-8F50-118EF74F6489}"/>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3013;p55">
              <a:extLst>
                <a:ext uri="{FF2B5EF4-FFF2-40B4-BE49-F238E27FC236}">
                  <a16:creationId xmlns:a16="http://schemas.microsoft.com/office/drawing/2014/main" id="{34A1A5D9-9450-488E-B100-33ACF5C11E19}"/>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3014;p55">
              <a:extLst>
                <a:ext uri="{FF2B5EF4-FFF2-40B4-BE49-F238E27FC236}">
                  <a16:creationId xmlns:a16="http://schemas.microsoft.com/office/drawing/2014/main" id="{AACED472-5D1D-4DBD-A046-99D141CBB106}"/>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3015;p55">
              <a:extLst>
                <a:ext uri="{FF2B5EF4-FFF2-40B4-BE49-F238E27FC236}">
                  <a16:creationId xmlns:a16="http://schemas.microsoft.com/office/drawing/2014/main" id="{B004086D-8533-4737-B86D-9B88D1D6D25C}"/>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3016;p55">
              <a:extLst>
                <a:ext uri="{FF2B5EF4-FFF2-40B4-BE49-F238E27FC236}">
                  <a16:creationId xmlns:a16="http://schemas.microsoft.com/office/drawing/2014/main" id="{CD907BDD-5CF8-4AF4-A4B5-19764A662CA2}"/>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3017;p55">
              <a:extLst>
                <a:ext uri="{FF2B5EF4-FFF2-40B4-BE49-F238E27FC236}">
                  <a16:creationId xmlns:a16="http://schemas.microsoft.com/office/drawing/2014/main" id="{541E3C40-6917-4E8E-AC79-01F39D978512}"/>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3018;p55">
              <a:extLst>
                <a:ext uri="{FF2B5EF4-FFF2-40B4-BE49-F238E27FC236}">
                  <a16:creationId xmlns:a16="http://schemas.microsoft.com/office/drawing/2014/main" id="{8597F4F8-92E6-46CA-81DE-F4480EF7A27C}"/>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3019;p55">
              <a:extLst>
                <a:ext uri="{FF2B5EF4-FFF2-40B4-BE49-F238E27FC236}">
                  <a16:creationId xmlns:a16="http://schemas.microsoft.com/office/drawing/2014/main" id="{46CBE461-26B9-44CD-BE99-3A4C901B3308}"/>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3020;p55">
              <a:extLst>
                <a:ext uri="{FF2B5EF4-FFF2-40B4-BE49-F238E27FC236}">
                  <a16:creationId xmlns:a16="http://schemas.microsoft.com/office/drawing/2014/main" id="{757C6658-9ED3-474B-9154-622CB94A26D5}"/>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3021;p55">
              <a:extLst>
                <a:ext uri="{FF2B5EF4-FFF2-40B4-BE49-F238E27FC236}">
                  <a16:creationId xmlns:a16="http://schemas.microsoft.com/office/drawing/2014/main" id="{BB9B8589-CAC7-4BA0-93A1-7503FE75FA7B}"/>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3022;p55">
              <a:extLst>
                <a:ext uri="{FF2B5EF4-FFF2-40B4-BE49-F238E27FC236}">
                  <a16:creationId xmlns:a16="http://schemas.microsoft.com/office/drawing/2014/main" id="{1944E6C2-24FE-47DF-9602-09159E522B3F}"/>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3023;p55">
              <a:extLst>
                <a:ext uri="{FF2B5EF4-FFF2-40B4-BE49-F238E27FC236}">
                  <a16:creationId xmlns:a16="http://schemas.microsoft.com/office/drawing/2014/main" id="{0C09E6E4-AC55-41D2-B42A-40A0F668E16D}"/>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3024;p55">
              <a:extLst>
                <a:ext uri="{FF2B5EF4-FFF2-40B4-BE49-F238E27FC236}">
                  <a16:creationId xmlns:a16="http://schemas.microsoft.com/office/drawing/2014/main" id="{6E72F990-A42D-4DA4-8636-43E1450FCA79}"/>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3025;p55">
              <a:extLst>
                <a:ext uri="{FF2B5EF4-FFF2-40B4-BE49-F238E27FC236}">
                  <a16:creationId xmlns:a16="http://schemas.microsoft.com/office/drawing/2014/main" id="{DB143037-3653-4FDE-96D6-9E94B500C304}"/>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3026;p55">
              <a:extLst>
                <a:ext uri="{FF2B5EF4-FFF2-40B4-BE49-F238E27FC236}">
                  <a16:creationId xmlns:a16="http://schemas.microsoft.com/office/drawing/2014/main" id="{516D5EF0-794E-493D-84B6-76EEC6EC2C6F}"/>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3027;p55">
              <a:extLst>
                <a:ext uri="{FF2B5EF4-FFF2-40B4-BE49-F238E27FC236}">
                  <a16:creationId xmlns:a16="http://schemas.microsoft.com/office/drawing/2014/main" id="{92EB7451-FE99-4A12-86BD-43777029D3D1}"/>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3028;p55">
              <a:extLst>
                <a:ext uri="{FF2B5EF4-FFF2-40B4-BE49-F238E27FC236}">
                  <a16:creationId xmlns:a16="http://schemas.microsoft.com/office/drawing/2014/main" id="{CDB08AAF-3B52-48DE-80B4-09774040B0D2}"/>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3029;p55">
              <a:extLst>
                <a:ext uri="{FF2B5EF4-FFF2-40B4-BE49-F238E27FC236}">
                  <a16:creationId xmlns:a16="http://schemas.microsoft.com/office/drawing/2014/main" id="{4B05C59E-8F1F-4C95-BA11-5EBF470DCBB8}"/>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3030;p55">
              <a:extLst>
                <a:ext uri="{FF2B5EF4-FFF2-40B4-BE49-F238E27FC236}">
                  <a16:creationId xmlns:a16="http://schemas.microsoft.com/office/drawing/2014/main" id="{7E6FA458-EC8B-4E8B-B996-00C1618D0360}"/>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3031;p55">
              <a:extLst>
                <a:ext uri="{FF2B5EF4-FFF2-40B4-BE49-F238E27FC236}">
                  <a16:creationId xmlns:a16="http://schemas.microsoft.com/office/drawing/2014/main" id="{2ED6E21A-8DDA-4841-AB72-BD683B3C5682}"/>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3032;p55">
              <a:extLst>
                <a:ext uri="{FF2B5EF4-FFF2-40B4-BE49-F238E27FC236}">
                  <a16:creationId xmlns:a16="http://schemas.microsoft.com/office/drawing/2014/main" id="{8C49B50E-C640-4671-93D1-6F4141B41D3D}"/>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3033;p55">
              <a:extLst>
                <a:ext uri="{FF2B5EF4-FFF2-40B4-BE49-F238E27FC236}">
                  <a16:creationId xmlns:a16="http://schemas.microsoft.com/office/drawing/2014/main" id="{C91DC962-2AC3-4B0C-A33E-83395F6B1879}"/>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3034;p55">
              <a:extLst>
                <a:ext uri="{FF2B5EF4-FFF2-40B4-BE49-F238E27FC236}">
                  <a16:creationId xmlns:a16="http://schemas.microsoft.com/office/drawing/2014/main" id="{FCA96A46-C6BD-4CCB-9C5E-F4CB72908255}"/>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3035;p55">
              <a:extLst>
                <a:ext uri="{FF2B5EF4-FFF2-40B4-BE49-F238E27FC236}">
                  <a16:creationId xmlns:a16="http://schemas.microsoft.com/office/drawing/2014/main" id="{455BAD35-D477-42E5-8C93-DBE4920919FD}"/>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3036;p55">
              <a:extLst>
                <a:ext uri="{FF2B5EF4-FFF2-40B4-BE49-F238E27FC236}">
                  <a16:creationId xmlns:a16="http://schemas.microsoft.com/office/drawing/2014/main" id="{A8FBA5DA-1EFE-4B67-91EB-DC6E3BB3D447}"/>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3037;p55">
              <a:extLst>
                <a:ext uri="{FF2B5EF4-FFF2-40B4-BE49-F238E27FC236}">
                  <a16:creationId xmlns:a16="http://schemas.microsoft.com/office/drawing/2014/main" id="{5DDF3F89-D0D8-411D-BAF8-A380897A2F61}"/>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3038;p55">
              <a:extLst>
                <a:ext uri="{FF2B5EF4-FFF2-40B4-BE49-F238E27FC236}">
                  <a16:creationId xmlns:a16="http://schemas.microsoft.com/office/drawing/2014/main" id="{2B190047-C5AF-4834-A764-4D25CF99915B}"/>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3039;p55">
              <a:extLst>
                <a:ext uri="{FF2B5EF4-FFF2-40B4-BE49-F238E27FC236}">
                  <a16:creationId xmlns:a16="http://schemas.microsoft.com/office/drawing/2014/main" id="{E186D0C5-7E03-4D1E-85F8-7E4AA2F858CA}"/>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3040;p55">
              <a:extLst>
                <a:ext uri="{FF2B5EF4-FFF2-40B4-BE49-F238E27FC236}">
                  <a16:creationId xmlns:a16="http://schemas.microsoft.com/office/drawing/2014/main" id="{E7A3D803-3EA5-4A14-A3C1-545658A5C374}"/>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3041;p55">
              <a:extLst>
                <a:ext uri="{FF2B5EF4-FFF2-40B4-BE49-F238E27FC236}">
                  <a16:creationId xmlns:a16="http://schemas.microsoft.com/office/drawing/2014/main" id="{966D7E10-D94F-491A-A454-6C48C559C838}"/>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3042;p55">
              <a:extLst>
                <a:ext uri="{FF2B5EF4-FFF2-40B4-BE49-F238E27FC236}">
                  <a16:creationId xmlns:a16="http://schemas.microsoft.com/office/drawing/2014/main" id="{33C23B1B-5A7C-4D65-85A3-86BE007F7D35}"/>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3043;p55">
              <a:extLst>
                <a:ext uri="{FF2B5EF4-FFF2-40B4-BE49-F238E27FC236}">
                  <a16:creationId xmlns:a16="http://schemas.microsoft.com/office/drawing/2014/main" id="{907C6392-CE19-4EC3-A93E-9BE4B8A2493A}"/>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3044;p55">
              <a:extLst>
                <a:ext uri="{FF2B5EF4-FFF2-40B4-BE49-F238E27FC236}">
                  <a16:creationId xmlns:a16="http://schemas.microsoft.com/office/drawing/2014/main" id="{3C4B2226-3CDC-4D42-AD9D-2776958E79B5}"/>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3045;p55">
              <a:extLst>
                <a:ext uri="{FF2B5EF4-FFF2-40B4-BE49-F238E27FC236}">
                  <a16:creationId xmlns:a16="http://schemas.microsoft.com/office/drawing/2014/main" id="{056A7CD3-2C40-4DE4-8B61-5A917FCB78C1}"/>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3046;p55">
              <a:extLst>
                <a:ext uri="{FF2B5EF4-FFF2-40B4-BE49-F238E27FC236}">
                  <a16:creationId xmlns:a16="http://schemas.microsoft.com/office/drawing/2014/main" id="{38709466-276D-4765-80DA-C401F6793783}"/>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3047;p55">
              <a:extLst>
                <a:ext uri="{FF2B5EF4-FFF2-40B4-BE49-F238E27FC236}">
                  <a16:creationId xmlns:a16="http://schemas.microsoft.com/office/drawing/2014/main" id="{ED8F4BAD-D3BE-4343-8FED-137EDBC6C5E1}"/>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3048;p55">
              <a:extLst>
                <a:ext uri="{FF2B5EF4-FFF2-40B4-BE49-F238E27FC236}">
                  <a16:creationId xmlns:a16="http://schemas.microsoft.com/office/drawing/2014/main" id="{4065BC82-7995-4D39-8341-54A49D41BE5C}"/>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3049;p55">
              <a:extLst>
                <a:ext uri="{FF2B5EF4-FFF2-40B4-BE49-F238E27FC236}">
                  <a16:creationId xmlns:a16="http://schemas.microsoft.com/office/drawing/2014/main" id="{EDCBFD9C-9D2B-4FF4-B99E-D591C05BED71}"/>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3050;p55">
              <a:extLst>
                <a:ext uri="{FF2B5EF4-FFF2-40B4-BE49-F238E27FC236}">
                  <a16:creationId xmlns:a16="http://schemas.microsoft.com/office/drawing/2014/main" id="{C1CEB097-F884-40A5-B42B-874A7B9AABF9}"/>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3051;p55">
              <a:extLst>
                <a:ext uri="{FF2B5EF4-FFF2-40B4-BE49-F238E27FC236}">
                  <a16:creationId xmlns:a16="http://schemas.microsoft.com/office/drawing/2014/main" id="{7F310A1E-F2CD-4250-B57C-73E1687E29F4}"/>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3052;p55">
              <a:extLst>
                <a:ext uri="{FF2B5EF4-FFF2-40B4-BE49-F238E27FC236}">
                  <a16:creationId xmlns:a16="http://schemas.microsoft.com/office/drawing/2014/main" id="{8E936900-BF55-4185-A076-EDC2241B0FAA}"/>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3053;p55">
              <a:extLst>
                <a:ext uri="{FF2B5EF4-FFF2-40B4-BE49-F238E27FC236}">
                  <a16:creationId xmlns:a16="http://schemas.microsoft.com/office/drawing/2014/main" id="{63FDDBD6-99ED-4EC9-AF13-FAC166FD580B}"/>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3054;p55">
              <a:extLst>
                <a:ext uri="{FF2B5EF4-FFF2-40B4-BE49-F238E27FC236}">
                  <a16:creationId xmlns:a16="http://schemas.microsoft.com/office/drawing/2014/main" id="{BD60153C-94FC-43A9-AF47-DE2E1E1891E8}"/>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3055;p55">
              <a:extLst>
                <a:ext uri="{FF2B5EF4-FFF2-40B4-BE49-F238E27FC236}">
                  <a16:creationId xmlns:a16="http://schemas.microsoft.com/office/drawing/2014/main" id="{FFC37AF3-DFE6-4316-BEF7-5A8B83A432E1}"/>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3056;p55">
              <a:extLst>
                <a:ext uri="{FF2B5EF4-FFF2-40B4-BE49-F238E27FC236}">
                  <a16:creationId xmlns:a16="http://schemas.microsoft.com/office/drawing/2014/main" id="{C9D32629-CBCE-42DF-859D-F7BDC0F0779D}"/>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3057;p55">
              <a:extLst>
                <a:ext uri="{FF2B5EF4-FFF2-40B4-BE49-F238E27FC236}">
                  <a16:creationId xmlns:a16="http://schemas.microsoft.com/office/drawing/2014/main" id="{A1CD1EE8-9053-4A9B-9919-8445617E2C56}"/>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3058;p55">
              <a:extLst>
                <a:ext uri="{FF2B5EF4-FFF2-40B4-BE49-F238E27FC236}">
                  <a16:creationId xmlns:a16="http://schemas.microsoft.com/office/drawing/2014/main" id="{41AA869B-A6FF-45EF-B95B-D3146C871CFF}"/>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3059;p55">
              <a:extLst>
                <a:ext uri="{FF2B5EF4-FFF2-40B4-BE49-F238E27FC236}">
                  <a16:creationId xmlns:a16="http://schemas.microsoft.com/office/drawing/2014/main" id="{B861CD3E-EC05-4A10-969B-FCF0CC0310F6}"/>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3060;p55">
              <a:extLst>
                <a:ext uri="{FF2B5EF4-FFF2-40B4-BE49-F238E27FC236}">
                  <a16:creationId xmlns:a16="http://schemas.microsoft.com/office/drawing/2014/main" id="{AFF9D97E-EFC8-408D-9399-E8271FBC1764}"/>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3061;p55">
              <a:extLst>
                <a:ext uri="{FF2B5EF4-FFF2-40B4-BE49-F238E27FC236}">
                  <a16:creationId xmlns:a16="http://schemas.microsoft.com/office/drawing/2014/main" id="{9C94C5E6-D15F-4577-9615-42C021746D9D}"/>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3062;p55">
              <a:extLst>
                <a:ext uri="{FF2B5EF4-FFF2-40B4-BE49-F238E27FC236}">
                  <a16:creationId xmlns:a16="http://schemas.microsoft.com/office/drawing/2014/main" id="{4A5F3086-A672-43A8-A893-DEB4293C9212}"/>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3063;p55">
              <a:extLst>
                <a:ext uri="{FF2B5EF4-FFF2-40B4-BE49-F238E27FC236}">
                  <a16:creationId xmlns:a16="http://schemas.microsoft.com/office/drawing/2014/main" id="{460BB628-4BFB-4945-B560-3307C304211D}"/>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3064;p55">
              <a:extLst>
                <a:ext uri="{FF2B5EF4-FFF2-40B4-BE49-F238E27FC236}">
                  <a16:creationId xmlns:a16="http://schemas.microsoft.com/office/drawing/2014/main" id="{B3E1D12B-6850-4A4A-9EEF-DEBFF7FBDB44}"/>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3065;p55">
              <a:extLst>
                <a:ext uri="{FF2B5EF4-FFF2-40B4-BE49-F238E27FC236}">
                  <a16:creationId xmlns:a16="http://schemas.microsoft.com/office/drawing/2014/main" id="{1A4D7597-32FB-41FE-A670-9E3E7448EDA4}"/>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3066;p55">
              <a:extLst>
                <a:ext uri="{FF2B5EF4-FFF2-40B4-BE49-F238E27FC236}">
                  <a16:creationId xmlns:a16="http://schemas.microsoft.com/office/drawing/2014/main" id="{21EB6229-B6D3-401B-AC23-F543323C792D}"/>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3067;p55">
              <a:extLst>
                <a:ext uri="{FF2B5EF4-FFF2-40B4-BE49-F238E27FC236}">
                  <a16:creationId xmlns:a16="http://schemas.microsoft.com/office/drawing/2014/main" id="{413190C5-F34A-491A-947A-CF220F78BD98}"/>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3068;p55">
              <a:extLst>
                <a:ext uri="{FF2B5EF4-FFF2-40B4-BE49-F238E27FC236}">
                  <a16:creationId xmlns:a16="http://schemas.microsoft.com/office/drawing/2014/main" id="{BDACA7FE-FF18-46E8-9CD5-0C78C0D1E9B9}"/>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3069;p55">
              <a:extLst>
                <a:ext uri="{FF2B5EF4-FFF2-40B4-BE49-F238E27FC236}">
                  <a16:creationId xmlns:a16="http://schemas.microsoft.com/office/drawing/2014/main" id="{A0BACF78-09B3-4AAE-BB44-ACDD00BB6781}"/>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3070;p55">
              <a:extLst>
                <a:ext uri="{FF2B5EF4-FFF2-40B4-BE49-F238E27FC236}">
                  <a16:creationId xmlns:a16="http://schemas.microsoft.com/office/drawing/2014/main" id="{6D1F447B-BC70-4CD2-A65D-AAAEF9CAE7A7}"/>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3071;p55">
              <a:extLst>
                <a:ext uri="{FF2B5EF4-FFF2-40B4-BE49-F238E27FC236}">
                  <a16:creationId xmlns:a16="http://schemas.microsoft.com/office/drawing/2014/main" id="{E1C47ECA-0896-4888-8BC5-6B45B795C1BC}"/>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3072;p55">
              <a:extLst>
                <a:ext uri="{FF2B5EF4-FFF2-40B4-BE49-F238E27FC236}">
                  <a16:creationId xmlns:a16="http://schemas.microsoft.com/office/drawing/2014/main" id="{D97A14B3-80E2-421D-A673-01FEB38D926B}"/>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3073;p55">
              <a:extLst>
                <a:ext uri="{FF2B5EF4-FFF2-40B4-BE49-F238E27FC236}">
                  <a16:creationId xmlns:a16="http://schemas.microsoft.com/office/drawing/2014/main" id="{59B792F1-A07F-4640-BB64-D04770EE4438}"/>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3074;p55">
              <a:extLst>
                <a:ext uri="{FF2B5EF4-FFF2-40B4-BE49-F238E27FC236}">
                  <a16:creationId xmlns:a16="http://schemas.microsoft.com/office/drawing/2014/main" id="{CCFA48F6-F4C9-4593-9E3E-E58BC385D8DA}"/>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3075;p55">
              <a:extLst>
                <a:ext uri="{FF2B5EF4-FFF2-40B4-BE49-F238E27FC236}">
                  <a16:creationId xmlns:a16="http://schemas.microsoft.com/office/drawing/2014/main" id="{678BF0ED-B69A-404C-B732-112F5FB0D737}"/>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3076;p55">
              <a:extLst>
                <a:ext uri="{FF2B5EF4-FFF2-40B4-BE49-F238E27FC236}">
                  <a16:creationId xmlns:a16="http://schemas.microsoft.com/office/drawing/2014/main" id="{C505E954-1F68-4328-B140-E949232CE402}"/>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3077;p55">
              <a:extLst>
                <a:ext uri="{FF2B5EF4-FFF2-40B4-BE49-F238E27FC236}">
                  <a16:creationId xmlns:a16="http://schemas.microsoft.com/office/drawing/2014/main" id="{E6A59558-ADC1-4783-9F5F-CD1076E24989}"/>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3078;p55">
              <a:extLst>
                <a:ext uri="{FF2B5EF4-FFF2-40B4-BE49-F238E27FC236}">
                  <a16:creationId xmlns:a16="http://schemas.microsoft.com/office/drawing/2014/main" id="{B22170D2-382B-43A9-A2BA-4FEB3B159A23}"/>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3079;p55">
              <a:extLst>
                <a:ext uri="{FF2B5EF4-FFF2-40B4-BE49-F238E27FC236}">
                  <a16:creationId xmlns:a16="http://schemas.microsoft.com/office/drawing/2014/main" id="{EC4053A8-66B4-48EC-9648-8B1EB9ECE521}"/>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3080;p55">
              <a:extLst>
                <a:ext uri="{FF2B5EF4-FFF2-40B4-BE49-F238E27FC236}">
                  <a16:creationId xmlns:a16="http://schemas.microsoft.com/office/drawing/2014/main" id="{5CB9DEC8-7781-4659-9BD9-AB9767246EC5}"/>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3081;p55">
              <a:extLst>
                <a:ext uri="{FF2B5EF4-FFF2-40B4-BE49-F238E27FC236}">
                  <a16:creationId xmlns:a16="http://schemas.microsoft.com/office/drawing/2014/main" id="{544C68C0-9A2C-4DF3-A510-698D19EE9F9C}"/>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3082;p55">
              <a:extLst>
                <a:ext uri="{FF2B5EF4-FFF2-40B4-BE49-F238E27FC236}">
                  <a16:creationId xmlns:a16="http://schemas.microsoft.com/office/drawing/2014/main" id="{2583F0AC-17E2-43F9-ACEF-3818B065054C}"/>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3083;p55">
              <a:extLst>
                <a:ext uri="{FF2B5EF4-FFF2-40B4-BE49-F238E27FC236}">
                  <a16:creationId xmlns:a16="http://schemas.microsoft.com/office/drawing/2014/main" id="{10974D29-2C86-4787-990A-96824C4F0352}"/>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3084;p55">
              <a:extLst>
                <a:ext uri="{FF2B5EF4-FFF2-40B4-BE49-F238E27FC236}">
                  <a16:creationId xmlns:a16="http://schemas.microsoft.com/office/drawing/2014/main" id="{20F536CA-3CD1-4B8E-A2D9-E312A048D8F3}"/>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3085;p55">
              <a:extLst>
                <a:ext uri="{FF2B5EF4-FFF2-40B4-BE49-F238E27FC236}">
                  <a16:creationId xmlns:a16="http://schemas.microsoft.com/office/drawing/2014/main" id="{1496F51B-0E27-4351-AAB8-D1F6CE62943C}"/>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3086;p55">
              <a:extLst>
                <a:ext uri="{FF2B5EF4-FFF2-40B4-BE49-F238E27FC236}">
                  <a16:creationId xmlns:a16="http://schemas.microsoft.com/office/drawing/2014/main" id="{48C23D56-0EFE-4A5E-9887-1F91341369C4}"/>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3087;p55">
              <a:extLst>
                <a:ext uri="{FF2B5EF4-FFF2-40B4-BE49-F238E27FC236}">
                  <a16:creationId xmlns:a16="http://schemas.microsoft.com/office/drawing/2014/main" id="{7F6B0C9D-C9DF-4508-BCA9-AF0AF1DF2541}"/>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3088;p55">
              <a:extLst>
                <a:ext uri="{FF2B5EF4-FFF2-40B4-BE49-F238E27FC236}">
                  <a16:creationId xmlns:a16="http://schemas.microsoft.com/office/drawing/2014/main" id="{1482CFB1-B1E6-4E7E-9953-3D4BD04DA623}"/>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3089;p55">
              <a:extLst>
                <a:ext uri="{FF2B5EF4-FFF2-40B4-BE49-F238E27FC236}">
                  <a16:creationId xmlns:a16="http://schemas.microsoft.com/office/drawing/2014/main" id="{FB817D6F-C1B7-4023-83B2-6156A1D601AB}"/>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3090;p55">
              <a:extLst>
                <a:ext uri="{FF2B5EF4-FFF2-40B4-BE49-F238E27FC236}">
                  <a16:creationId xmlns:a16="http://schemas.microsoft.com/office/drawing/2014/main" id="{9316BB20-550B-4209-AA5F-0725801678B2}"/>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3091;p55">
              <a:extLst>
                <a:ext uri="{FF2B5EF4-FFF2-40B4-BE49-F238E27FC236}">
                  <a16:creationId xmlns:a16="http://schemas.microsoft.com/office/drawing/2014/main" id="{409CCD12-8A56-4B81-AD8F-65C07D34647D}"/>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3092;p55">
              <a:extLst>
                <a:ext uri="{FF2B5EF4-FFF2-40B4-BE49-F238E27FC236}">
                  <a16:creationId xmlns:a16="http://schemas.microsoft.com/office/drawing/2014/main" id="{7BCDD775-B5F8-4D3B-8D20-8BA42D9F94E5}"/>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3093;p55">
              <a:extLst>
                <a:ext uri="{FF2B5EF4-FFF2-40B4-BE49-F238E27FC236}">
                  <a16:creationId xmlns:a16="http://schemas.microsoft.com/office/drawing/2014/main" id="{4401F37D-A89B-4A66-BC9B-41116176EC8D}"/>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3094;p55">
              <a:extLst>
                <a:ext uri="{FF2B5EF4-FFF2-40B4-BE49-F238E27FC236}">
                  <a16:creationId xmlns:a16="http://schemas.microsoft.com/office/drawing/2014/main" id="{B47A0033-293A-499B-8C20-D2C2328CA707}"/>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3095;p55">
              <a:extLst>
                <a:ext uri="{FF2B5EF4-FFF2-40B4-BE49-F238E27FC236}">
                  <a16:creationId xmlns:a16="http://schemas.microsoft.com/office/drawing/2014/main" id="{D079C0F5-BDB4-408F-894A-64237C691BF3}"/>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3096;p55">
              <a:extLst>
                <a:ext uri="{FF2B5EF4-FFF2-40B4-BE49-F238E27FC236}">
                  <a16:creationId xmlns:a16="http://schemas.microsoft.com/office/drawing/2014/main" id="{164B3048-373E-4C07-849B-BEFE501B3378}"/>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3097;p55">
              <a:extLst>
                <a:ext uri="{FF2B5EF4-FFF2-40B4-BE49-F238E27FC236}">
                  <a16:creationId xmlns:a16="http://schemas.microsoft.com/office/drawing/2014/main" id="{355B99CA-663B-44C6-A7A5-0A47BBD9CD0E}"/>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3098;p55">
              <a:extLst>
                <a:ext uri="{FF2B5EF4-FFF2-40B4-BE49-F238E27FC236}">
                  <a16:creationId xmlns:a16="http://schemas.microsoft.com/office/drawing/2014/main" id="{A146250A-69F6-4DFB-96FC-EA2B14FE4966}"/>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3099;p55">
              <a:extLst>
                <a:ext uri="{FF2B5EF4-FFF2-40B4-BE49-F238E27FC236}">
                  <a16:creationId xmlns:a16="http://schemas.microsoft.com/office/drawing/2014/main" id="{946DC747-24A8-4B2B-9923-BABF8CCEECBF}"/>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3100;p55">
              <a:extLst>
                <a:ext uri="{FF2B5EF4-FFF2-40B4-BE49-F238E27FC236}">
                  <a16:creationId xmlns:a16="http://schemas.microsoft.com/office/drawing/2014/main" id="{2FA3E283-B707-41E5-9764-9FBE3A7ECFB9}"/>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3101;p55">
              <a:extLst>
                <a:ext uri="{FF2B5EF4-FFF2-40B4-BE49-F238E27FC236}">
                  <a16:creationId xmlns:a16="http://schemas.microsoft.com/office/drawing/2014/main" id="{241CFE8C-8902-4C5E-8C54-639E2330400F}"/>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3102;p55">
              <a:extLst>
                <a:ext uri="{FF2B5EF4-FFF2-40B4-BE49-F238E27FC236}">
                  <a16:creationId xmlns:a16="http://schemas.microsoft.com/office/drawing/2014/main" id="{F905EC07-748F-4FD8-96C7-C188B717287D}"/>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3103;p55">
              <a:extLst>
                <a:ext uri="{FF2B5EF4-FFF2-40B4-BE49-F238E27FC236}">
                  <a16:creationId xmlns:a16="http://schemas.microsoft.com/office/drawing/2014/main" id="{340B1EFA-0B10-45EF-9211-CB0F85A3434D}"/>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3104;p55">
              <a:extLst>
                <a:ext uri="{FF2B5EF4-FFF2-40B4-BE49-F238E27FC236}">
                  <a16:creationId xmlns:a16="http://schemas.microsoft.com/office/drawing/2014/main" id="{782D5F88-DB4C-4870-8784-1919AEE7BED5}"/>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3105;p55">
              <a:extLst>
                <a:ext uri="{FF2B5EF4-FFF2-40B4-BE49-F238E27FC236}">
                  <a16:creationId xmlns:a16="http://schemas.microsoft.com/office/drawing/2014/main" id="{A408ACED-9E4D-4294-BF76-A41479AF8FB7}"/>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3106;p55">
              <a:extLst>
                <a:ext uri="{FF2B5EF4-FFF2-40B4-BE49-F238E27FC236}">
                  <a16:creationId xmlns:a16="http://schemas.microsoft.com/office/drawing/2014/main" id="{723CA2DB-A73D-4A98-ACEC-8D863C6D7950}"/>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3107;p55">
              <a:extLst>
                <a:ext uri="{FF2B5EF4-FFF2-40B4-BE49-F238E27FC236}">
                  <a16:creationId xmlns:a16="http://schemas.microsoft.com/office/drawing/2014/main" id="{F01A2D07-F250-42EB-8CC0-2BA62CA33C54}"/>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3108;p55">
              <a:extLst>
                <a:ext uri="{FF2B5EF4-FFF2-40B4-BE49-F238E27FC236}">
                  <a16:creationId xmlns:a16="http://schemas.microsoft.com/office/drawing/2014/main" id="{4C59AF44-AF49-4FB0-9283-C0605428F734}"/>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3109;p55">
              <a:extLst>
                <a:ext uri="{FF2B5EF4-FFF2-40B4-BE49-F238E27FC236}">
                  <a16:creationId xmlns:a16="http://schemas.microsoft.com/office/drawing/2014/main" id="{F5DCA58A-2DC2-4AEA-BCC3-99AD2D286121}"/>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3110;p55">
              <a:extLst>
                <a:ext uri="{FF2B5EF4-FFF2-40B4-BE49-F238E27FC236}">
                  <a16:creationId xmlns:a16="http://schemas.microsoft.com/office/drawing/2014/main" id="{4A5DD641-974F-460D-8F59-8E1C4AEDDC22}"/>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3111;p55">
              <a:extLst>
                <a:ext uri="{FF2B5EF4-FFF2-40B4-BE49-F238E27FC236}">
                  <a16:creationId xmlns:a16="http://schemas.microsoft.com/office/drawing/2014/main" id="{DFECDD92-7E84-491A-B30C-B6313BA3CCFA}"/>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3112;p55">
              <a:extLst>
                <a:ext uri="{FF2B5EF4-FFF2-40B4-BE49-F238E27FC236}">
                  <a16:creationId xmlns:a16="http://schemas.microsoft.com/office/drawing/2014/main" id="{5D570009-BC88-4BD9-AB56-3C3812A3010D}"/>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3113;p55">
              <a:extLst>
                <a:ext uri="{FF2B5EF4-FFF2-40B4-BE49-F238E27FC236}">
                  <a16:creationId xmlns:a16="http://schemas.microsoft.com/office/drawing/2014/main" id="{3CE4DC25-AF75-4EFC-B8B4-B2B864E2EA72}"/>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3114;p55">
              <a:extLst>
                <a:ext uri="{FF2B5EF4-FFF2-40B4-BE49-F238E27FC236}">
                  <a16:creationId xmlns:a16="http://schemas.microsoft.com/office/drawing/2014/main" id="{F803BD77-9914-43C3-A829-ED46155A9310}"/>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3115;p55">
              <a:extLst>
                <a:ext uri="{FF2B5EF4-FFF2-40B4-BE49-F238E27FC236}">
                  <a16:creationId xmlns:a16="http://schemas.microsoft.com/office/drawing/2014/main" id="{E017C06B-CF7D-40C6-A733-EEEA3C906474}"/>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3116;p55">
              <a:extLst>
                <a:ext uri="{FF2B5EF4-FFF2-40B4-BE49-F238E27FC236}">
                  <a16:creationId xmlns:a16="http://schemas.microsoft.com/office/drawing/2014/main" id="{1777CA3B-063E-4452-A3BF-FBB2145F68E4}"/>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3117;p55">
              <a:extLst>
                <a:ext uri="{FF2B5EF4-FFF2-40B4-BE49-F238E27FC236}">
                  <a16:creationId xmlns:a16="http://schemas.microsoft.com/office/drawing/2014/main" id="{BFADAE0F-E396-46ED-9128-F2F67CE4ACF6}"/>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3118;p55">
              <a:extLst>
                <a:ext uri="{FF2B5EF4-FFF2-40B4-BE49-F238E27FC236}">
                  <a16:creationId xmlns:a16="http://schemas.microsoft.com/office/drawing/2014/main" id="{8CF8182B-911B-44D2-8120-D793BD53116B}"/>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3119;p55">
              <a:extLst>
                <a:ext uri="{FF2B5EF4-FFF2-40B4-BE49-F238E27FC236}">
                  <a16:creationId xmlns:a16="http://schemas.microsoft.com/office/drawing/2014/main" id="{0B9B80EF-A27F-445F-ADC4-44991A2A9CC6}"/>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3120;p55">
              <a:extLst>
                <a:ext uri="{FF2B5EF4-FFF2-40B4-BE49-F238E27FC236}">
                  <a16:creationId xmlns:a16="http://schemas.microsoft.com/office/drawing/2014/main" id="{73893A5C-898C-477A-9364-F267D9BDA8F0}"/>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3121;p55">
              <a:extLst>
                <a:ext uri="{FF2B5EF4-FFF2-40B4-BE49-F238E27FC236}">
                  <a16:creationId xmlns:a16="http://schemas.microsoft.com/office/drawing/2014/main" id="{62C40AD6-7C7E-45CD-81A8-54EECD53DCAC}"/>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3122;p55">
              <a:extLst>
                <a:ext uri="{FF2B5EF4-FFF2-40B4-BE49-F238E27FC236}">
                  <a16:creationId xmlns:a16="http://schemas.microsoft.com/office/drawing/2014/main" id="{D93725DA-D2E3-4323-9845-DCA27FB330E1}"/>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3123;p55">
              <a:extLst>
                <a:ext uri="{FF2B5EF4-FFF2-40B4-BE49-F238E27FC236}">
                  <a16:creationId xmlns:a16="http://schemas.microsoft.com/office/drawing/2014/main" id="{2D78480E-C331-41B1-8225-880B9E1FA253}"/>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3124;p55">
              <a:extLst>
                <a:ext uri="{FF2B5EF4-FFF2-40B4-BE49-F238E27FC236}">
                  <a16:creationId xmlns:a16="http://schemas.microsoft.com/office/drawing/2014/main" id="{62B7B805-F5D7-4B03-83B8-6D2780BAA778}"/>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3125;p55">
              <a:extLst>
                <a:ext uri="{FF2B5EF4-FFF2-40B4-BE49-F238E27FC236}">
                  <a16:creationId xmlns:a16="http://schemas.microsoft.com/office/drawing/2014/main" id="{3F73EB56-CBFE-4194-891E-D0C2A2079378}"/>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3126;p55">
              <a:extLst>
                <a:ext uri="{FF2B5EF4-FFF2-40B4-BE49-F238E27FC236}">
                  <a16:creationId xmlns:a16="http://schemas.microsoft.com/office/drawing/2014/main" id="{9D110C42-07E0-46D4-A186-A0CCF58F9106}"/>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3127;p55">
              <a:extLst>
                <a:ext uri="{FF2B5EF4-FFF2-40B4-BE49-F238E27FC236}">
                  <a16:creationId xmlns:a16="http://schemas.microsoft.com/office/drawing/2014/main" id="{62058719-8C74-486E-BBA0-2EAFDE5F329E}"/>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128;p55">
              <a:extLst>
                <a:ext uri="{FF2B5EF4-FFF2-40B4-BE49-F238E27FC236}">
                  <a16:creationId xmlns:a16="http://schemas.microsoft.com/office/drawing/2014/main" id="{471AC628-7EBA-462C-8E82-EA6CEAD63BAD}"/>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3129;p55">
              <a:extLst>
                <a:ext uri="{FF2B5EF4-FFF2-40B4-BE49-F238E27FC236}">
                  <a16:creationId xmlns:a16="http://schemas.microsoft.com/office/drawing/2014/main" id="{732FF1FD-B224-44F5-BF4C-EC1C9C1CFEB8}"/>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130;p55">
              <a:extLst>
                <a:ext uri="{FF2B5EF4-FFF2-40B4-BE49-F238E27FC236}">
                  <a16:creationId xmlns:a16="http://schemas.microsoft.com/office/drawing/2014/main" id="{9EFE9B9A-7F0B-4DB5-A780-CC1EFA5349E5}"/>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3131;p55">
              <a:extLst>
                <a:ext uri="{FF2B5EF4-FFF2-40B4-BE49-F238E27FC236}">
                  <a16:creationId xmlns:a16="http://schemas.microsoft.com/office/drawing/2014/main" id="{88027416-8450-4822-A935-231E7A2D92E9}"/>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3132;p55">
              <a:extLst>
                <a:ext uri="{FF2B5EF4-FFF2-40B4-BE49-F238E27FC236}">
                  <a16:creationId xmlns:a16="http://schemas.microsoft.com/office/drawing/2014/main" id="{9913B41E-F988-494F-B7BB-735733A2D1DB}"/>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3133;p55">
              <a:extLst>
                <a:ext uri="{FF2B5EF4-FFF2-40B4-BE49-F238E27FC236}">
                  <a16:creationId xmlns:a16="http://schemas.microsoft.com/office/drawing/2014/main" id="{50DEBD17-608F-41B4-90AE-3A2951DD38B5}"/>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3134;p55">
              <a:extLst>
                <a:ext uri="{FF2B5EF4-FFF2-40B4-BE49-F238E27FC236}">
                  <a16:creationId xmlns:a16="http://schemas.microsoft.com/office/drawing/2014/main" id="{241E1DAC-D9F2-459F-9BAC-3A0099294DBA}"/>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3135;p55">
              <a:extLst>
                <a:ext uri="{FF2B5EF4-FFF2-40B4-BE49-F238E27FC236}">
                  <a16:creationId xmlns:a16="http://schemas.microsoft.com/office/drawing/2014/main" id="{F51B4B92-38D4-4A53-A1C8-7E8EE2AA0C24}"/>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3136;p55">
              <a:extLst>
                <a:ext uri="{FF2B5EF4-FFF2-40B4-BE49-F238E27FC236}">
                  <a16:creationId xmlns:a16="http://schemas.microsoft.com/office/drawing/2014/main" id="{3DAEC345-D84C-4507-BF9B-07D0DD2DC655}"/>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3137;p55">
              <a:extLst>
                <a:ext uri="{FF2B5EF4-FFF2-40B4-BE49-F238E27FC236}">
                  <a16:creationId xmlns:a16="http://schemas.microsoft.com/office/drawing/2014/main" id="{8936A706-D585-466D-B7CB-76492046B6D0}"/>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3138;p55">
              <a:extLst>
                <a:ext uri="{FF2B5EF4-FFF2-40B4-BE49-F238E27FC236}">
                  <a16:creationId xmlns:a16="http://schemas.microsoft.com/office/drawing/2014/main" id="{0553389A-65E5-4185-A911-4C99537BF074}"/>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3139;p55">
              <a:extLst>
                <a:ext uri="{FF2B5EF4-FFF2-40B4-BE49-F238E27FC236}">
                  <a16:creationId xmlns:a16="http://schemas.microsoft.com/office/drawing/2014/main" id="{27C22074-FBC2-4905-A08C-B140A7AFA515}"/>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3140;p55">
              <a:extLst>
                <a:ext uri="{FF2B5EF4-FFF2-40B4-BE49-F238E27FC236}">
                  <a16:creationId xmlns:a16="http://schemas.microsoft.com/office/drawing/2014/main" id="{80254FA1-985F-4A95-A046-5F92A0940E1E}"/>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3141;p55">
              <a:extLst>
                <a:ext uri="{FF2B5EF4-FFF2-40B4-BE49-F238E27FC236}">
                  <a16:creationId xmlns:a16="http://schemas.microsoft.com/office/drawing/2014/main" id="{02E9B53F-73AD-41D3-9451-CCE7E05FD49C}"/>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3142;p55">
              <a:extLst>
                <a:ext uri="{FF2B5EF4-FFF2-40B4-BE49-F238E27FC236}">
                  <a16:creationId xmlns:a16="http://schemas.microsoft.com/office/drawing/2014/main" id="{5A4E331C-5954-4871-9F08-14B9685AFD2D}"/>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3143;p55">
              <a:extLst>
                <a:ext uri="{FF2B5EF4-FFF2-40B4-BE49-F238E27FC236}">
                  <a16:creationId xmlns:a16="http://schemas.microsoft.com/office/drawing/2014/main" id="{1214E1AA-5A20-47B7-A59B-837A18C8BB4A}"/>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3144;p55">
              <a:extLst>
                <a:ext uri="{FF2B5EF4-FFF2-40B4-BE49-F238E27FC236}">
                  <a16:creationId xmlns:a16="http://schemas.microsoft.com/office/drawing/2014/main" id="{5CEB5C3D-B401-4985-83CC-5C44357AF1E2}"/>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3145;p55">
              <a:extLst>
                <a:ext uri="{FF2B5EF4-FFF2-40B4-BE49-F238E27FC236}">
                  <a16:creationId xmlns:a16="http://schemas.microsoft.com/office/drawing/2014/main" id="{8A7CA772-9860-4751-85F2-E0361D950F0A}"/>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3146;p55">
              <a:extLst>
                <a:ext uri="{FF2B5EF4-FFF2-40B4-BE49-F238E27FC236}">
                  <a16:creationId xmlns:a16="http://schemas.microsoft.com/office/drawing/2014/main" id="{EB0806CD-0C54-4574-BFCD-8BDCB4217E9F}"/>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3147;p55">
              <a:extLst>
                <a:ext uri="{FF2B5EF4-FFF2-40B4-BE49-F238E27FC236}">
                  <a16:creationId xmlns:a16="http://schemas.microsoft.com/office/drawing/2014/main" id="{2DED22AD-5C46-43D2-830B-36DA4EFAB262}"/>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3148;p55">
              <a:extLst>
                <a:ext uri="{FF2B5EF4-FFF2-40B4-BE49-F238E27FC236}">
                  <a16:creationId xmlns:a16="http://schemas.microsoft.com/office/drawing/2014/main" id="{281BD6F8-D700-4B29-9C8B-07D64363CC1C}"/>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3149;p55">
              <a:extLst>
                <a:ext uri="{FF2B5EF4-FFF2-40B4-BE49-F238E27FC236}">
                  <a16:creationId xmlns:a16="http://schemas.microsoft.com/office/drawing/2014/main" id="{EBFB0B84-E473-45AC-B969-23F04778FB99}"/>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3150;p55">
              <a:extLst>
                <a:ext uri="{FF2B5EF4-FFF2-40B4-BE49-F238E27FC236}">
                  <a16:creationId xmlns:a16="http://schemas.microsoft.com/office/drawing/2014/main" id="{B10CC817-6116-4D49-BF0A-4620B46DD0C5}"/>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3151;p55">
              <a:extLst>
                <a:ext uri="{FF2B5EF4-FFF2-40B4-BE49-F238E27FC236}">
                  <a16:creationId xmlns:a16="http://schemas.microsoft.com/office/drawing/2014/main" id="{33761872-1E86-44DE-8AFC-B966205F314A}"/>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3152;p55">
              <a:extLst>
                <a:ext uri="{FF2B5EF4-FFF2-40B4-BE49-F238E27FC236}">
                  <a16:creationId xmlns:a16="http://schemas.microsoft.com/office/drawing/2014/main" id="{55EF311A-0E1D-40BA-A8DB-759B3ECE5D64}"/>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3153;p55">
              <a:extLst>
                <a:ext uri="{FF2B5EF4-FFF2-40B4-BE49-F238E27FC236}">
                  <a16:creationId xmlns:a16="http://schemas.microsoft.com/office/drawing/2014/main" id="{EAE22E19-8C67-441A-90BE-F403AE4F5F8B}"/>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3154;p55">
              <a:extLst>
                <a:ext uri="{FF2B5EF4-FFF2-40B4-BE49-F238E27FC236}">
                  <a16:creationId xmlns:a16="http://schemas.microsoft.com/office/drawing/2014/main" id="{98D38DE9-FED7-41C1-BDFA-3DAA1118EE83}"/>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3155;p55">
              <a:extLst>
                <a:ext uri="{FF2B5EF4-FFF2-40B4-BE49-F238E27FC236}">
                  <a16:creationId xmlns:a16="http://schemas.microsoft.com/office/drawing/2014/main" id="{A33EC8BC-5D11-47E0-AD9E-B549F6EB097E}"/>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3156;p55">
              <a:extLst>
                <a:ext uri="{FF2B5EF4-FFF2-40B4-BE49-F238E27FC236}">
                  <a16:creationId xmlns:a16="http://schemas.microsoft.com/office/drawing/2014/main" id="{33F042F0-61FC-49B4-8121-70A60E1BCA90}"/>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3157;p55">
              <a:extLst>
                <a:ext uri="{FF2B5EF4-FFF2-40B4-BE49-F238E27FC236}">
                  <a16:creationId xmlns:a16="http://schemas.microsoft.com/office/drawing/2014/main" id="{2AA2C4AB-E0A3-49DD-A962-10F97D4C5E4C}"/>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3158;p55">
              <a:extLst>
                <a:ext uri="{FF2B5EF4-FFF2-40B4-BE49-F238E27FC236}">
                  <a16:creationId xmlns:a16="http://schemas.microsoft.com/office/drawing/2014/main" id="{14425297-19D3-4DCA-8925-5F7D2A11E138}"/>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3159;p55">
              <a:extLst>
                <a:ext uri="{FF2B5EF4-FFF2-40B4-BE49-F238E27FC236}">
                  <a16:creationId xmlns:a16="http://schemas.microsoft.com/office/drawing/2014/main" id="{939FE088-4C0B-4343-90BE-C906462A7BEE}"/>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3160;p55">
              <a:extLst>
                <a:ext uri="{FF2B5EF4-FFF2-40B4-BE49-F238E27FC236}">
                  <a16:creationId xmlns:a16="http://schemas.microsoft.com/office/drawing/2014/main" id="{97207297-A660-488A-994C-3E0913D335CA}"/>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3161;p55">
              <a:extLst>
                <a:ext uri="{FF2B5EF4-FFF2-40B4-BE49-F238E27FC236}">
                  <a16:creationId xmlns:a16="http://schemas.microsoft.com/office/drawing/2014/main" id="{4B4C4572-BDBD-48AE-9B44-5C762DBD5FB4}"/>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3162;p55">
              <a:extLst>
                <a:ext uri="{FF2B5EF4-FFF2-40B4-BE49-F238E27FC236}">
                  <a16:creationId xmlns:a16="http://schemas.microsoft.com/office/drawing/2014/main" id="{EC0A354A-5517-4594-80A8-3C6646294D24}"/>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3163;p55">
              <a:extLst>
                <a:ext uri="{FF2B5EF4-FFF2-40B4-BE49-F238E27FC236}">
                  <a16:creationId xmlns:a16="http://schemas.microsoft.com/office/drawing/2014/main" id="{8C4FFFBD-6C52-4856-B396-FC1F06C03E94}"/>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3164;p55">
              <a:extLst>
                <a:ext uri="{FF2B5EF4-FFF2-40B4-BE49-F238E27FC236}">
                  <a16:creationId xmlns:a16="http://schemas.microsoft.com/office/drawing/2014/main" id="{A956067D-999A-4379-9969-2EDC8AEFA640}"/>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3165;p55">
              <a:extLst>
                <a:ext uri="{FF2B5EF4-FFF2-40B4-BE49-F238E27FC236}">
                  <a16:creationId xmlns:a16="http://schemas.microsoft.com/office/drawing/2014/main" id="{96BC002B-21FF-42FD-8AF0-8ED6DC90A7B6}"/>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3166;p55">
              <a:extLst>
                <a:ext uri="{FF2B5EF4-FFF2-40B4-BE49-F238E27FC236}">
                  <a16:creationId xmlns:a16="http://schemas.microsoft.com/office/drawing/2014/main" id="{F036A2A9-3B0A-4158-93D0-C0005CB7E25A}"/>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3167;p55">
              <a:extLst>
                <a:ext uri="{FF2B5EF4-FFF2-40B4-BE49-F238E27FC236}">
                  <a16:creationId xmlns:a16="http://schemas.microsoft.com/office/drawing/2014/main" id="{1D3DD9E1-968C-4528-9EBA-BD20304F5E48}"/>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3168;p55">
              <a:extLst>
                <a:ext uri="{FF2B5EF4-FFF2-40B4-BE49-F238E27FC236}">
                  <a16:creationId xmlns:a16="http://schemas.microsoft.com/office/drawing/2014/main" id="{5BC8F178-14A2-4ED6-9F82-5968D2357336}"/>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3169;p55">
              <a:extLst>
                <a:ext uri="{FF2B5EF4-FFF2-40B4-BE49-F238E27FC236}">
                  <a16:creationId xmlns:a16="http://schemas.microsoft.com/office/drawing/2014/main" id="{767EBC1D-321C-4100-B544-F8B5D356BD03}"/>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3170;p55">
              <a:extLst>
                <a:ext uri="{FF2B5EF4-FFF2-40B4-BE49-F238E27FC236}">
                  <a16:creationId xmlns:a16="http://schemas.microsoft.com/office/drawing/2014/main" id="{39ABCAE3-01ED-42EC-AD0B-5A5B5BD8D937}"/>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3171;p55">
              <a:extLst>
                <a:ext uri="{FF2B5EF4-FFF2-40B4-BE49-F238E27FC236}">
                  <a16:creationId xmlns:a16="http://schemas.microsoft.com/office/drawing/2014/main" id="{0ADE8A5C-E45A-433E-B480-6DC03764140A}"/>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3172;p55">
              <a:extLst>
                <a:ext uri="{FF2B5EF4-FFF2-40B4-BE49-F238E27FC236}">
                  <a16:creationId xmlns:a16="http://schemas.microsoft.com/office/drawing/2014/main" id="{9AC4A375-4B84-4C40-8970-4A4BA97EAF91}"/>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3173;p55">
              <a:extLst>
                <a:ext uri="{FF2B5EF4-FFF2-40B4-BE49-F238E27FC236}">
                  <a16:creationId xmlns:a16="http://schemas.microsoft.com/office/drawing/2014/main" id="{60127CF3-BCE2-4209-9E44-AB0193860C93}"/>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3174;p55">
              <a:extLst>
                <a:ext uri="{FF2B5EF4-FFF2-40B4-BE49-F238E27FC236}">
                  <a16:creationId xmlns:a16="http://schemas.microsoft.com/office/drawing/2014/main" id="{7338C6B9-A3DB-4BED-AD8C-C3D5E3428A3A}"/>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3175;p55">
              <a:extLst>
                <a:ext uri="{FF2B5EF4-FFF2-40B4-BE49-F238E27FC236}">
                  <a16:creationId xmlns:a16="http://schemas.microsoft.com/office/drawing/2014/main" id="{472D731E-9824-442C-A13B-55C541EF1647}"/>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3176;p55">
              <a:extLst>
                <a:ext uri="{FF2B5EF4-FFF2-40B4-BE49-F238E27FC236}">
                  <a16:creationId xmlns:a16="http://schemas.microsoft.com/office/drawing/2014/main" id="{5628126E-67FA-4D36-9ADB-3ACD334A3D9E}"/>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3177;p55">
              <a:extLst>
                <a:ext uri="{FF2B5EF4-FFF2-40B4-BE49-F238E27FC236}">
                  <a16:creationId xmlns:a16="http://schemas.microsoft.com/office/drawing/2014/main" id="{69A10F83-71C5-401D-B69B-66FAF164FABE}"/>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3178;p55">
              <a:extLst>
                <a:ext uri="{FF2B5EF4-FFF2-40B4-BE49-F238E27FC236}">
                  <a16:creationId xmlns:a16="http://schemas.microsoft.com/office/drawing/2014/main" id="{E90B875B-FE3A-4E08-BA37-58330A73EDA0}"/>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3179;p55">
              <a:extLst>
                <a:ext uri="{FF2B5EF4-FFF2-40B4-BE49-F238E27FC236}">
                  <a16:creationId xmlns:a16="http://schemas.microsoft.com/office/drawing/2014/main" id="{6C88B547-B347-4E08-8847-C620CA22B866}"/>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3180;p55">
              <a:extLst>
                <a:ext uri="{FF2B5EF4-FFF2-40B4-BE49-F238E27FC236}">
                  <a16:creationId xmlns:a16="http://schemas.microsoft.com/office/drawing/2014/main" id="{09877655-5D6C-4990-B95F-678E5C13D0B1}"/>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3181;p55">
              <a:extLst>
                <a:ext uri="{FF2B5EF4-FFF2-40B4-BE49-F238E27FC236}">
                  <a16:creationId xmlns:a16="http://schemas.microsoft.com/office/drawing/2014/main" id="{0CAF83B7-600B-49A6-8BED-F3AA3971E1F6}"/>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3182;p55">
              <a:extLst>
                <a:ext uri="{FF2B5EF4-FFF2-40B4-BE49-F238E27FC236}">
                  <a16:creationId xmlns:a16="http://schemas.microsoft.com/office/drawing/2014/main" id="{87EE550E-BDBF-4592-9208-90CFDAF56C23}"/>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3183;p55">
              <a:extLst>
                <a:ext uri="{FF2B5EF4-FFF2-40B4-BE49-F238E27FC236}">
                  <a16:creationId xmlns:a16="http://schemas.microsoft.com/office/drawing/2014/main" id="{1CBEB535-4227-4F9E-BE8C-F42B77D11459}"/>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3184;p55">
              <a:extLst>
                <a:ext uri="{FF2B5EF4-FFF2-40B4-BE49-F238E27FC236}">
                  <a16:creationId xmlns:a16="http://schemas.microsoft.com/office/drawing/2014/main" id="{35FF4B9E-D992-4DAA-B761-9CA54BA49E82}"/>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3185;p55">
              <a:extLst>
                <a:ext uri="{FF2B5EF4-FFF2-40B4-BE49-F238E27FC236}">
                  <a16:creationId xmlns:a16="http://schemas.microsoft.com/office/drawing/2014/main" id="{84CCC575-50E6-4945-BDAE-8941A91209D2}"/>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3186;p55">
              <a:extLst>
                <a:ext uri="{FF2B5EF4-FFF2-40B4-BE49-F238E27FC236}">
                  <a16:creationId xmlns:a16="http://schemas.microsoft.com/office/drawing/2014/main" id="{0DE3B35A-E361-4D57-A5D6-8E4014A1EACE}"/>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3187;p55">
              <a:extLst>
                <a:ext uri="{FF2B5EF4-FFF2-40B4-BE49-F238E27FC236}">
                  <a16:creationId xmlns:a16="http://schemas.microsoft.com/office/drawing/2014/main" id="{CB4FBA12-60D3-40A8-9A0A-41C04F51409E}"/>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3188;p55">
              <a:extLst>
                <a:ext uri="{FF2B5EF4-FFF2-40B4-BE49-F238E27FC236}">
                  <a16:creationId xmlns:a16="http://schemas.microsoft.com/office/drawing/2014/main" id="{44C97F41-00FB-460A-9AF3-1469A656BACC}"/>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3189;p55">
              <a:extLst>
                <a:ext uri="{FF2B5EF4-FFF2-40B4-BE49-F238E27FC236}">
                  <a16:creationId xmlns:a16="http://schemas.microsoft.com/office/drawing/2014/main" id="{1EFB4043-7730-4185-8115-BB9F09330B78}"/>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3190;p55">
              <a:extLst>
                <a:ext uri="{FF2B5EF4-FFF2-40B4-BE49-F238E27FC236}">
                  <a16:creationId xmlns:a16="http://schemas.microsoft.com/office/drawing/2014/main" id="{FA3D3BAA-9294-40D3-9C55-56A51412238E}"/>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3191;p55">
              <a:extLst>
                <a:ext uri="{FF2B5EF4-FFF2-40B4-BE49-F238E27FC236}">
                  <a16:creationId xmlns:a16="http://schemas.microsoft.com/office/drawing/2014/main" id="{E45D838A-6746-454D-98C6-AF83F545F9D5}"/>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3192;p55">
              <a:extLst>
                <a:ext uri="{FF2B5EF4-FFF2-40B4-BE49-F238E27FC236}">
                  <a16:creationId xmlns:a16="http://schemas.microsoft.com/office/drawing/2014/main" id="{121BA0D7-F945-4C79-83BC-29452D9B8906}"/>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3193;p55">
              <a:extLst>
                <a:ext uri="{FF2B5EF4-FFF2-40B4-BE49-F238E27FC236}">
                  <a16:creationId xmlns:a16="http://schemas.microsoft.com/office/drawing/2014/main" id="{B64713E6-0835-4AA3-ACF1-D58257D0EC15}"/>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3194;p55">
              <a:extLst>
                <a:ext uri="{FF2B5EF4-FFF2-40B4-BE49-F238E27FC236}">
                  <a16:creationId xmlns:a16="http://schemas.microsoft.com/office/drawing/2014/main" id="{C7CA3E97-C66A-4441-91AA-28CCC6F6255C}"/>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3195;p55">
              <a:extLst>
                <a:ext uri="{FF2B5EF4-FFF2-40B4-BE49-F238E27FC236}">
                  <a16:creationId xmlns:a16="http://schemas.microsoft.com/office/drawing/2014/main" id="{2E6F35A1-1A15-4591-8AA1-67F1EBFF50F1}"/>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3196;p55">
              <a:extLst>
                <a:ext uri="{FF2B5EF4-FFF2-40B4-BE49-F238E27FC236}">
                  <a16:creationId xmlns:a16="http://schemas.microsoft.com/office/drawing/2014/main" id="{B1A977D6-244D-49BA-A38A-CFDA2BF0C94A}"/>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3197;p55">
              <a:extLst>
                <a:ext uri="{FF2B5EF4-FFF2-40B4-BE49-F238E27FC236}">
                  <a16:creationId xmlns:a16="http://schemas.microsoft.com/office/drawing/2014/main" id="{CB0C0A0D-A178-411E-85DA-EAC48CC5C2C6}"/>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3198;p55">
              <a:extLst>
                <a:ext uri="{FF2B5EF4-FFF2-40B4-BE49-F238E27FC236}">
                  <a16:creationId xmlns:a16="http://schemas.microsoft.com/office/drawing/2014/main" id="{F990E112-F9D7-409C-920B-0780A07B5D21}"/>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3199;p55">
              <a:extLst>
                <a:ext uri="{FF2B5EF4-FFF2-40B4-BE49-F238E27FC236}">
                  <a16:creationId xmlns:a16="http://schemas.microsoft.com/office/drawing/2014/main" id="{311F1F57-38A5-494D-9645-34D7A49DDBAD}"/>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3200;p55">
              <a:extLst>
                <a:ext uri="{FF2B5EF4-FFF2-40B4-BE49-F238E27FC236}">
                  <a16:creationId xmlns:a16="http://schemas.microsoft.com/office/drawing/2014/main" id="{311D0E3A-3FDB-470C-B7FC-704186C3C1E1}"/>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3201;p55">
              <a:extLst>
                <a:ext uri="{FF2B5EF4-FFF2-40B4-BE49-F238E27FC236}">
                  <a16:creationId xmlns:a16="http://schemas.microsoft.com/office/drawing/2014/main" id="{B537107A-78E1-4771-9A1E-9CE374029ADB}"/>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3202;p55">
              <a:extLst>
                <a:ext uri="{FF2B5EF4-FFF2-40B4-BE49-F238E27FC236}">
                  <a16:creationId xmlns:a16="http://schemas.microsoft.com/office/drawing/2014/main" id="{B2A280AB-AC0C-4B59-8C23-7F9EEBBCD89C}"/>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3203;p55">
              <a:extLst>
                <a:ext uri="{FF2B5EF4-FFF2-40B4-BE49-F238E27FC236}">
                  <a16:creationId xmlns:a16="http://schemas.microsoft.com/office/drawing/2014/main" id="{9675E7F2-EFDE-448D-B506-311492DB44EB}"/>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3204;p55">
              <a:extLst>
                <a:ext uri="{FF2B5EF4-FFF2-40B4-BE49-F238E27FC236}">
                  <a16:creationId xmlns:a16="http://schemas.microsoft.com/office/drawing/2014/main" id="{2FFD44BD-741F-4F7F-A5AF-22868ECA4E47}"/>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3205;p55">
              <a:extLst>
                <a:ext uri="{FF2B5EF4-FFF2-40B4-BE49-F238E27FC236}">
                  <a16:creationId xmlns:a16="http://schemas.microsoft.com/office/drawing/2014/main" id="{8AE11D55-C10C-401B-ACF3-953CBCF62451}"/>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3206;p55">
              <a:extLst>
                <a:ext uri="{FF2B5EF4-FFF2-40B4-BE49-F238E27FC236}">
                  <a16:creationId xmlns:a16="http://schemas.microsoft.com/office/drawing/2014/main" id="{36D2826A-7951-4B91-A7AD-4F2A1F625593}"/>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3207;p55">
              <a:extLst>
                <a:ext uri="{FF2B5EF4-FFF2-40B4-BE49-F238E27FC236}">
                  <a16:creationId xmlns:a16="http://schemas.microsoft.com/office/drawing/2014/main" id="{6F7E80C5-EC84-42BC-B00B-420779898087}"/>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3208;p55">
              <a:extLst>
                <a:ext uri="{FF2B5EF4-FFF2-40B4-BE49-F238E27FC236}">
                  <a16:creationId xmlns:a16="http://schemas.microsoft.com/office/drawing/2014/main" id="{A173D3CA-8E97-435B-A695-82B00F9FE365}"/>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3209;p55">
              <a:extLst>
                <a:ext uri="{FF2B5EF4-FFF2-40B4-BE49-F238E27FC236}">
                  <a16:creationId xmlns:a16="http://schemas.microsoft.com/office/drawing/2014/main" id="{459B330D-C0AC-41BA-9648-74EF8313269B}"/>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3210;p55">
              <a:extLst>
                <a:ext uri="{FF2B5EF4-FFF2-40B4-BE49-F238E27FC236}">
                  <a16:creationId xmlns:a16="http://schemas.microsoft.com/office/drawing/2014/main" id="{E56DE6CD-EE4A-499F-BEC3-017F1970FD01}"/>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3211;p55">
              <a:extLst>
                <a:ext uri="{FF2B5EF4-FFF2-40B4-BE49-F238E27FC236}">
                  <a16:creationId xmlns:a16="http://schemas.microsoft.com/office/drawing/2014/main" id="{2DB89DE0-E838-46EF-AABC-8D14C6FD62DD}"/>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3212;p55">
              <a:extLst>
                <a:ext uri="{FF2B5EF4-FFF2-40B4-BE49-F238E27FC236}">
                  <a16:creationId xmlns:a16="http://schemas.microsoft.com/office/drawing/2014/main" id="{45185AEF-A693-438A-8E11-B12B07BBE940}"/>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3213;p55">
              <a:extLst>
                <a:ext uri="{FF2B5EF4-FFF2-40B4-BE49-F238E27FC236}">
                  <a16:creationId xmlns:a16="http://schemas.microsoft.com/office/drawing/2014/main" id="{AC5BE3D8-B65A-4C4F-9390-73A4BF45F05F}"/>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3214;p55">
              <a:extLst>
                <a:ext uri="{FF2B5EF4-FFF2-40B4-BE49-F238E27FC236}">
                  <a16:creationId xmlns:a16="http://schemas.microsoft.com/office/drawing/2014/main" id="{8527BC39-76B7-4FD0-B233-4789F07A14BF}"/>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215;p55">
              <a:extLst>
                <a:ext uri="{FF2B5EF4-FFF2-40B4-BE49-F238E27FC236}">
                  <a16:creationId xmlns:a16="http://schemas.microsoft.com/office/drawing/2014/main" id="{CE192A54-2FCA-4908-AD9C-21B4A042F324}"/>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3216;p55">
              <a:extLst>
                <a:ext uri="{FF2B5EF4-FFF2-40B4-BE49-F238E27FC236}">
                  <a16:creationId xmlns:a16="http://schemas.microsoft.com/office/drawing/2014/main" id="{C4FCEA29-8DF5-48F4-91D2-83ADFFD13D20}"/>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3217;p55">
              <a:extLst>
                <a:ext uri="{FF2B5EF4-FFF2-40B4-BE49-F238E27FC236}">
                  <a16:creationId xmlns:a16="http://schemas.microsoft.com/office/drawing/2014/main" id="{2999B637-23F8-4F31-9433-232216586C55}"/>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3218;p55">
              <a:extLst>
                <a:ext uri="{FF2B5EF4-FFF2-40B4-BE49-F238E27FC236}">
                  <a16:creationId xmlns:a16="http://schemas.microsoft.com/office/drawing/2014/main" id="{765C676B-8917-4C73-9E29-F86A085DFFC9}"/>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3219;p55">
              <a:extLst>
                <a:ext uri="{FF2B5EF4-FFF2-40B4-BE49-F238E27FC236}">
                  <a16:creationId xmlns:a16="http://schemas.microsoft.com/office/drawing/2014/main" id="{5ADA1374-DFCC-41A5-9548-E4F1BD4CE120}"/>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3220;p55">
              <a:extLst>
                <a:ext uri="{FF2B5EF4-FFF2-40B4-BE49-F238E27FC236}">
                  <a16:creationId xmlns:a16="http://schemas.microsoft.com/office/drawing/2014/main" id="{EB3B7F9A-6069-4140-9E58-DD6D8EC77BC9}"/>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3221;p55">
              <a:extLst>
                <a:ext uri="{FF2B5EF4-FFF2-40B4-BE49-F238E27FC236}">
                  <a16:creationId xmlns:a16="http://schemas.microsoft.com/office/drawing/2014/main" id="{13ACBADB-8A9E-4B45-BEA0-A5688BC86FE8}"/>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3222;p55">
              <a:extLst>
                <a:ext uri="{FF2B5EF4-FFF2-40B4-BE49-F238E27FC236}">
                  <a16:creationId xmlns:a16="http://schemas.microsoft.com/office/drawing/2014/main" id="{667AC142-0E1F-4B36-98E7-B033CD67FC5F}"/>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3223;p55">
              <a:extLst>
                <a:ext uri="{FF2B5EF4-FFF2-40B4-BE49-F238E27FC236}">
                  <a16:creationId xmlns:a16="http://schemas.microsoft.com/office/drawing/2014/main" id="{BC49E4D4-B2BD-48DA-AF9E-0E1B70D97D97}"/>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3224;p55">
              <a:extLst>
                <a:ext uri="{FF2B5EF4-FFF2-40B4-BE49-F238E27FC236}">
                  <a16:creationId xmlns:a16="http://schemas.microsoft.com/office/drawing/2014/main" id="{BFA8C35C-1558-4D4A-9BCB-6C0E6D016FDA}"/>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3225;p55">
              <a:extLst>
                <a:ext uri="{FF2B5EF4-FFF2-40B4-BE49-F238E27FC236}">
                  <a16:creationId xmlns:a16="http://schemas.microsoft.com/office/drawing/2014/main" id="{014B3D34-999A-4CE3-A478-3066572827D1}"/>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3226;p55">
              <a:extLst>
                <a:ext uri="{FF2B5EF4-FFF2-40B4-BE49-F238E27FC236}">
                  <a16:creationId xmlns:a16="http://schemas.microsoft.com/office/drawing/2014/main" id="{89931D9B-FF98-456B-84D7-13ECEADD0459}"/>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3227;p55">
              <a:extLst>
                <a:ext uri="{FF2B5EF4-FFF2-40B4-BE49-F238E27FC236}">
                  <a16:creationId xmlns:a16="http://schemas.microsoft.com/office/drawing/2014/main" id="{5225591F-6E8E-441C-956E-683E25AC7C65}"/>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3228;p55">
              <a:extLst>
                <a:ext uri="{FF2B5EF4-FFF2-40B4-BE49-F238E27FC236}">
                  <a16:creationId xmlns:a16="http://schemas.microsoft.com/office/drawing/2014/main" id="{41188654-A2E6-48FB-A25D-D89CCF571EDD}"/>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3229;p55">
              <a:extLst>
                <a:ext uri="{FF2B5EF4-FFF2-40B4-BE49-F238E27FC236}">
                  <a16:creationId xmlns:a16="http://schemas.microsoft.com/office/drawing/2014/main" id="{B72EDA02-7206-4CA5-93C8-34DB94F9587A}"/>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3230;p55">
              <a:extLst>
                <a:ext uri="{FF2B5EF4-FFF2-40B4-BE49-F238E27FC236}">
                  <a16:creationId xmlns:a16="http://schemas.microsoft.com/office/drawing/2014/main" id="{5F258E7E-C647-4CFA-B55A-C29116A16234}"/>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3231;p55">
              <a:extLst>
                <a:ext uri="{FF2B5EF4-FFF2-40B4-BE49-F238E27FC236}">
                  <a16:creationId xmlns:a16="http://schemas.microsoft.com/office/drawing/2014/main" id="{13FC3632-854E-47A4-8327-9BCCD877729B}"/>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3232;p55">
              <a:extLst>
                <a:ext uri="{FF2B5EF4-FFF2-40B4-BE49-F238E27FC236}">
                  <a16:creationId xmlns:a16="http://schemas.microsoft.com/office/drawing/2014/main" id="{01D7A7E0-E6DE-4A3A-8769-AC522F872650}"/>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3233;p55">
              <a:extLst>
                <a:ext uri="{FF2B5EF4-FFF2-40B4-BE49-F238E27FC236}">
                  <a16:creationId xmlns:a16="http://schemas.microsoft.com/office/drawing/2014/main" id="{B1513D45-08F0-4EDE-9EF7-AA2C4A85E31D}"/>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3234;p55">
              <a:extLst>
                <a:ext uri="{FF2B5EF4-FFF2-40B4-BE49-F238E27FC236}">
                  <a16:creationId xmlns:a16="http://schemas.microsoft.com/office/drawing/2014/main" id="{0FEF0589-F567-4877-B50F-5FD3E54FBC90}"/>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3235;p55">
              <a:extLst>
                <a:ext uri="{FF2B5EF4-FFF2-40B4-BE49-F238E27FC236}">
                  <a16:creationId xmlns:a16="http://schemas.microsoft.com/office/drawing/2014/main" id="{0D590F5E-4C4E-40B0-A75B-58DBCAD801F9}"/>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3236;p55">
              <a:extLst>
                <a:ext uri="{FF2B5EF4-FFF2-40B4-BE49-F238E27FC236}">
                  <a16:creationId xmlns:a16="http://schemas.microsoft.com/office/drawing/2014/main" id="{1856C96D-5B8F-40FF-B96B-01465F2C0DFE}"/>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3237;p55">
              <a:extLst>
                <a:ext uri="{FF2B5EF4-FFF2-40B4-BE49-F238E27FC236}">
                  <a16:creationId xmlns:a16="http://schemas.microsoft.com/office/drawing/2014/main" id="{4610EF8B-F540-4A8F-B80B-CCAD2241EB09}"/>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3238;p55">
              <a:extLst>
                <a:ext uri="{FF2B5EF4-FFF2-40B4-BE49-F238E27FC236}">
                  <a16:creationId xmlns:a16="http://schemas.microsoft.com/office/drawing/2014/main" id="{84E32F1C-92DF-4A9D-B9CC-D65F4E2F1016}"/>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3239;p55">
              <a:extLst>
                <a:ext uri="{FF2B5EF4-FFF2-40B4-BE49-F238E27FC236}">
                  <a16:creationId xmlns:a16="http://schemas.microsoft.com/office/drawing/2014/main" id="{A7AB1BF2-B287-42B0-AA16-4D6349FD8519}"/>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3240;p55">
              <a:extLst>
                <a:ext uri="{FF2B5EF4-FFF2-40B4-BE49-F238E27FC236}">
                  <a16:creationId xmlns:a16="http://schemas.microsoft.com/office/drawing/2014/main" id="{C7AF41C7-BA4D-4470-8D50-9998BD2B9632}"/>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3241;p55">
              <a:extLst>
                <a:ext uri="{FF2B5EF4-FFF2-40B4-BE49-F238E27FC236}">
                  <a16:creationId xmlns:a16="http://schemas.microsoft.com/office/drawing/2014/main" id="{C1AF47A7-E689-42E0-BE95-6742FC4781D9}"/>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3242;p55">
              <a:extLst>
                <a:ext uri="{FF2B5EF4-FFF2-40B4-BE49-F238E27FC236}">
                  <a16:creationId xmlns:a16="http://schemas.microsoft.com/office/drawing/2014/main" id="{E2457538-65C7-4457-8C19-03F75AA89357}"/>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3243;p55">
              <a:extLst>
                <a:ext uri="{FF2B5EF4-FFF2-40B4-BE49-F238E27FC236}">
                  <a16:creationId xmlns:a16="http://schemas.microsoft.com/office/drawing/2014/main" id="{27F70D5F-D697-449D-9558-7C142F0A7B61}"/>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3244;p55">
              <a:extLst>
                <a:ext uri="{FF2B5EF4-FFF2-40B4-BE49-F238E27FC236}">
                  <a16:creationId xmlns:a16="http://schemas.microsoft.com/office/drawing/2014/main" id="{007A48ED-CB0B-4428-8EFD-321E85E959DC}"/>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3245;p55">
              <a:extLst>
                <a:ext uri="{FF2B5EF4-FFF2-40B4-BE49-F238E27FC236}">
                  <a16:creationId xmlns:a16="http://schemas.microsoft.com/office/drawing/2014/main" id="{35F4161C-0219-4B7F-A7BD-FEC46ACA3FA0}"/>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3246;p55">
              <a:extLst>
                <a:ext uri="{FF2B5EF4-FFF2-40B4-BE49-F238E27FC236}">
                  <a16:creationId xmlns:a16="http://schemas.microsoft.com/office/drawing/2014/main" id="{1D18A42A-F162-4892-A4FE-85E46C743359}"/>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3247;p55">
              <a:extLst>
                <a:ext uri="{FF2B5EF4-FFF2-40B4-BE49-F238E27FC236}">
                  <a16:creationId xmlns:a16="http://schemas.microsoft.com/office/drawing/2014/main" id="{BE4F63BC-58BB-4E7A-B2B6-290C26970252}"/>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3248;p55">
              <a:extLst>
                <a:ext uri="{FF2B5EF4-FFF2-40B4-BE49-F238E27FC236}">
                  <a16:creationId xmlns:a16="http://schemas.microsoft.com/office/drawing/2014/main" id="{2980A347-3E53-41F2-BFA6-87CFC0839A34}"/>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3249;p55">
              <a:extLst>
                <a:ext uri="{FF2B5EF4-FFF2-40B4-BE49-F238E27FC236}">
                  <a16:creationId xmlns:a16="http://schemas.microsoft.com/office/drawing/2014/main" id="{AAAEB31E-6534-4267-9EC3-467E3E11CE52}"/>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3250;p55">
              <a:extLst>
                <a:ext uri="{FF2B5EF4-FFF2-40B4-BE49-F238E27FC236}">
                  <a16:creationId xmlns:a16="http://schemas.microsoft.com/office/drawing/2014/main" id="{D5D3179D-71C1-462A-A1CA-B2462FEA875C}"/>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3251;p55">
              <a:extLst>
                <a:ext uri="{FF2B5EF4-FFF2-40B4-BE49-F238E27FC236}">
                  <a16:creationId xmlns:a16="http://schemas.microsoft.com/office/drawing/2014/main" id="{CA363436-5B34-4AC8-80F4-243BBD23587D}"/>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3252;p55">
              <a:extLst>
                <a:ext uri="{FF2B5EF4-FFF2-40B4-BE49-F238E27FC236}">
                  <a16:creationId xmlns:a16="http://schemas.microsoft.com/office/drawing/2014/main" id="{20B05590-FB3D-4012-A92A-4523C8F37218}"/>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3253;p55">
              <a:extLst>
                <a:ext uri="{FF2B5EF4-FFF2-40B4-BE49-F238E27FC236}">
                  <a16:creationId xmlns:a16="http://schemas.microsoft.com/office/drawing/2014/main" id="{37CAC188-BE99-4227-A5A9-615DB95D6A5B}"/>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3254;p55">
              <a:extLst>
                <a:ext uri="{FF2B5EF4-FFF2-40B4-BE49-F238E27FC236}">
                  <a16:creationId xmlns:a16="http://schemas.microsoft.com/office/drawing/2014/main" id="{4438E003-0198-4FA4-8B3E-C29B0E999A45}"/>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3255;p55">
              <a:extLst>
                <a:ext uri="{FF2B5EF4-FFF2-40B4-BE49-F238E27FC236}">
                  <a16:creationId xmlns:a16="http://schemas.microsoft.com/office/drawing/2014/main" id="{E2950F18-AE02-450B-9F60-299C3BFB988B}"/>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3256;p55">
              <a:extLst>
                <a:ext uri="{FF2B5EF4-FFF2-40B4-BE49-F238E27FC236}">
                  <a16:creationId xmlns:a16="http://schemas.microsoft.com/office/drawing/2014/main" id="{FD456AA1-D350-4D8D-8BAD-FE70BDB862A5}"/>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3257;p55">
              <a:extLst>
                <a:ext uri="{FF2B5EF4-FFF2-40B4-BE49-F238E27FC236}">
                  <a16:creationId xmlns:a16="http://schemas.microsoft.com/office/drawing/2014/main" id="{85C7FF75-766A-42CC-AAEF-57881F48BBB3}"/>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3258;p55">
              <a:extLst>
                <a:ext uri="{FF2B5EF4-FFF2-40B4-BE49-F238E27FC236}">
                  <a16:creationId xmlns:a16="http://schemas.microsoft.com/office/drawing/2014/main" id="{BC1BD8C7-E94A-4ED4-AC7A-251AC9F476BE}"/>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3259;p55">
              <a:extLst>
                <a:ext uri="{FF2B5EF4-FFF2-40B4-BE49-F238E27FC236}">
                  <a16:creationId xmlns:a16="http://schemas.microsoft.com/office/drawing/2014/main" id="{C3F087B7-38F0-494F-A314-2ACFE45B48F5}"/>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3260;p55">
              <a:extLst>
                <a:ext uri="{FF2B5EF4-FFF2-40B4-BE49-F238E27FC236}">
                  <a16:creationId xmlns:a16="http://schemas.microsoft.com/office/drawing/2014/main" id="{ED8CB230-67CD-497C-A97B-980F177D6977}"/>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3261;p55">
              <a:extLst>
                <a:ext uri="{FF2B5EF4-FFF2-40B4-BE49-F238E27FC236}">
                  <a16:creationId xmlns:a16="http://schemas.microsoft.com/office/drawing/2014/main" id="{C7DB252B-8DBA-4AC2-AB49-97FC10E6F0EC}"/>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3262;p55">
              <a:extLst>
                <a:ext uri="{FF2B5EF4-FFF2-40B4-BE49-F238E27FC236}">
                  <a16:creationId xmlns:a16="http://schemas.microsoft.com/office/drawing/2014/main" id="{E6AECED2-EF6B-44EC-8584-26B125ADDF89}"/>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3263;p55">
              <a:extLst>
                <a:ext uri="{FF2B5EF4-FFF2-40B4-BE49-F238E27FC236}">
                  <a16:creationId xmlns:a16="http://schemas.microsoft.com/office/drawing/2014/main" id="{FA51E1F1-3CBE-409D-A4BA-CF7D5120B9AE}"/>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3264;p55">
              <a:extLst>
                <a:ext uri="{FF2B5EF4-FFF2-40B4-BE49-F238E27FC236}">
                  <a16:creationId xmlns:a16="http://schemas.microsoft.com/office/drawing/2014/main" id="{3450510D-6DA4-448F-A111-7F3C721D3FF9}"/>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3265;p55">
              <a:extLst>
                <a:ext uri="{FF2B5EF4-FFF2-40B4-BE49-F238E27FC236}">
                  <a16:creationId xmlns:a16="http://schemas.microsoft.com/office/drawing/2014/main" id="{63037C44-AFEF-49BC-B292-27E47BEDFC43}"/>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3266;p55">
              <a:extLst>
                <a:ext uri="{FF2B5EF4-FFF2-40B4-BE49-F238E27FC236}">
                  <a16:creationId xmlns:a16="http://schemas.microsoft.com/office/drawing/2014/main" id="{E8912A1E-90F8-4C83-B09A-E72BA7512062}"/>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3267;p55">
              <a:extLst>
                <a:ext uri="{FF2B5EF4-FFF2-40B4-BE49-F238E27FC236}">
                  <a16:creationId xmlns:a16="http://schemas.microsoft.com/office/drawing/2014/main" id="{A1D8304B-92FB-4D91-92BB-5EF55D608F9A}"/>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3268;p55">
              <a:extLst>
                <a:ext uri="{FF2B5EF4-FFF2-40B4-BE49-F238E27FC236}">
                  <a16:creationId xmlns:a16="http://schemas.microsoft.com/office/drawing/2014/main" id="{DF2E4C32-3CFB-45CF-8C97-E1FC18E8DDBC}"/>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3269;p55">
              <a:extLst>
                <a:ext uri="{FF2B5EF4-FFF2-40B4-BE49-F238E27FC236}">
                  <a16:creationId xmlns:a16="http://schemas.microsoft.com/office/drawing/2014/main" id="{1BE0D8D7-B5A3-4A3E-9B67-86F98B9A9EC9}"/>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3270;p55">
              <a:extLst>
                <a:ext uri="{FF2B5EF4-FFF2-40B4-BE49-F238E27FC236}">
                  <a16:creationId xmlns:a16="http://schemas.microsoft.com/office/drawing/2014/main" id="{0038C4B3-E0B0-4845-A773-642B78D0D8E9}"/>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3271;p55">
              <a:extLst>
                <a:ext uri="{FF2B5EF4-FFF2-40B4-BE49-F238E27FC236}">
                  <a16:creationId xmlns:a16="http://schemas.microsoft.com/office/drawing/2014/main" id="{26E373F3-C044-4FE1-8FAA-6DD7C4F95D49}"/>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3272;p55">
              <a:extLst>
                <a:ext uri="{FF2B5EF4-FFF2-40B4-BE49-F238E27FC236}">
                  <a16:creationId xmlns:a16="http://schemas.microsoft.com/office/drawing/2014/main" id="{7AEA44A5-88D9-4435-AA2A-F974189DB9A8}"/>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3273;p55">
              <a:extLst>
                <a:ext uri="{FF2B5EF4-FFF2-40B4-BE49-F238E27FC236}">
                  <a16:creationId xmlns:a16="http://schemas.microsoft.com/office/drawing/2014/main" id="{8CF0507A-1EBD-4167-A755-69DA315EAD62}"/>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3274;p55">
              <a:extLst>
                <a:ext uri="{FF2B5EF4-FFF2-40B4-BE49-F238E27FC236}">
                  <a16:creationId xmlns:a16="http://schemas.microsoft.com/office/drawing/2014/main" id="{49A640C6-4434-49A1-B6B6-1E7A5FE6C0EE}"/>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3275;p55">
              <a:extLst>
                <a:ext uri="{FF2B5EF4-FFF2-40B4-BE49-F238E27FC236}">
                  <a16:creationId xmlns:a16="http://schemas.microsoft.com/office/drawing/2014/main" id="{C80FDEC3-190E-42BA-8302-C23CDB927989}"/>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3276;p55">
              <a:extLst>
                <a:ext uri="{FF2B5EF4-FFF2-40B4-BE49-F238E27FC236}">
                  <a16:creationId xmlns:a16="http://schemas.microsoft.com/office/drawing/2014/main" id="{2C197FBA-F502-4731-BFFF-686F7E9AD41A}"/>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3277;p55">
              <a:extLst>
                <a:ext uri="{FF2B5EF4-FFF2-40B4-BE49-F238E27FC236}">
                  <a16:creationId xmlns:a16="http://schemas.microsoft.com/office/drawing/2014/main" id="{DC7B5D09-ADAB-4813-9EB4-B729FC46D7A3}"/>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3278;p55">
              <a:extLst>
                <a:ext uri="{FF2B5EF4-FFF2-40B4-BE49-F238E27FC236}">
                  <a16:creationId xmlns:a16="http://schemas.microsoft.com/office/drawing/2014/main" id="{FDE7987B-D254-44F9-9FC4-96164B964674}"/>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279;p55">
              <a:extLst>
                <a:ext uri="{FF2B5EF4-FFF2-40B4-BE49-F238E27FC236}">
                  <a16:creationId xmlns:a16="http://schemas.microsoft.com/office/drawing/2014/main" id="{00A1E69D-F7B2-4CAC-A2F3-B6E338CB907E}"/>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280;p55">
              <a:extLst>
                <a:ext uri="{FF2B5EF4-FFF2-40B4-BE49-F238E27FC236}">
                  <a16:creationId xmlns:a16="http://schemas.microsoft.com/office/drawing/2014/main" id="{F41B2303-491E-4EE1-9789-2B892CD29DBA}"/>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281;p55">
              <a:extLst>
                <a:ext uri="{FF2B5EF4-FFF2-40B4-BE49-F238E27FC236}">
                  <a16:creationId xmlns:a16="http://schemas.microsoft.com/office/drawing/2014/main" id="{FFF4E85D-289B-461A-96F5-70154509E251}"/>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282;p55">
              <a:extLst>
                <a:ext uri="{FF2B5EF4-FFF2-40B4-BE49-F238E27FC236}">
                  <a16:creationId xmlns:a16="http://schemas.microsoft.com/office/drawing/2014/main" id="{B6CA5D81-5C03-4669-B01E-0BDE48BE9765}"/>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283;p55">
              <a:extLst>
                <a:ext uri="{FF2B5EF4-FFF2-40B4-BE49-F238E27FC236}">
                  <a16:creationId xmlns:a16="http://schemas.microsoft.com/office/drawing/2014/main" id="{1E349BD7-031A-40F2-A63F-2D08247A4AC2}"/>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284;p55">
              <a:extLst>
                <a:ext uri="{FF2B5EF4-FFF2-40B4-BE49-F238E27FC236}">
                  <a16:creationId xmlns:a16="http://schemas.microsoft.com/office/drawing/2014/main" id="{A7FBF719-4656-4C4D-90D8-15DC1BEFAF43}"/>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285;p55">
              <a:extLst>
                <a:ext uri="{FF2B5EF4-FFF2-40B4-BE49-F238E27FC236}">
                  <a16:creationId xmlns:a16="http://schemas.microsoft.com/office/drawing/2014/main" id="{13427AA3-7F7F-4340-90B2-A72A8DF1FCF8}"/>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286;p55">
              <a:extLst>
                <a:ext uri="{FF2B5EF4-FFF2-40B4-BE49-F238E27FC236}">
                  <a16:creationId xmlns:a16="http://schemas.microsoft.com/office/drawing/2014/main" id="{AF253AA7-1097-4F36-B7AC-E61402B4532D}"/>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287;p55">
              <a:extLst>
                <a:ext uri="{FF2B5EF4-FFF2-40B4-BE49-F238E27FC236}">
                  <a16:creationId xmlns:a16="http://schemas.microsoft.com/office/drawing/2014/main" id="{1EF2C7A3-7BC3-429F-AE12-55EEA4288527}"/>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3288;p55">
              <a:extLst>
                <a:ext uri="{FF2B5EF4-FFF2-40B4-BE49-F238E27FC236}">
                  <a16:creationId xmlns:a16="http://schemas.microsoft.com/office/drawing/2014/main" id="{F413402F-1547-4CFB-ACEE-8B4D6406D141}"/>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289;p55">
              <a:extLst>
                <a:ext uri="{FF2B5EF4-FFF2-40B4-BE49-F238E27FC236}">
                  <a16:creationId xmlns:a16="http://schemas.microsoft.com/office/drawing/2014/main" id="{EB1509E4-056C-4D5D-B752-A88A0D0388A7}"/>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290;p55">
              <a:extLst>
                <a:ext uri="{FF2B5EF4-FFF2-40B4-BE49-F238E27FC236}">
                  <a16:creationId xmlns:a16="http://schemas.microsoft.com/office/drawing/2014/main" id="{05665B29-F8CD-4498-B72B-998A4AE94F74}"/>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291;p55">
              <a:extLst>
                <a:ext uri="{FF2B5EF4-FFF2-40B4-BE49-F238E27FC236}">
                  <a16:creationId xmlns:a16="http://schemas.microsoft.com/office/drawing/2014/main" id="{9BD53689-EB20-4E05-B5A0-38A8CF1CB732}"/>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292;p55">
              <a:extLst>
                <a:ext uri="{FF2B5EF4-FFF2-40B4-BE49-F238E27FC236}">
                  <a16:creationId xmlns:a16="http://schemas.microsoft.com/office/drawing/2014/main" id="{8F4A52A5-2415-4007-A1AC-5E7968BDE9BB}"/>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293;p55">
              <a:extLst>
                <a:ext uri="{FF2B5EF4-FFF2-40B4-BE49-F238E27FC236}">
                  <a16:creationId xmlns:a16="http://schemas.microsoft.com/office/drawing/2014/main" id="{4A4983B6-49A3-4437-8FDE-F554E34D33E9}"/>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294;p55">
              <a:extLst>
                <a:ext uri="{FF2B5EF4-FFF2-40B4-BE49-F238E27FC236}">
                  <a16:creationId xmlns:a16="http://schemas.microsoft.com/office/drawing/2014/main" id="{FCC4FF78-1DF8-41BF-98B9-B8D337D86AF2}"/>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295;p55">
              <a:extLst>
                <a:ext uri="{FF2B5EF4-FFF2-40B4-BE49-F238E27FC236}">
                  <a16:creationId xmlns:a16="http://schemas.microsoft.com/office/drawing/2014/main" id="{33CFC0F6-5263-41C5-8FFE-9D3CC83E79AF}"/>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296;p55">
              <a:extLst>
                <a:ext uri="{FF2B5EF4-FFF2-40B4-BE49-F238E27FC236}">
                  <a16:creationId xmlns:a16="http://schemas.microsoft.com/office/drawing/2014/main" id="{97CC3291-8A27-4777-8C61-A769689B5104}"/>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297;p55">
              <a:extLst>
                <a:ext uri="{FF2B5EF4-FFF2-40B4-BE49-F238E27FC236}">
                  <a16:creationId xmlns:a16="http://schemas.microsoft.com/office/drawing/2014/main" id="{326098FC-2DBA-4EF5-81E7-BE959F363564}"/>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298;p55">
              <a:extLst>
                <a:ext uri="{FF2B5EF4-FFF2-40B4-BE49-F238E27FC236}">
                  <a16:creationId xmlns:a16="http://schemas.microsoft.com/office/drawing/2014/main" id="{97968F0D-A0A5-4906-80F2-7E12570A22E5}"/>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299;p55">
              <a:extLst>
                <a:ext uri="{FF2B5EF4-FFF2-40B4-BE49-F238E27FC236}">
                  <a16:creationId xmlns:a16="http://schemas.microsoft.com/office/drawing/2014/main" id="{DF3A7D06-0547-46F7-B3CA-CB8788BF83FB}"/>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300;p55">
              <a:extLst>
                <a:ext uri="{FF2B5EF4-FFF2-40B4-BE49-F238E27FC236}">
                  <a16:creationId xmlns:a16="http://schemas.microsoft.com/office/drawing/2014/main" id="{2F11C2E4-D3E5-4D1C-B173-AA6D839A50D2}"/>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301;p55">
              <a:extLst>
                <a:ext uri="{FF2B5EF4-FFF2-40B4-BE49-F238E27FC236}">
                  <a16:creationId xmlns:a16="http://schemas.microsoft.com/office/drawing/2014/main" id="{DF421181-068B-492B-BEBA-CB9A2A8F4315}"/>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302;p55">
              <a:extLst>
                <a:ext uri="{FF2B5EF4-FFF2-40B4-BE49-F238E27FC236}">
                  <a16:creationId xmlns:a16="http://schemas.microsoft.com/office/drawing/2014/main" id="{E705BACA-9FA4-45C1-BDF8-01697F380344}"/>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303;p55">
              <a:extLst>
                <a:ext uri="{FF2B5EF4-FFF2-40B4-BE49-F238E27FC236}">
                  <a16:creationId xmlns:a16="http://schemas.microsoft.com/office/drawing/2014/main" id="{9EEE1A1C-27AE-426E-A1F9-4F2211CDE178}"/>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304;p55">
              <a:extLst>
                <a:ext uri="{FF2B5EF4-FFF2-40B4-BE49-F238E27FC236}">
                  <a16:creationId xmlns:a16="http://schemas.microsoft.com/office/drawing/2014/main" id="{82425DD5-9EF4-411D-A6F2-F094A1FE6673}"/>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3305;p55">
              <a:extLst>
                <a:ext uri="{FF2B5EF4-FFF2-40B4-BE49-F238E27FC236}">
                  <a16:creationId xmlns:a16="http://schemas.microsoft.com/office/drawing/2014/main" id="{17167460-A057-4FC2-9635-32D52F7F9DEF}"/>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3306;p55">
              <a:extLst>
                <a:ext uri="{FF2B5EF4-FFF2-40B4-BE49-F238E27FC236}">
                  <a16:creationId xmlns:a16="http://schemas.microsoft.com/office/drawing/2014/main" id="{BAF801BF-BACB-4133-885F-3F86756719C4}"/>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3307;p55">
              <a:extLst>
                <a:ext uri="{FF2B5EF4-FFF2-40B4-BE49-F238E27FC236}">
                  <a16:creationId xmlns:a16="http://schemas.microsoft.com/office/drawing/2014/main" id="{23E3E9A2-7CC3-4196-97B7-13FF08A1686C}"/>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3308;p55">
              <a:extLst>
                <a:ext uri="{FF2B5EF4-FFF2-40B4-BE49-F238E27FC236}">
                  <a16:creationId xmlns:a16="http://schemas.microsoft.com/office/drawing/2014/main" id="{A7D82B52-AA05-4CB9-8752-9FBE10EEDB35}"/>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3309;p55">
              <a:extLst>
                <a:ext uri="{FF2B5EF4-FFF2-40B4-BE49-F238E27FC236}">
                  <a16:creationId xmlns:a16="http://schemas.microsoft.com/office/drawing/2014/main" id="{4975E644-24C8-444E-8A9F-DCB9A5088E9D}"/>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3310;p55">
              <a:extLst>
                <a:ext uri="{FF2B5EF4-FFF2-40B4-BE49-F238E27FC236}">
                  <a16:creationId xmlns:a16="http://schemas.microsoft.com/office/drawing/2014/main" id="{BF31AB9A-04B4-42E3-8F99-9D6EE7AF1247}"/>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3311;p55">
              <a:extLst>
                <a:ext uri="{FF2B5EF4-FFF2-40B4-BE49-F238E27FC236}">
                  <a16:creationId xmlns:a16="http://schemas.microsoft.com/office/drawing/2014/main" id="{BAF6CE0D-2CFF-4E9D-9B64-CBD617A38ECB}"/>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3312;p55">
              <a:extLst>
                <a:ext uri="{FF2B5EF4-FFF2-40B4-BE49-F238E27FC236}">
                  <a16:creationId xmlns:a16="http://schemas.microsoft.com/office/drawing/2014/main" id="{FA939D41-0BD6-427D-8EB2-9760A29EC038}"/>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3313;p55">
              <a:extLst>
                <a:ext uri="{FF2B5EF4-FFF2-40B4-BE49-F238E27FC236}">
                  <a16:creationId xmlns:a16="http://schemas.microsoft.com/office/drawing/2014/main" id="{67005B57-B8CD-462C-BAEA-70B74A6D482B}"/>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3314;p55">
              <a:extLst>
                <a:ext uri="{FF2B5EF4-FFF2-40B4-BE49-F238E27FC236}">
                  <a16:creationId xmlns:a16="http://schemas.microsoft.com/office/drawing/2014/main" id="{01498B9A-6D9B-42CC-83AB-99C136D6C8BE}"/>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3315;p55">
              <a:extLst>
                <a:ext uri="{FF2B5EF4-FFF2-40B4-BE49-F238E27FC236}">
                  <a16:creationId xmlns:a16="http://schemas.microsoft.com/office/drawing/2014/main" id="{2E8ABBD1-CCD6-4F7E-AE59-EF91DFB6BE0B}"/>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3316;p55">
              <a:extLst>
                <a:ext uri="{FF2B5EF4-FFF2-40B4-BE49-F238E27FC236}">
                  <a16:creationId xmlns:a16="http://schemas.microsoft.com/office/drawing/2014/main" id="{FFB0CCDF-D1CF-47D6-8138-A7217CB7B7A0}"/>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3317;p55">
              <a:extLst>
                <a:ext uri="{FF2B5EF4-FFF2-40B4-BE49-F238E27FC236}">
                  <a16:creationId xmlns:a16="http://schemas.microsoft.com/office/drawing/2014/main" id="{F081F046-6F42-471F-9BA0-D9A85D7813C3}"/>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3318;p55">
              <a:extLst>
                <a:ext uri="{FF2B5EF4-FFF2-40B4-BE49-F238E27FC236}">
                  <a16:creationId xmlns:a16="http://schemas.microsoft.com/office/drawing/2014/main" id="{2F3A82C7-A11A-42AB-B459-068FBAEF101C}"/>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3319;p55">
              <a:extLst>
                <a:ext uri="{FF2B5EF4-FFF2-40B4-BE49-F238E27FC236}">
                  <a16:creationId xmlns:a16="http://schemas.microsoft.com/office/drawing/2014/main" id="{016D2965-A32A-4FA6-A103-033A1E12A28D}"/>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3320;p55">
              <a:extLst>
                <a:ext uri="{FF2B5EF4-FFF2-40B4-BE49-F238E27FC236}">
                  <a16:creationId xmlns:a16="http://schemas.microsoft.com/office/drawing/2014/main" id="{971DBFA8-45DF-4686-B8A6-C66FDD82CF4A}"/>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3321;p55">
              <a:extLst>
                <a:ext uri="{FF2B5EF4-FFF2-40B4-BE49-F238E27FC236}">
                  <a16:creationId xmlns:a16="http://schemas.microsoft.com/office/drawing/2014/main" id="{B59B203A-AEF2-4041-BE99-376D2649F201}"/>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3322;p55">
              <a:extLst>
                <a:ext uri="{FF2B5EF4-FFF2-40B4-BE49-F238E27FC236}">
                  <a16:creationId xmlns:a16="http://schemas.microsoft.com/office/drawing/2014/main" id="{04857DC6-505C-43A7-9F7C-C8AC0BB51B10}"/>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3323;p55">
              <a:extLst>
                <a:ext uri="{FF2B5EF4-FFF2-40B4-BE49-F238E27FC236}">
                  <a16:creationId xmlns:a16="http://schemas.microsoft.com/office/drawing/2014/main" id="{2E56ED89-7FBC-43F3-A1F8-4F902C5D3CE4}"/>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3324;p55">
              <a:extLst>
                <a:ext uri="{FF2B5EF4-FFF2-40B4-BE49-F238E27FC236}">
                  <a16:creationId xmlns:a16="http://schemas.microsoft.com/office/drawing/2014/main" id="{683AA6ED-1E69-4D47-ADE0-51EC7A31C5D2}"/>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3325;p55">
              <a:extLst>
                <a:ext uri="{FF2B5EF4-FFF2-40B4-BE49-F238E27FC236}">
                  <a16:creationId xmlns:a16="http://schemas.microsoft.com/office/drawing/2014/main" id="{47E8D9DB-C3FC-43C4-AC07-9230E53C5581}"/>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3326;p55">
              <a:extLst>
                <a:ext uri="{FF2B5EF4-FFF2-40B4-BE49-F238E27FC236}">
                  <a16:creationId xmlns:a16="http://schemas.microsoft.com/office/drawing/2014/main" id="{EF63FE9F-D3A7-4CB4-9CA9-AF640214640E}"/>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3327;p55">
              <a:extLst>
                <a:ext uri="{FF2B5EF4-FFF2-40B4-BE49-F238E27FC236}">
                  <a16:creationId xmlns:a16="http://schemas.microsoft.com/office/drawing/2014/main" id="{B0E454A5-7C03-4C12-A88E-84B3F40AB932}"/>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3328;p55">
              <a:extLst>
                <a:ext uri="{FF2B5EF4-FFF2-40B4-BE49-F238E27FC236}">
                  <a16:creationId xmlns:a16="http://schemas.microsoft.com/office/drawing/2014/main" id="{48017651-C413-482B-94ED-EEE34768F581}"/>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3329;p55">
              <a:extLst>
                <a:ext uri="{FF2B5EF4-FFF2-40B4-BE49-F238E27FC236}">
                  <a16:creationId xmlns:a16="http://schemas.microsoft.com/office/drawing/2014/main" id="{3ECC4462-07B1-4B59-B42E-B9D1D81B77FC}"/>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3330;p55">
              <a:extLst>
                <a:ext uri="{FF2B5EF4-FFF2-40B4-BE49-F238E27FC236}">
                  <a16:creationId xmlns:a16="http://schemas.microsoft.com/office/drawing/2014/main" id="{D8849D1F-4E4C-42B2-A251-5A6532A05D28}"/>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3331;p55">
              <a:extLst>
                <a:ext uri="{FF2B5EF4-FFF2-40B4-BE49-F238E27FC236}">
                  <a16:creationId xmlns:a16="http://schemas.microsoft.com/office/drawing/2014/main" id="{9FC3CAE1-7FC4-401D-9315-FE2A32A963B1}"/>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3332;p55">
              <a:extLst>
                <a:ext uri="{FF2B5EF4-FFF2-40B4-BE49-F238E27FC236}">
                  <a16:creationId xmlns:a16="http://schemas.microsoft.com/office/drawing/2014/main" id="{4D904BEB-0B9E-4FE3-A844-87BC59E6DF98}"/>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3333;p55">
              <a:extLst>
                <a:ext uri="{FF2B5EF4-FFF2-40B4-BE49-F238E27FC236}">
                  <a16:creationId xmlns:a16="http://schemas.microsoft.com/office/drawing/2014/main" id="{540E3BEE-363C-4DCD-A305-5CD992B09C0E}"/>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3334;p55">
              <a:extLst>
                <a:ext uri="{FF2B5EF4-FFF2-40B4-BE49-F238E27FC236}">
                  <a16:creationId xmlns:a16="http://schemas.microsoft.com/office/drawing/2014/main" id="{66624CC4-D65A-4EA9-8CF7-D7818F4D9E70}"/>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3335;p55">
              <a:extLst>
                <a:ext uri="{FF2B5EF4-FFF2-40B4-BE49-F238E27FC236}">
                  <a16:creationId xmlns:a16="http://schemas.microsoft.com/office/drawing/2014/main" id="{CABEAB48-78C0-4394-BC0E-77C11A6671E0}"/>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3336;p55">
              <a:extLst>
                <a:ext uri="{FF2B5EF4-FFF2-40B4-BE49-F238E27FC236}">
                  <a16:creationId xmlns:a16="http://schemas.microsoft.com/office/drawing/2014/main" id="{18D83F8B-1099-4C39-AAE0-7159C25F0A16}"/>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3337;p55">
              <a:extLst>
                <a:ext uri="{FF2B5EF4-FFF2-40B4-BE49-F238E27FC236}">
                  <a16:creationId xmlns:a16="http://schemas.microsoft.com/office/drawing/2014/main" id="{2706BDD6-8D5C-49B1-B70F-447CCAC7738B}"/>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3338;p55">
              <a:extLst>
                <a:ext uri="{FF2B5EF4-FFF2-40B4-BE49-F238E27FC236}">
                  <a16:creationId xmlns:a16="http://schemas.microsoft.com/office/drawing/2014/main" id="{E7E785EB-FC67-46A6-948A-1DAD6E9C9283}"/>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3339;p55">
              <a:extLst>
                <a:ext uri="{FF2B5EF4-FFF2-40B4-BE49-F238E27FC236}">
                  <a16:creationId xmlns:a16="http://schemas.microsoft.com/office/drawing/2014/main" id="{54D0808D-5B7B-4CA0-A09C-21F69C1E74E7}"/>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3340;p55">
              <a:extLst>
                <a:ext uri="{FF2B5EF4-FFF2-40B4-BE49-F238E27FC236}">
                  <a16:creationId xmlns:a16="http://schemas.microsoft.com/office/drawing/2014/main" id="{86A4B388-B0D1-4192-8470-99DD7309C3C1}"/>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3341;p55">
              <a:extLst>
                <a:ext uri="{FF2B5EF4-FFF2-40B4-BE49-F238E27FC236}">
                  <a16:creationId xmlns:a16="http://schemas.microsoft.com/office/drawing/2014/main" id="{7E7906E9-C675-4FF0-BB27-0F987C5BEE82}"/>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3342;p55">
              <a:extLst>
                <a:ext uri="{FF2B5EF4-FFF2-40B4-BE49-F238E27FC236}">
                  <a16:creationId xmlns:a16="http://schemas.microsoft.com/office/drawing/2014/main" id="{77A4159C-3B61-4BBB-B7F3-98412D2EDC53}"/>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3343;p55">
              <a:extLst>
                <a:ext uri="{FF2B5EF4-FFF2-40B4-BE49-F238E27FC236}">
                  <a16:creationId xmlns:a16="http://schemas.microsoft.com/office/drawing/2014/main" id="{29BB7C40-74B4-4DD6-93B6-2B4222724137}"/>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3344;p55">
              <a:extLst>
                <a:ext uri="{FF2B5EF4-FFF2-40B4-BE49-F238E27FC236}">
                  <a16:creationId xmlns:a16="http://schemas.microsoft.com/office/drawing/2014/main" id="{9B12B9EB-8C97-4EBC-9DD4-203128A7D18A}"/>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3345;p55">
              <a:extLst>
                <a:ext uri="{FF2B5EF4-FFF2-40B4-BE49-F238E27FC236}">
                  <a16:creationId xmlns:a16="http://schemas.microsoft.com/office/drawing/2014/main" id="{C0B43F1A-532B-4BFE-8B60-52FFB21F73A1}"/>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3346;p55">
              <a:extLst>
                <a:ext uri="{FF2B5EF4-FFF2-40B4-BE49-F238E27FC236}">
                  <a16:creationId xmlns:a16="http://schemas.microsoft.com/office/drawing/2014/main" id="{2DC221F8-4E3C-4F1B-BCAB-30AD0F51E360}"/>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3347;p55">
              <a:extLst>
                <a:ext uri="{FF2B5EF4-FFF2-40B4-BE49-F238E27FC236}">
                  <a16:creationId xmlns:a16="http://schemas.microsoft.com/office/drawing/2014/main" id="{D5EB9B73-4DBA-4FA1-9E39-53869CA71C91}"/>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3348;p55">
              <a:extLst>
                <a:ext uri="{FF2B5EF4-FFF2-40B4-BE49-F238E27FC236}">
                  <a16:creationId xmlns:a16="http://schemas.microsoft.com/office/drawing/2014/main" id="{41A5BD83-8BC5-466A-AE86-483A5B7EDFEC}"/>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3349;p55">
              <a:extLst>
                <a:ext uri="{FF2B5EF4-FFF2-40B4-BE49-F238E27FC236}">
                  <a16:creationId xmlns:a16="http://schemas.microsoft.com/office/drawing/2014/main" id="{E80AA24C-0500-44E5-A5EC-E3544AFCF826}"/>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3350;p55">
              <a:extLst>
                <a:ext uri="{FF2B5EF4-FFF2-40B4-BE49-F238E27FC236}">
                  <a16:creationId xmlns:a16="http://schemas.microsoft.com/office/drawing/2014/main" id="{64640185-7A83-4B89-A5CF-19E1458F4484}"/>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3351;p55">
              <a:extLst>
                <a:ext uri="{FF2B5EF4-FFF2-40B4-BE49-F238E27FC236}">
                  <a16:creationId xmlns:a16="http://schemas.microsoft.com/office/drawing/2014/main" id="{98497CE2-9391-4B4E-8368-6DAC2707F61A}"/>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3352;p55">
              <a:extLst>
                <a:ext uri="{FF2B5EF4-FFF2-40B4-BE49-F238E27FC236}">
                  <a16:creationId xmlns:a16="http://schemas.microsoft.com/office/drawing/2014/main" id="{FA960FBA-E4B3-4304-BB1C-6163248F6A79}"/>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3353;p55">
              <a:extLst>
                <a:ext uri="{FF2B5EF4-FFF2-40B4-BE49-F238E27FC236}">
                  <a16:creationId xmlns:a16="http://schemas.microsoft.com/office/drawing/2014/main" id="{D7661AB9-4FB8-4CA7-A94A-C99743C52468}"/>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3354;p55">
              <a:extLst>
                <a:ext uri="{FF2B5EF4-FFF2-40B4-BE49-F238E27FC236}">
                  <a16:creationId xmlns:a16="http://schemas.microsoft.com/office/drawing/2014/main" id="{D37DF50D-EA49-4AB9-84FA-3482B1252C25}"/>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3355;p55">
              <a:extLst>
                <a:ext uri="{FF2B5EF4-FFF2-40B4-BE49-F238E27FC236}">
                  <a16:creationId xmlns:a16="http://schemas.microsoft.com/office/drawing/2014/main" id="{FAA3C1BB-F021-45D8-B49E-D5E7FFA11B5D}"/>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3356;p55">
              <a:extLst>
                <a:ext uri="{FF2B5EF4-FFF2-40B4-BE49-F238E27FC236}">
                  <a16:creationId xmlns:a16="http://schemas.microsoft.com/office/drawing/2014/main" id="{EEC58C10-0DA4-4ABF-B76A-728AE26E9965}"/>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3357;p55">
              <a:extLst>
                <a:ext uri="{FF2B5EF4-FFF2-40B4-BE49-F238E27FC236}">
                  <a16:creationId xmlns:a16="http://schemas.microsoft.com/office/drawing/2014/main" id="{16BBCDDB-2837-4C39-9C01-3046081891D5}"/>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3358;p55">
              <a:extLst>
                <a:ext uri="{FF2B5EF4-FFF2-40B4-BE49-F238E27FC236}">
                  <a16:creationId xmlns:a16="http://schemas.microsoft.com/office/drawing/2014/main" id="{0C1BE59C-7C3B-400F-B681-0880CA41B464}"/>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3359;p55">
              <a:extLst>
                <a:ext uri="{FF2B5EF4-FFF2-40B4-BE49-F238E27FC236}">
                  <a16:creationId xmlns:a16="http://schemas.microsoft.com/office/drawing/2014/main" id="{78EF0CCB-3EF4-41D5-99D5-CDBCF98E6334}"/>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3360;p55">
              <a:extLst>
                <a:ext uri="{FF2B5EF4-FFF2-40B4-BE49-F238E27FC236}">
                  <a16:creationId xmlns:a16="http://schemas.microsoft.com/office/drawing/2014/main" id="{7A60DDE8-6C2D-4AEF-9601-0DD07BF14E57}"/>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3361;p55">
              <a:extLst>
                <a:ext uri="{FF2B5EF4-FFF2-40B4-BE49-F238E27FC236}">
                  <a16:creationId xmlns:a16="http://schemas.microsoft.com/office/drawing/2014/main" id="{F4EA8561-4E36-40BD-8E85-655B94F4E186}"/>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3362;p55">
              <a:extLst>
                <a:ext uri="{FF2B5EF4-FFF2-40B4-BE49-F238E27FC236}">
                  <a16:creationId xmlns:a16="http://schemas.microsoft.com/office/drawing/2014/main" id="{4B0B6176-F087-4B55-8109-D7D820A5CFC1}"/>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3363;p55">
              <a:extLst>
                <a:ext uri="{FF2B5EF4-FFF2-40B4-BE49-F238E27FC236}">
                  <a16:creationId xmlns:a16="http://schemas.microsoft.com/office/drawing/2014/main" id="{CB7F930E-690D-4DCD-8C29-CA74E544C48C}"/>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3364;p55">
              <a:extLst>
                <a:ext uri="{FF2B5EF4-FFF2-40B4-BE49-F238E27FC236}">
                  <a16:creationId xmlns:a16="http://schemas.microsoft.com/office/drawing/2014/main" id="{4A48CFD1-E64E-4265-83FA-5A7F4A134D33}"/>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3365;p55">
              <a:extLst>
                <a:ext uri="{FF2B5EF4-FFF2-40B4-BE49-F238E27FC236}">
                  <a16:creationId xmlns:a16="http://schemas.microsoft.com/office/drawing/2014/main" id="{F832AF85-4CC9-490D-9D03-9D9EC2FE6092}"/>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3366;p55">
              <a:extLst>
                <a:ext uri="{FF2B5EF4-FFF2-40B4-BE49-F238E27FC236}">
                  <a16:creationId xmlns:a16="http://schemas.microsoft.com/office/drawing/2014/main" id="{9CDD4E2B-F856-4490-86D1-A90288BB1734}"/>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3367;p55">
              <a:extLst>
                <a:ext uri="{FF2B5EF4-FFF2-40B4-BE49-F238E27FC236}">
                  <a16:creationId xmlns:a16="http://schemas.microsoft.com/office/drawing/2014/main" id="{303A4B66-F876-44AA-B9E0-CF5E01EEBADD}"/>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3368;p55">
              <a:extLst>
                <a:ext uri="{FF2B5EF4-FFF2-40B4-BE49-F238E27FC236}">
                  <a16:creationId xmlns:a16="http://schemas.microsoft.com/office/drawing/2014/main" id="{D9CA343A-1C3E-4EDF-A065-4CB01A8F2E5D}"/>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3369;p55">
              <a:extLst>
                <a:ext uri="{FF2B5EF4-FFF2-40B4-BE49-F238E27FC236}">
                  <a16:creationId xmlns:a16="http://schemas.microsoft.com/office/drawing/2014/main" id="{28202D56-7F6F-4425-983B-4B11BE5C320B}"/>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370;p55">
              <a:extLst>
                <a:ext uri="{FF2B5EF4-FFF2-40B4-BE49-F238E27FC236}">
                  <a16:creationId xmlns:a16="http://schemas.microsoft.com/office/drawing/2014/main" id="{97F78724-5A52-4DB1-926C-3238565E4B25}"/>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371;p55">
              <a:extLst>
                <a:ext uri="{FF2B5EF4-FFF2-40B4-BE49-F238E27FC236}">
                  <a16:creationId xmlns:a16="http://schemas.microsoft.com/office/drawing/2014/main" id="{39E64853-2F99-42EA-8A2C-B50FE2F26304}"/>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372;p55">
              <a:extLst>
                <a:ext uri="{FF2B5EF4-FFF2-40B4-BE49-F238E27FC236}">
                  <a16:creationId xmlns:a16="http://schemas.microsoft.com/office/drawing/2014/main" id="{28A471E6-F72C-498A-A856-2191EF2F0F34}"/>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373;p55">
              <a:extLst>
                <a:ext uri="{FF2B5EF4-FFF2-40B4-BE49-F238E27FC236}">
                  <a16:creationId xmlns:a16="http://schemas.microsoft.com/office/drawing/2014/main" id="{9A81B1F3-AF9B-41F5-9FF4-1A7A14AFDEBF}"/>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374;p55">
              <a:extLst>
                <a:ext uri="{FF2B5EF4-FFF2-40B4-BE49-F238E27FC236}">
                  <a16:creationId xmlns:a16="http://schemas.microsoft.com/office/drawing/2014/main" id="{5F59F299-6B63-432A-8DEB-3582A9BC5AC9}"/>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3375;p55">
              <a:extLst>
                <a:ext uri="{FF2B5EF4-FFF2-40B4-BE49-F238E27FC236}">
                  <a16:creationId xmlns:a16="http://schemas.microsoft.com/office/drawing/2014/main" id="{C8D361C1-2CBE-4D12-84A8-6FF5D0B90FEB}"/>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3376;p55">
              <a:extLst>
                <a:ext uri="{FF2B5EF4-FFF2-40B4-BE49-F238E27FC236}">
                  <a16:creationId xmlns:a16="http://schemas.microsoft.com/office/drawing/2014/main" id="{CC2F9923-D634-48DA-8A39-B6B3907E4E18}"/>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3377;p55">
              <a:extLst>
                <a:ext uri="{FF2B5EF4-FFF2-40B4-BE49-F238E27FC236}">
                  <a16:creationId xmlns:a16="http://schemas.microsoft.com/office/drawing/2014/main" id="{8A1F35BE-0797-473A-9C85-A23C9B62F6EF}"/>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3378;p55">
              <a:extLst>
                <a:ext uri="{FF2B5EF4-FFF2-40B4-BE49-F238E27FC236}">
                  <a16:creationId xmlns:a16="http://schemas.microsoft.com/office/drawing/2014/main" id="{FAFFC520-2877-48FD-ACB7-7DDEA23CDB1B}"/>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3379;p55">
              <a:extLst>
                <a:ext uri="{FF2B5EF4-FFF2-40B4-BE49-F238E27FC236}">
                  <a16:creationId xmlns:a16="http://schemas.microsoft.com/office/drawing/2014/main" id="{24A54F50-C949-49F7-9320-099197F1FDDF}"/>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3380;p55">
              <a:extLst>
                <a:ext uri="{FF2B5EF4-FFF2-40B4-BE49-F238E27FC236}">
                  <a16:creationId xmlns:a16="http://schemas.microsoft.com/office/drawing/2014/main" id="{098C7A18-E05C-4DAC-BEA1-E466484CB546}"/>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3381;p55">
              <a:extLst>
                <a:ext uri="{FF2B5EF4-FFF2-40B4-BE49-F238E27FC236}">
                  <a16:creationId xmlns:a16="http://schemas.microsoft.com/office/drawing/2014/main" id="{36BEC2E8-8163-4CDF-A4B8-DDE87C4E916A}"/>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3382;p55">
              <a:extLst>
                <a:ext uri="{FF2B5EF4-FFF2-40B4-BE49-F238E27FC236}">
                  <a16:creationId xmlns:a16="http://schemas.microsoft.com/office/drawing/2014/main" id="{9E388F0E-1C7D-4DC2-95CA-051503005B60}"/>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3383;p55">
              <a:extLst>
                <a:ext uri="{FF2B5EF4-FFF2-40B4-BE49-F238E27FC236}">
                  <a16:creationId xmlns:a16="http://schemas.microsoft.com/office/drawing/2014/main" id="{16BAA7B3-B7B7-44D9-82B9-B465B0586F0A}"/>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3384;p55">
              <a:extLst>
                <a:ext uri="{FF2B5EF4-FFF2-40B4-BE49-F238E27FC236}">
                  <a16:creationId xmlns:a16="http://schemas.microsoft.com/office/drawing/2014/main" id="{BE76FB34-36F7-4F3C-B76F-9336EF448C16}"/>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3385;p55">
              <a:extLst>
                <a:ext uri="{FF2B5EF4-FFF2-40B4-BE49-F238E27FC236}">
                  <a16:creationId xmlns:a16="http://schemas.microsoft.com/office/drawing/2014/main" id="{BA7C74D0-4CCD-4093-B184-25DF7BB20463}"/>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3386;p55">
              <a:extLst>
                <a:ext uri="{FF2B5EF4-FFF2-40B4-BE49-F238E27FC236}">
                  <a16:creationId xmlns:a16="http://schemas.microsoft.com/office/drawing/2014/main" id="{EF4B35E9-3A0E-445F-93D8-7C814719D613}"/>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3387;p55">
              <a:extLst>
                <a:ext uri="{FF2B5EF4-FFF2-40B4-BE49-F238E27FC236}">
                  <a16:creationId xmlns:a16="http://schemas.microsoft.com/office/drawing/2014/main" id="{CEFD052A-9DAB-48CE-8DC0-13416C480033}"/>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3388;p55">
              <a:extLst>
                <a:ext uri="{FF2B5EF4-FFF2-40B4-BE49-F238E27FC236}">
                  <a16:creationId xmlns:a16="http://schemas.microsoft.com/office/drawing/2014/main" id="{09B6EC62-703F-4B5E-99B9-C081CB5FC150}"/>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3389;p55">
              <a:extLst>
                <a:ext uri="{FF2B5EF4-FFF2-40B4-BE49-F238E27FC236}">
                  <a16:creationId xmlns:a16="http://schemas.microsoft.com/office/drawing/2014/main" id="{2FEED012-F470-4FF1-BDF6-A3591DF01942}"/>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3390;p55">
              <a:extLst>
                <a:ext uri="{FF2B5EF4-FFF2-40B4-BE49-F238E27FC236}">
                  <a16:creationId xmlns:a16="http://schemas.microsoft.com/office/drawing/2014/main" id="{8516D838-38DB-4A8F-BB3F-4668EE303ACB}"/>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3391;p55">
              <a:extLst>
                <a:ext uri="{FF2B5EF4-FFF2-40B4-BE49-F238E27FC236}">
                  <a16:creationId xmlns:a16="http://schemas.microsoft.com/office/drawing/2014/main" id="{51A89DAF-1398-4B5B-B825-1D82B1144F6E}"/>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3392;p55">
              <a:extLst>
                <a:ext uri="{FF2B5EF4-FFF2-40B4-BE49-F238E27FC236}">
                  <a16:creationId xmlns:a16="http://schemas.microsoft.com/office/drawing/2014/main" id="{D0750047-F9EE-4906-B35E-7A498F202993}"/>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3393;p55">
              <a:extLst>
                <a:ext uri="{FF2B5EF4-FFF2-40B4-BE49-F238E27FC236}">
                  <a16:creationId xmlns:a16="http://schemas.microsoft.com/office/drawing/2014/main" id="{34FA6A6B-422B-4551-872E-7CE4CFAB0560}"/>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3394;p55">
              <a:extLst>
                <a:ext uri="{FF2B5EF4-FFF2-40B4-BE49-F238E27FC236}">
                  <a16:creationId xmlns:a16="http://schemas.microsoft.com/office/drawing/2014/main" id="{87736884-C318-4381-BA1A-95D2766789E9}"/>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3395;p55">
              <a:extLst>
                <a:ext uri="{FF2B5EF4-FFF2-40B4-BE49-F238E27FC236}">
                  <a16:creationId xmlns:a16="http://schemas.microsoft.com/office/drawing/2014/main" id="{568BE788-B96E-4DA8-931B-3C0ABD1510A2}"/>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3396;p55">
              <a:extLst>
                <a:ext uri="{FF2B5EF4-FFF2-40B4-BE49-F238E27FC236}">
                  <a16:creationId xmlns:a16="http://schemas.microsoft.com/office/drawing/2014/main" id="{2E5BA076-1B8B-47B9-9A96-230B0AFA380E}"/>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3397;p55">
              <a:extLst>
                <a:ext uri="{FF2B5EF4-FFF2-40B4-BE49-F238E27FC236}">
                  <a16:creationId xmlns:a16="http://schemas.microsoft.com/office/drawing/2014/main" id="{A9C9B86C-83E4-4BAA-AFFE-4BEE00C2D868}"/>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3398;p55">
              <a:extLst>
                <a:ext uri="{FF2B5EF4-FFF2-40B4-BE49-F238E27FC236}">
                  <a16:creationId xmlns:a16="http://schemas.microsoft.com/office/drawing/2014/main" id="{8C1151BB-1AFD-4A7C-9F11-264F2E28F5E9}"/>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3399;p55">
              <a:extLst>
                <a:ext uri="{FF2B5EF4-FFF2-40B4-BE49-F238E27FC236}">
                  <a16:creationId xmlns:a16="http://schemas.microsoft.com/office/drawing/2014/main" id="{0E076F33-786C-4CCB-8A61-8A4BB04EDF60}"/>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3400;p55">
              <a:extLst>
                <a:ext uri="{FF2B5EF4-FFF2-40B4-BE49-F238E27FC236}">
                  <a16:creationId xmlns:a16="http://schemas.microsoft.com/office/drawing/2014/main" id="{5EC05AFF-7944-4FFE-8503-41B5B4633516}"/>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3401;p55">
              <a:extLst>
                <a:ext uri="{FF2B5EF4-FFF2-40B4-BE49-F238E27FC236}">
                  <a16:creationId xmlns:a16="http://schemas.microsoft.com/office/drawing/2014/main" id="{22DDB410-D6CE-40ED-A437-C524BDC6E6E7}"/>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3402;p55">
              <a:extLst>
                <a:ext uri="{FF2B5EF4-FFF2-40B4-BE49-F238E27FC236}">
                  <a16:creationId xmlns:a16="http://schemas.microsoft.com/office/drawing/2014/main" id="{8334975D-BBB9-4C02-A42D-185FEBFF70A9}"/>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3403;p55">
              <a:extLst>
                <a:ext uri="{FF2B5EF4-FFF2-40B4-BE49-F238E27FC236}">
                  <a16:creationId xmlns:a16="http://schemas.microsoft.com/office/drawing/2014/main" id="{D9859516-1E7E-41B2-B552-F80AB8323BFF}"/>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3404;p55">
              <a:extLst>
                <a:ext uri="{FF2B5EF4-FFF2-40B4-BE49-F238E27FC236}">
                  <a16:creationId xmlns:a16="http://schemas.microsoft.com/office/drawing/2014/main" id="{B2B14AD4-95CE-4D31-95EC-DAC4095EF389}"/>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3405;p55">
              <a:extLst>
                <a:ext uri="{FF2B5EF4-FFF2-40B4-BE49-F238E27FC236}">
                  <a16:creationId xmlns:a16="http://schemas.microsoft.com/office/drawing/2014/main" id="{98B141EC-A99B-4EF8-B41C-A3454C195A82}"/>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3406;p55">
              <a:extLst>
                <a:ext uri="{FF2B5EF4-FFF2-40B4-BE49-F238E27FC236}">
                  <a16:creationId xmlns:a16="http://schemas.microsoft.com/office/drawing/2014/main" id="{444A63E3-EF64-4D32-B8FA-BB0C8577D384}"/>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3407;p55">
              <a:extLst>
                <a:ext uri="{FF2B5EF4-FFF2-40B4-BE49-F238E27FC236}">
                  <a16:creationId xmlns:a16="http://schemas.microsoft.com/office/drawing/2014/main" id="{1D5EA7C2-911D-4745-9538-FC021D093731}"/>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3408;p55">
              <a:extLst>
                <a:ext uri="{FF2B5EF4-FFF2-40B4-BE49-F238E27FC236}">
                  <a16:creationId xmlns:a16="http://schemas.microsoft.com/office/drawing/2014/main" id="{4E47278C-1E31-4BD5-AC0C-B7D005574DE1}"/>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3409;p55">
              <a:extLst>
                <a:ext uri="{FF2B5EF4-FFF2-40B4-BE49-F238E27FC236}">
                  <a16:creationId xmlns:a16="http://schemas.microsoft.com/office/drawing/2014/main" id="{C0FC64C4-777D-4861-ADB4-5614D4C2D453}"/>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3410;p55">
              <a:extLst>
                <a:ext uri="{FF2B5EF4-FFF2-40B4-BE49-F238E27FC236}">
                  <a16:creationId xmlns:a16="http://schemas.microsoft.com/office/drawing/2014/main" id="{B1A4B912-87A2-44C0-905A-222E737DBB2F}"/>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3411;p55">
              <a:extLst>
                <a:ext uri="{FF2B5EF4-FFF2-40B4-BE49-F238E27FC236}">
                  <a16:creationId xmlns:a16="http://schemas.microsoft.com/office/drawing/2014/main" id="{E6E91D4F-CDED-4E12-A3C3-C21BADBC4204}"/>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3412;p55">
              <a:extLst>
                <a:ext uri="{FF2B5EF4-FFF2-40B4-BE49-F238E27FC236}">
                  <a16:creationId xmlns:a16="http://schemas.microsoft.com/office/drawing/2014/main" id="{8E17F50E-4CCB-48C3-A8C3-80430A83CDDB}"/>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3413;p55">
              <a:extLst>
                <a:ext uri="{FF2B5EF4-FFF2-40B4-BE49-F238E27FC236}">
                  <a16:creationId xmlns:a16="http://schemas.microsoft.com/office/drawing/2014/main" id="{E1190DD4-EB1C-46CB-8514-E1FA6C77FD68}"/>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3414;p55">
              <a:extLst>
                <a:ext uri="{FF2B5EF4-FFF2-40B4-BE49-F238E27FC236}">
                  <a16:creationId xmlns:a16="http://schemas.microsoft.com/office/drawing/2014/main" id="{11C2A159-8BC6-404B-973E-F2892C9E4F84}"/>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3415;p55">
              <a:extLst>
                <a:ext uri="{FF2B5EF4-FFF2-40B4-BE49-F238E27FC236}">
                  <a16:creationId xmlns:a16="http://schemas.microsoft.com/office/drawing/2014/main" id="{F0D18014-5FB9-4212-B1F8-400D6C225C5D}"/>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3416;p55">
              <a:extLst>
                <a:ext uri="{FF2B5EF4-FFF2-40B4-BE49-F238E27FC236}">
                  <a16:creationId xmlns:a16="http://schemas.microsoft.com/office/drawing/2014/main" id="{5E2804CA-4921-433B-B72E-E7F756364F3B}"/>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3417;p55">
              <a:extLst>
                <a:ext uri="{FF2B5EF4-FFF2-40B4-BE49-F238E27FC236}">
                  <a16:creationId xmlns:a16="http://schemas.microsoft.com/office/drawing/2014/main" id="{5BCE48CA-41FE-475D-BD56-50622F62B441}"/>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3418;p55">
              <a:extLst>
                <a:ext uri="{FF2B5EF4-FFF2-40B4-BE49-F238E27FC236}">
                  <a16:creationId xmlns:a16="http://schemas.microsoft.com/office/drawing/2014/main" id="{40B12328-6938-49E0-8257-984DFC46E4E7}"/>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3419;p55">
              <a:extLst>
                <a:ext uri="{FF2B5EF4-FFF2-40B4-BE49-F238E27FC236}">
                  <a16:creationId xmlns:a16="http://schemas.microsoft.com/office/drawing/2014/main" id="{0E3B4223-5EA6-41BA-827C-46AC7E74BF91}"/>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3420;p55">
              <a:extLst>
                <a:ext uri="{FF2B5EF4-FFF2-40B4-BE49-F238E27FC236}">
                  <a16:creationId xmlns:a16="http://schemas.microsoft.com/office/drawing/2014/main" id="{01ADA1F2-16EC-403A-B9F0-684DA764B9C8}"/>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3421;p55">
              <a:extLst>
                <a:ext uri="{FF2B5EF4-FFF2-40B4-BE49-F238E27FC236}">
                  <a16:creationId xmlns:a16="http://schemas.microsoft.com/office/drawing/2014/main" id="{C3F987A2-EBA8-4500-8A5B-202BE7A7D37B}"/>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3422;p55">
              <a:extLst>
                <a:ext uri="{FF2B5EF4-FFF2-40B4-BE49-F238E27FC236}">
                  <a16:creationId xmlns:a16="http://schemas.microsoft.com/office/drawing/2014/main" id="{1265F995-0AA4-4D83-9959-89D264A9F730}"/>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3423;p55">
              <a:extLst>
                <a:ext uri="{FF2B5EF4-FFF2-40B4-BE49-F238E27FC236}">
                  <a16:creationId xmlns:a16="http://schemas.microsoft.com/office/drawing/2014/main" id="{E9F6223C-C5A1-4EFC-95D7-B595E6E2338B}"/>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3424;p55">
              <a:extLst>
                <a:ext uri="{FF2B5EF4-FFF2-40B4-BE49-F238E27FC236}">
                  <a16:creationId xmlns:a16="http://schemas.microsoft.com/office/drawing/2014/main" id="{19FA703D-4121-4BDF-8B23-65F35F863BE8}"/>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3425;p55">
              <a:extLst>
                <a:ext uri="{FF2B5EF4-FFF2-40B4-BE49-F238E27FC236}">
                  <a16:creationId xmlns:a16="http://schemas.microsoft.com/office/drawing/2014/main" id="{E0CB3D0D-FCCC-4858-9F44-49DE550D12CB}"/>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3426;p55">
              <a:extLst>
                <a:ext uri="{FF2B5EF4-FFF2-40B4-BE49-F238E27FC236}">
                  <a16:creationId xmlns:a16="http://schemas.microsoft.com/office/drawing/2014/main" id="{017A4ECE-DCA7-492D-92D6-C6692340E735}"/>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3427;p55">
              <a:extLst>
                <a:ext uri="{FF2B5EF4-FFF2-40B4-BE49-F238E27FC236}">
                  <a16:creationId xmlns:a16="http://schemas.microsoft.com/office/drawing/2014/main" id="{3E7F217F-149C-4E1E-8E1D-5375B8C36F08}"/>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3428;p55">
              <a:extLst>
                <a:ext uri="{FF2B5EF4-FFF2-40B4-BE49-F238E27FC236}">
                  <a16:creationId xmlns:a16="http://schemas.microsoft.com/office/drawing/2014/main" id="{DDF61FE0-ACB7-4735-8686-C5107F992A91}"/>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3429;p55">
              <a:extLst>
                <a:ext uri="{FF2B5EF4-FFF2-40B4-BE49-F238E27FC236}">
                  <a16:creationId xmlns:a16="http://schemas.microsoft.com/office/drawing/2014/main" id="{16CABEF3-52F5-41E5-8849-D1B7DBF16098}"/>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3430;p55">
              <a:extLst>
                <a:ext uri="{FF2B5EF4-FFF2-40B4-BE49-F238E27FC236}">
                  <a16:creationId xmlns:a16="http://schemas.microsoft.com/office/drawing/2014/main" id="{1F0A22CD-ABD6-4C93-9346-1559C54F1213}"/>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3431;p55">
              <a:extLst>
                <a:ext uri="{FF2B5EF4-FFF2-40B4-BE49-F238E27FC236}">
                  <a16:creationId xmlns:a16="http://schemas.microsoft.com/office/drawing/2014/main" id="{44537E20-1F60-4E57-85CB-96C3C2A2CACC}"/>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3432;p55">
              <a:extLst>
                <a:ext uri="{FF2B5EF4-FFF2-40B4-BE49-F238E27FC236}">
                  <a16:creationId xmlns:a16="http://schemas.microsoft.com/office/drawing/2014/main" id="{923930F2-CB78-4F55-B63E-792D02E1572E}"/>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3433;p55">
              <a:extLst>
                <a:ext uri="{FF2B5EF4-FFF2-40B4-BE49-F238E27FC236}">
                  <a16:creationId xmlns:a16="http://schemas.microsoft.com/office/drawing/2014/main" id="{47B56917-2656-4781-9E6F-96967E565942}"/>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3434;p55">
              <a:extLst>
                <a:ext uri="{FF2B5EF4-FFF2-40B4-BE49-F238E27FC236}">
                  <a16:creationId xmlns:a16="http://schemas.microsoft.com/office/drawing/2014/main" id="{66A7F30A-F83F-4D07-A621-231D44C74858}"/>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3435;p55">
              <a:extLst>
                <a:ext uri="{FF2B5EF4-FFF2-40B4-BE49-F238E27FC236}">
                  <a16:creationId xmlns:a16="http://schemas.microsoft.com/office/drawing/2014/main" id="{853E9DB7-206E-4146-AA28-76D95B9D03D0}"/>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3436;p55">
              <a:extLst>
                <a:ext uri="{FF2B5EF4-FFF2-40B4-BE49-F238E27FC236}">
                  <a16:creationId xmlns:a16="http://schemas.microsoft.com/office/drawing/2014/main" id="{D06E3B79-D6F5-47BA-ABBD-696A273ABE09}"/>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3437;p55">
              <a:extLst>
                <a:ext uri="{FF2B5EF4-FFF2-40B4-BE49-F238E27FC236}">
                  <a16:creationId xmlns:a16="http://schemas.microsoft.com/office/drawing/2014/main" id="{3143F1D4-6C48-43A9-A5FD-1F3B87857061}"/>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3438;p55">
              <a:extLst>
                <a:ext uri="{FF2B5EF4-FFF2-40B4-BE49-F238E27FC236}">
                  <a16:creationId xmlns:a16="http://schemas.microsoft.com/office/drawing/2014/main" id="{92823B98-F737-47B6-9898-B0D788ADD374}"/>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3439;p55">
              <a:extLst>
                <a:ext uri="{FF2B5EF4-FFF2-40B4-BE49-F238E27FC236}">
                  <a16:creationId xmlns:a16="http://schemas.microsoft.com/office/drawing/2014/main" id="{6C3383FD-32EA-4CBD-8E50-020F4D5C7835}"/>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3440;p55">
              <a:extLst>
                <a:ext uri="{FF2B5EF4-FFF2-40B4-BE49-F238E27FC236}">
                  <a16:creationId xmlns:a16="http://schemas.microsoft.com/office/drawing/2014/main" id="{E342027F-4ED5-4FB9-B432-44A238B1105A}"/>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3441;p55">
              <a:extLst>
                <a:ext uri="{FF2B5EF4-FFF2-40B4-BE49-F238E27FC236}">
                  <a16:creationId xmlns:a16="http://schemas.microsoft.com/office/drawing/2014/main" id="{791D1FDA-A589-46B6-B3B8-AC04C9C6904D}"/>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3442;p55">
              <a:extLst>
                <a:ext uri="{FF2B5EF4-FFF2-40B4-BE49-F238E27FC236}">
                  <a16:creationId xmlns:a16="http://schemas.microsoft.com/office/drawing/2014/main" id="{F2406333-A798-4963-B342-0462EFDDFBC7}"/>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3443;p55">
              <a:extLst>
                <a:ext uri="{FF2B5EF4-FFF2-40B4-BE49-F238E27FC236}">
                  <a16:creationId xmlns:a16="http://schemas.microsoft.com/office/drawing/2014/main" id="{972C7C84-C248-4EC5-970B-D63805CFCF93}"/>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3444;p55">
              <a:extLst>
                <a:ext uri="{FF2B5EF4-FFF2-40B4-BE49-F238E27FC236}">
                  <a16:creationId xmlns:a16="http://schemas.microsoft.com/office/drawing/2014/main" id="{ED6E3DEB-37BB-4991-9DD5-818B241BC8A3}"/>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3445;p55">
              <a:extLst>
                <a:ext uri="{FF2B5EF4-FFF2-40B4-BE49-F238E27FC236}">
                  <a16:creationId xmlns:a16="http://schemas.microsoft.com/office/drawing/2014/main" id="{851CC66C-D904-466D-9749-D41E48D2151B}"/>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3446;p55">
              <a:extLst>
                <a:ext uri="{FF2B5EF4-FFF2-40B4-BE49-F238E27FC236}">
                  <a16:creationId xmlns:a16="http://schemas.microsoft.com/office/drawing/2014/main" id="{6F46F8E0-FD94-4D81-9668-3090B9BFD233}"/>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3447;p55">
              <a:extLst>
                <a:ext uri="{FF2B5EF4-FFF2-40B4-BE49-F238E27FC236}">
                  <a16:creationId xmlns:a16="http://schemas.microsoft.com/office/drawing/2014/main" id="{6D51BE36-E038-4232-AE2E-6331D3B5DF83}"/>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3448;p55">
              <a:extLst>
                <a:ext uri="{FF2B5EF4-FFF2-40B4-BE49-F238E27FC236}">
                  <a16:creationId xmlns:a16="http://schemas.microsoft.com/office/drawing/2014/main" id="{D5DE9191-3560-4055-8B0A-419B8FEBA627}"/>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3449;p55">
              <a:extLst>
                <a:ext uri="{FF2B5EF4-FFF2-40B4-BE49-F238E27FC236}">
                  <a16:creationId xmlns:a16="http://schemas.microsoft.com/office/drawing/2014/main" id="{910464BC-C5DF-47F0-82A2-FEF72C2EAF9E}"/>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3450;p55">
              <a:extLst>
                <a:ext uri="{FF2B5EF4-FFF2-40B4-BE49-F238E27FC236}">
                  <a16:creationId xmlns:a16="http://schemas.microsoft.com/office/drawing/2014/main" id="{02D21581-7517-4C7D-8ECC-4A432B62401A}"/>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3451;p55">
              <a:extLst>
                <a:ext uri="{FF2B5EF4-FFF2-40B4-BE49-F238E27FC236}">
                  <a16:creationId xmlns:a16="http://schemas.microsoft.com/office/drawing/2014/main" id="{377B5872-52D6-4191-86D5-80DF7449A885}"/>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3452;p55">
              <a:extLst>
                <a:ext uri="{FF2B5EF4-FFF2-40B4-BE49-F238E27FC236}">
                  <a16:creationId xmlns:a16="http://schemas.microsoft.com/office/drawing/2014/main" id="{D4F8E08B-75AB-4FB4-8071-D692B305885E}"/>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3453;p55">
              <a:extLst>
                <a:ext uri="{FF2B5EF4-FFF2-40B4-BE49-F238E27FC236}">
                  <a16:creationId xmlns:a16="http://schemas.microsoft.com/office/drawing/2014/main" id="{912C3FEF-456D-4347-9F47-6CE4138DAA1E}"/>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3454;p55">
              <a:extLst>
                <a:ext uri="{FF2B5EF4-FFF2-40B4-BE49-F238E27FC236}">
                  <a16:creationId xmlns:a16="http://schemas.microsoft.com/office/drawing/2014/main" id="{235FD276-ED4E-4F63-8A4B-330F50145121}"/>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3455;p55">
              <a:extLst>
                <a:ext uri="{FF2B5EF4-FFF2-40B4-BE49-F238E27FC236}">
                  <a16:creationId xmlns:a16="http://schemas.microsoft.com/office/drawing/2014/main" id="{C8F639D5-3CAD-42A0-9ED6-6E4691841387}"/>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3456;p55">
              <a:extLst>
                <a:ext uri="{FF2B5EF4-FFF2-40B4-BE49-F238E27FC236}">
                  <a16:creationId xmlns:a16="http://schemas.microsoft.com/office/drawing/2014/main" id="{A6A8C467-5D48-4C40-B4A9-6A1F33D0234F}"/>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3457;p55">
              <a:extLst>
                <a:ext uri="{FF2B5EF4-FFF2-40B4-BE49-F238E27FC236}">
                  <a16:creationId xmlns:a16="http://schemas.microsoft.com/office/drawing/2014/main" id="{2949FD3A-9ADA-4E79-A825-1220BD85C663}"/>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3458;p55">
              <a:extLst>
                <a:ext uri="{FF2B5EF4-FFF2-40B4-BE49-F238E27FC236}">
                  <a16:creationId xmlns:a16="http://schemas.microsoft.com/office/drawing/2014/main" id="{B8FA7303-700D-4B10-A5D6-D8F73EF78841}"/>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3459;p55">
              <a:extLst>
                <a:ext uri="{FF2B5EF4-FFF2-40B4-BE49-F238E27FC236}">
                  <a16:creationId xmlns:a16="http://schemas.microsoft.com/office/drawing/2014/main" id="{339AAD39-A469-4126-B12E-81C1D4DEDEF6}"/>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3460;p55">
              <a:extLst>
                <a:ext uri="{FF2B5EF4-FFF2-40B4-BE49-F238E27FC236}">
                  <a16:creationId xmlns:a16="http://schemas.microsoft.com/office/drawing/2014/main" id="{13A024D2-705B-4A49-B95F-EF454A77A14F}"/>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3461;p55">
              <a:extLst>
                <a:ext uri="{FF2B5EF4-FFF2-40B4-BE49-F238E27FC236}">
                  <a16:creationId xmlns:a16="http://schemas.microsoft.com/office/drawing/2014/main" id="{31E97B41-E0E6-428A-872A-75DC120B8831}"/>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3462;p55">
              <a:extLst>
                <a:ext uri="{FF2B5EF4-FFF2-40B4-BE49-F238E27FC236}">
                  <a16:creationId xmlns:a16="http://schemas.microsoft.com/office/drawing/2014/main" id="{F6FF0F7A-6613-4987-8288-B48437C7318D}"/>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3463;p55">
              <a:extLst>
                <a:ext uri="{FF2B5EF4-FFF2-40B4-BE49-F238E27FC236}">
                  <a16:creationId xmlns:a16="http://schemas.microsoft.com/office/drawing/2014/main" id="{7313F5B4-C84C-427F-AF96-90025E5BA830}"/>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3464;p55">
              <a:extLst>
                <a:ext uri="{FF2B5EF4-FFF2-40B4-BE49-F238E27FC236}">
                  <a16:creationId xmlns:a16="http://schemas.microsoft.com/office/drawing/2014/main" id="{8BE63588-7EB0-48C2-9905-4EBF9319A3AC}"/>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3465;p55">
              <a:extLst>
                <a:ext uri="{FF2B5EF4-FFF2-40B4-BE49-F238E27FC236}">
                  <a16:creationId xmlns:a16="http://schemas.microsoft.com/office/drawing/2014/main" id="{D397262E-4464-46F9-968D-DA55E5FF43A4}"/>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3466;p55">
              <a:extLst>
                <a:ext uri="{FF2B5EF4-FFF2-40B4-BE49-F238E27FC236}">
                  <a16:creationId xmlns:a16="http://schemas.microsoft.com/office/drawing/2014/main" id="{6A9A530A-9B97-44FD-9FB8-C69A99C6EAFB}"/>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3467;p55">
              <a:extLst>
                <a:ext uri="{FF2B5EF4-FFF2-40B4-BE49-F238E27FC236}">
                  <a16:creationId xmlns:a16="http://schemas.microsoft.com/office/drawing/2014/main" id="{66E588A6-8440-491C-A374-B38E6E2E06E8}"/>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3468;p55">
              <a:extLst>
                <a:ext uri="{FF2B5EF4-FFF2-40B4-BE49-F238E27FC236}">
                  <a16:creationId xmlns:a16="http://schemas.microsoft.com/office/drawing/2014/main" id="{FB5087E9-5441-4BAC-B2F8-B1E19A96A4A3}"/>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3469;p55">
              <a:extLst>
                <a:ext uri="{FF2B5EF4-FFF2-40B4-BE49-F238E27FC236}">
                  <a16:creationId xmlns:a16="http://schemas.microsoft.com/office/drawing/2014/main" id="{0FA90FFA-58F1-403D-9CB8-13ED889B1753}"/>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3470;p55">
              <a:extLst>
                <a:ext uri="{FF2B5EF4-FFF2-40B4-BE49-F238E27FC236}">
                  <a16:creationId xmlns:a16="http://schemas.microsoft.com/office/drawing/2014/main" id="{3801D0DF-4493-40AD-ADCE-86933D446DC7}"/>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3471;p55">
              <a:extLst>
                <a:ext uri="{FF2B5EF4-FFF2-40B4-BE49-F238E27FC236}">
                  <a16:creationId xmlns:a16="http://schemas.microsoft.com/office/drawing/2014/main" id="{437C22BB-8806-4A02-B971-19E626A5E34B}"/>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3472;p55">
              <a:extLst>
                <a:ext uri="{FF2B5EF4-FFF2-40B4-BE49-F238E27FC236}">
                  <a16:creationId xmlns:a16="http://schemas.microsoft.com/office/drawing/2014/main" id="{77ECC3A1-1E2B-4E8C-B7B0-E196C05DCD49}"/>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3473;p55">
              <a:extLst>
                <a:ext uri="{FF2B5EF4-FFF2-40B4-BE49-F238E27FC236}">
                  <a16:creationId xmlns:a16="http://schemas.microsoft.com/office/drawing/2014/main" id="{E9D7D64F-4E6B-4D9F-BF99-F986AC6B6423}"/>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3474;p55">
              <a:extLst>
                <a:ext uri="{FF2B5EF4-FFF2-40B4-BE49-F238E27FC236}">
                  <a16:creationId xmlns:a16="http://schemas.microsoft.com/office/drawing/2014/main" id="{A82C37F7-A92B-4AD2-A88E-5BF8E41B494E}"/>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3475;p55">
              <a:extLst>
                <a:ext uri="{FF2B5EF4-FFF2-40B4-BE49-F238E27FC236}">
                  <a16:creationId xmlns:a16="http://schemas.microsoft.com/office/drawing/2014/main" id="{B984AA6D-0D9B-46AA-BFE0-B114D4172026}"/>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3476;p55">
              <a:extLst>
                <a:ext uri="{FF2B5EF4-FFF2-40B4-BE49-F238E27FC236}">
                  <a16:creationId xmlns:a16="http://schemas.microsoft.com/office/drawing/2014/main" id="{0AEB45E9-E80C-4AC6-8B0C-076F35144AD4}"/>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3477;p55">
              <a:extLst>
                <a:ext uri="{FF2B5EF4-FFF2-40B4-BE49-F238E27FC236}">
                  <a16:creationId xmlns:a16="http://schemas.microsoft.com/office/drawing/2014/main" id="{218BA86C-484F-4702-8DBC-943DABF55A52}"/>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3478;p55">
              <a:extLst>
                <a:ext uri="{FF2B5EF4-FFF2-40B4-BE49-F238E27FC236}">
                  <a16:creationId xmlns:a16="http://schemas.microsoft.com/office/drawing/2014/main" id="{CC58AF87-5AB7-4872-9841-EAAD8DF4D1D0}"/>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3479;p55">
              <a:extLst>
                <a:ext uri="{FF2B5EF4-FFF2-40B4-BE49-F238E27FC236}">
                  <a16:creationId xmlns:a16="http://schemas.microsoft.com/office/drawing/2014/main" id="{41F752B6-6EE3-46EB-9CA9-A4ECFF3716F5}"/>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3480;p55">
              <a:extLst>
                <a:ext uri="{FF2B5EF4-FFF2-40B4-BE49-F238E27FC236}">
                  <a16:creationId xmlns:a16="http://schemas.microsoft.com/office/drawing/2014/main" id="{41CD44B6-F788-414E-8F80-49E1C4D825D2}"/>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3481;p55">
              <a:extLst>
                <a:ext uri="{FF2B5EF4-FFF2-40B4-BE49-F238E27FC236}">
                  <a16:creationId xmlns:a16="http://schemas.microsoft.com/office/drawing/2014/main" id="{8D7C8623-4F13-4357-A66D-BF6BCA712021}"/>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3482;p55">
              <a:extLst>
                <a:ext uri="{FF2B5EF4-FFF2-40B4-BE49-F238E27FC236}">
                  <a16:creationId xmlns:a16="http://schemas.microsoft.com/office/drawing/2014/main" id="{19A27A5C-57B3-4558-8C91-C9FD0D731C02}"/>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3483;p55">
              <a:extLst>
                <a:ext uri="{FF2B5EF4-FFF2-40B4-BE49-F238E27FC236}">
                  <a16:creationId xmlns:a16="http://schemas.microsoft.com/office/drawing/2014/main" id="{448804B2-3F3B-4948-9EF1-2072AFB05A13}"/>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3484;p55">
              <a:extLst>
                <a:ext uri="{FF2B5EF4-FFF2-40B4-BE49-F238E27FC236}">
                  <a16:creationId xmlns:a16="http://schemas.microsoft.com/office/drawing/2014/main" id="{B1DD0C0F-0136-4984-8609-257421126FDD}"/>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3485;p55">
              <a:extLst>
                <a:ext uri="{FF2B5EF4-FFF2-40B4-BE49-F238E27FC236}">
                  <a16:creationId xmlns:a16="http://schemas.microsoft.com/office/drawing/2014/main" id="{89E1B6B6-C434-492F-8663-728A3B7099A2}"/>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3486;p55">
              <a:extLst>
                <a:ext uri="{FF2B5EF4-FFF2-40B4-BE49-F238E27FC236}">
                  <a16:creationId xmlns:a16="http://schemas.microsoft.com/office/drawing/2014/main" id="{6ABBCE66-E44B-4E10-8B55-DAC988A0B716}"/>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3487;p55">
              <a:extLst>
                <a:ext uri="{FF2B5EF4-FFF2-40B4-BE49-F238E27FC236}">
                  <a16:creationId xmlns:a16="http://schemas.microsoft.com/office/drawing/2014/main" id="{A0D90E08-ABFD-4DE2-A5AF-B8C7DF30ED53}"/>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3488;p55">
              <a:extLst>
                <a:ext uri="{FF2B5EF4-FFF2-40B4-BE49-F238E27FC236}">
                  <a16:creationId xmlns:a16="http://schemas.microsoft.com/office/drawing/2014/main" id="{6B5D1D5F-3C1F-46B9-87C5-661238DC47CB}"/>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3489;p55">
              <a:extLst>
                <a:ext uri="{FF2B5EF4-FFF2-40B4-BE49-F238E27FC236}">
                  <a16:creationId xmlns:a16="http://schemas.microsoft.com/office/drawing/2014/main" id="{E10E6BA1-216F-4ED1-99A8-153F350FC91A}"/>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3490;p55">
              <a:extLst>
                <a:ext uri="{FF2B5EF4-FFF2-40B4-BE49-F238E27FC236}">
                  <a16:creationId xmlns:a16="http://schemas.microsoft.com/office/drawing/2014/main" id="{9801BCE7-83ED-4036-ABEA-49ED26528CA9}"/>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3491;p55">
              <a:extLst>
                <a:ext uri="{FF2B5EF4-FFF2-40B4-BE49-F238E27FC236}">
                  <a16:creationId xmlns:a16="http://schemas.microsoft.com/office/drawing/2014/main" id="{B4FDC2A9-B518-4E4A-82CC-508565DF2C3F}"/>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3492;p55">
              <a:extLst>
                <a:ext uri="{FF2B5EF4-FFF2-40B4-BE49-F238E27FC236}">
                  <a16:creationId xmlns:a16="http://schemas.microsoft.com/office/drawing/2014/main" id="{D602DC54-376F-4EB2-8A6C-8954749E9885}"/>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3493;p55">
              <a:extLst>
                <a:ext uri="{FF2B5EF4-FFF2-40B4-BE49-F238E27FC236}">
                  <a16:creationId xmlns:a16="http://schemas.microsoft.com/office/drawing/2014/main" id="{CB48588C-34A8-4306-B831-5F35BC30A89F}"/>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3494;p55">
              <a:extLst>
                <a:ext uri="{FF2B5EF4-FFF2-40B4-BE49-F238E27FC236}">
                  <a16:creationId xmlns:a16="http://schemas.microsoft.com/office/drawing/2014/main" id="{50F08E03-7435-4B0C-9AA2-59215FEC32D9}"/>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3495;p55">
              <a:extLst>
                <a:ext uri="{FF2B5EF4-FFF2-40B4-BE49-F238E27FC236}">
                  <a16:creationId xmlns:a16="http://schemas.microsoft.com/office/drawing/2014/main" id="{D4995383-D12D-437F-8B19-2A1E1083AC64}"/>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3496;p55">
              <a:extLst>
                <a:ext uri="{FF2B5EF4-FFF2-40B4-BE49-F238E27FC236}">
                  <a16:creationId xmlns:a16="http://schemas.microsoft.com/office/drawing/2014/main" id="{249C687D-E867-454F-8A0A-3B8CF058E524}"/>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3497;p55">
              <a:extLst>
                <a:ext uri="{FF2B5EF4-FFF2-40B4-BE49-F238E27FC236}">
                  <a16:creationId xmlns:a16="http://schemas.microsoft.com/office/drawing/2014/main" id="{0AE14C69-BE7F-47D7-8116-980D2DDBE462}"/>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3498;p55">
              <a:extLst>
                <a:ext uri="{FF2B5EF4-FFF2-40B4-BE49-F238E27FC236}">
                  <a16:creationId xmlns:a16="http://schemas.microsoft.com/office/drawing/2014/main" id="{B5DF032D-E026-446D-AB19-E96B64AE9E41}"/>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3499;p55">
              <a:extLst>
                <a:ext uri="{FF2B5EF4-FFF2-40B4-BE49-F238E27FC236}">
                  <a16:creationId xmlns:a16="http://schemas.microsoft.com/office/drawing/2014/main" id="{AA63ACBB-1097-42E1-9222-DF24F39B3B98}"/>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3500;p55">
              <a:extLst>
                <a:ext uri="{FF2B5EF4-FFF2-40B4-BE49-F238E27FC236}">
                  <a16:creationId xmlns:a16="http://schemas.microsoft.com/office/drawing/2014/main" id="{7C22E280-5255-45EF-835E-AA999F5494F9}"/>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3501;p55">
              <a:extLst>
                <a:ext uri="{FF2B5EF4-FFF2-40B4-BE49-F238E27FC236}">
                  <a16:creationId xmlns:a16="http://schemas.microsoft.com/office/drawing/2014/main" id="{F9C11A18-1B0B-4515-8C26-7A7CCAD31D07}"/>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3502;p55">
              <a:extLst>
                <a:ext uri="{FF2B5EF4-FFF2-40B4-BE49-F238E27FC236}">
                  <a16:creationId xmlns:a16="http://schemas.microsoft.com/office/drawing/2014/main" id="{BCC7BA46-045E-48CA-BB7C-00BB7ACA9071}"/>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3503;p55">
              <a:extLst>
                <a:ext uri="{FF2B5EF4-FFF2-40B4-BE49-F238E27FC236}">
                  <a16:creationId xmlns:a16="http://schemas.microsoft.com/office/drawing/2014/main" id="{4F5BACB1-16B0-42F2-9D1B-A6189D09A071}"/>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3504;p55">
              <a:extLst>
                <a:ext uri="{FF2B5EF4-FFF2-40B4-BE49-F238E27FC236}">
                  <a16:creationId xmlns:a16="http://schemas.microsoft.com/office/drawing/2014/main" id="{572E0A16-50CF-415F-95EC-7E85455D7DDD}"/>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3505;p55">
              <a:extLst>
                <a:ext uri="{FF2B5EF4-FFF2-40B4-BE49-F238E27FC236}">
                  <a16:creationId xmlns:a16="http://schemas.microsoft.com/office/drawing/2014/main" id="{800DBB42-67B1-48FB-BC1C-08280E9EB553}"/>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3506;p55">
              <a:extLst>
                <a:ext uri="{FF2B5EF4-FFF2-40B4-BE49-F238E27FC236}">
                  <a16:creationId xmlns:a16="http://schemas.microsoft.com/office/drawing/2014/main" id="{8A3D3E81-5371-43D9-A54E-811509A5F43A}"/>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3507;p55">
              <a:extLst>
                <a:ext uri="{FF2B5EF4-FFF2-40B4-BE49-F238E27FC236}">
                  <a16:creationId xmlns:a16="http://schemas.microsoft.com/office/drawing/2014/main" id="{9C9D3BBE-837C-4C16-A90F-158F172958D5}"/>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3508;p55">
              <a:extLst>
                <a:ext uri="{FF2B5EF4-FFF2-40B4-BE49-F238E27FC236}">
                  <a16:creationId xmlns:a16="http://schemas.microsoft.com/office/drawing/2014/main" id="{01CDC018-EC42-4987-8627-0E3A4A618308}"/>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3509;p55">
              <a:extLst>
                <a:ext uri="{FF2B5EF4-FFF2-40B4-BE49-F238E27FC236}">
                  <a16:creationId xmlns:a16="http://schemas.microsoft.com/office/drawing/2014/main" id="{17002C09-6FC5-4457-ACDE-98932F319C58}"/>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3510;p55">
              <a:extLst>
                <a:ext uri="{FF2B5EF4-FFF2-40B4-BE49-F238E27FC236}">
                  <a16:creationId xmlns:a16="http://schemas.microsoft.com/office/drawing/2014/main" id="{19AE0B63-0612-40CC-B9E4-AE853F767F8E}"/>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3511;p55">
              <a:extLst>
                <a:ext uri="{FF2B5EF4-FFF2-40B4-BE49-F238E27FC236}">
                  <a16:creationId xmlns:a16="http://schemas.microsoft.com/office/drawing/2014/main" id="{78A2854E-93EA-4BDD-BEF3-0A450AC03163}"/>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3512;p55">
              <a:extLst>
                <a:ext uri="{FF2B5EF4-FFF2-40B4-BE49-F238E27FC236}">
                  <a16:creationId xmlns:a16="http://schemas.microsoft.com/office/drawing/2014/main" id="{61A4CB4D-D1E9-41DF-A164-D494760C8069}"/>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3513;p55">
              <a:extLst>
                <a:ext uri="{FF2B5EF4-FFF2-40B4-BE49-F238E27FC236}">
                  <a16:creationId xmlns:a16="http://schemas.microsoft.com/office/drawing/2014/main" id="{19B2378F-E01C-42DA-BDAA-D8BA1CC200CB}"/>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3514;p55">
              <a:extLst>
                <a:ext uri="{FF2B5EF4-FFF2-40B4-BE49-F238E27FC236}">
                  <a16:creationId xmlns:a16="http://schemas.microsoft.com/office/drawing/2014/main" id="{8B924324-FC3C-421D-B9F6-BC870F6B48DA}"/>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3515;p55">
              <a:extLst>
                <a:ext uri="{FF2B5EF4-FFF2-40B4-BE49-F238E27FC236}">
                  <a16:creationId xmlns:a16="http://schemas.microsoft.com/office/drawing/2014/main" id="{FC86A819-CA6D-4F0F-A110-AE063D4B6FC6}"/>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3516;p55">
              <a:extLst>
                <a:ext uri="{FF2B5EF4-FFF2-40B4-BE49-F238E27FC236}">
                  <a16:creationId xmlns:a16="http://schemas.microsoft.com/office/drawing/2014/main" id="{5302E909-BFCB-4707-8C5C-B4C14C706B45}"/>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3517;p55">
              <a:extLst>
                <a:ext uri="{FF2B5EF4-FFF2-40B4-BE49-F238E27FC236}">
                  <a16:creationId xmlns:a16="http://schemas.microsoft.com/office/drawing/2014/main" id="{49506092-EDE4-458D-B663-08DA83EFA9C9}"/>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3518;p55">
              <a:extLst>
                <a:ext uri="{FF2B5EF4-FFF2-40B4-BE49-F238E27FC236}">
                  <a16:creationId xmlns:a16="http://schemas.microsoft.com/office/drawing/2014/main" id="{B8E5EC67-FBC7-44D5-BF1A-D0FA5D283AF5}"/>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3519;p55">
              <a:extLst>
                <a:ext uri="{FF2B5EF4-FFF2-40B4-BE49-F238E27FC236}">
                  <a16:creationId xmlns:a16="http://schemas.microsoft.com/office/drawing/2014/main" id="{0656DE6B-7FD8-4451-A93C-CF02E77D2D80}"/>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3520;p55">
              <a:extLst>
                <a:ext uri="{FF2B5EF4-FFF2-40B4-BE49-F238E27FC236}">
                  <a16:creationId xmlns:a16="http://schemas.microsoft.com/office/drawing/2014/main" id="{7D584FC2-CFD5-470D-9F24-722AE53FB5F4}"/>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3521;p55">
              <a:extLst>
                <a:ext uri="{FF2B5EF4-FFF2-40B4-BE49-F238E27FC236}">
                  <a16:creationId xmlns:a16="http://schemas.microsoft.com/office/drawing/2014/main" id="{507F4F2D-731B-4944-998D-D998BF3B62CF}"/>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3522;p55">
              <a:extLst>
                <a:ext uri="{FF2B5EF4-FFF2-40B4-BE49-F238E27FC236}">
                  <a16:creationId xmlns:a16="http://schemas.microsoft.com/office/drawing/2014/main" id="{A2A81A43-7131-49F7-81FC-1A79DE21567A}"/>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3523;p55">
              <a:extLst>
                <a:ext uri="{FF2B5EF4-FFF2-40B4-BE49-F238E27FC236}">
                  <a16:creationId xmlns:a16="http://schemas.microsoft.com/office/drawing/2014/main" id="{E4D37E33-ECEE-4C84-97ED-4464F30E1204}"/>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3524;p55">
              <a:extLst>
                <a:ext uri="{FF2B5EF4-FFF2-40B4-BE49-F238E27FC236}">
                  <a16:creationId xmlns:a16="http://schemas.microsoft.com/office/drawing/2014/main" id="{7B29AA88-0CA2-4650-BAF3-1DFBD9A97FE4}"/>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3525;p55">
              <a:extLst>
                <a:ext uri="{FF2B5EF4-FFF2-40B4-BE49-F238E27FC236}">
                  <a16:creationId xmlns:a16="http://schemas.microsoft.com/office/drawing/2014/main" id="{8BBAEBCA-A1C8-458C-AB4F-A7D71179827A}"/>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3526;p55">
              <a:extLst>
                <a:ext uri="{FF2B5EF4-FFF2-40B4-BE49-F238E27FC236}">
                  <a16:creationId xmlns:a16="http://schemas.microsoft.com/office/drawing/2014/main" id="{3D4837E4-98E4-4FF7-9486-3DE31914401A}"/>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3527;p55">
              <a:extLst>
                <a:ext uri="{FF2B5EF4-FFF2-40B4-BE49-F238E27FC236}">
                  <a16:creationId xmlns:a16="http://schemas.microsoft.com/office/drawing/2014/main" id="{4E8B41D1-D015-4861-9CCE-A658E09BBBBB}"/>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3528;p55">
              <a:extLst>
                <a:ext uri="{FF2B5EF4-FFF2-40B4-BE49-F238E27FC236}">
                  <a16:creationId xmlns:a16="http://schemas.microsoft.com/office/drawing/2014/main" id="{39FAD98E-40DC-4D42-BA7B-846332DA6B13}"/>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3529;p55">
              <a:extLst>
                <a:ext uri="{FF2B5EF4-FFF2-40B4-BE49-F238E27FC236}">
                  <a16:creationId xmlns:a16="http://schemas.microsoft.com/office/drawing/2014/main" id="{4C8A2599-52DE-42B5-A92F-C66FB688B157}"/>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3530;p55">
              <a:extLst>
                <a:ext uri="{FF2B5EF4-FFF2-40B4-BE49-F238E27FC236}">
                  <a16:creationId xmlns:a16="http://schemas.microsoft.com/office/drawing/2014/main" id="{0BF10589-ED2B-4B2A-91D3-18BBE670A474}"/>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3531;p55">
              <a:extLst>
                <a:ext uri="{FF2B5EF4-FFF2-40B4-BE49-F238E27FC236}">
                  <a16:creationId xmlns:a16="http://schemas.microsoft.com/office/drawing/2014/main" id="{B56CB64A-B8DE-4208-84FA-3AA3C7A9F798}"/>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3532;p55">
              <a:extLst>
                <a:ext uri="{FF2B5EF4-FFF2-40B4-BE49-F238E27FC236}">
                  <a16:creationId xmlns:a16="http://schemas.microsoft.com/office/drawing/2014/main" id="{E8AC9BEC-74CF-4FEA-B55A-4732FD037E01}"/>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3533;p55">
              <a:extLst>
                <a:ext uri="{FF2B5EF4-FFF2-40B4-BE49-F238E27FC236}">
                  <a16:creationId xmlns:a16="http://schemas.microsoft.com/office/drawing/2014/main" id="{79586038-43B8-45E0-89A6-27D5EB14CA69}"/>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3534;p55">
              <a:extLst>
                <a:ext uri="{FF2B5EF4-FFF2-40B4-BE49-F238E27FC236}">
                  <a16:creationId xmlns:a16="http://schemas.microsoft.com/office/drawing/2014/main" id="{AB24F0CF-34A8-4293-8795-A783A0C605F6}"/>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3535;p55">
              <a:extLst>
                <a:ext uri="{FF2B5EF4-FFF2-40B4-BE49-F238E27FC236}">
                  <a16:creationId xmlns:a16="http://schemas.microsoft.com/office/drawing/2014/main" id="{327CA138-FFC1-4907-AFA4-9DAB58A1A94B}"/>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3536;p55">
              <a:extLst>
                <a:ext uri="{FF2B5EF4-FFF2-40B4-BE49-F238E27FC236}">
                  <a16:creationId xmlns:a16="http://schemas.microsoft.com/office/drawing/2014/main" id="{4D5650A2-F548-479B-85D8-D4CE31EF4DF9}"/>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3537;p55">
              <a:extLst>
                <a:ext uri="{FF2B5EF4-FFF2-40B4-BE49-F238E27FC236}">
                  <a16:creationId xmlns:a16="http://schemas.microsoft.com/office/drawing/2014/main" id="{97756BBB-8621-4C6B-8780-6B949BF5CCC1}"/>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3538;p55">
              <a:extLst>
                <a:ext uri="{FF2B5EF4-FFF2-40B4-BE49-F238E27FC236}">
                  <a16:creationId xmlns:a16="http://schemas.microsoft.com/office/drawing/2014/main" id="{932D8CF2-C972-4C53-BE0D-973A3B7A30FC}"/>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3539;p55">
              <a:extLst>
                <a:ext uri="{FF2B5EF4-FFF2-40B4-BE49-F238E27FC236}">
                  <a16:creationId xmlns:a16="http://schemas.microsoft.com/office/drawing/2014/main" id="{3CC360DF-3F6B-4629-AA1C-A369C61AE2DB}"/>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3540;p55">
              <a:extLst>
                <a:ext uri="{FF2B5EF4-FFF2-40B4-BE49-F238E27FC236}">
                  <a16:creationId xmlns:a16="http://schemas.microsoft.com/office/drawing/2014/main" id="{AD9072CB-9C43-4C29-9E5E-376B09265BCC}"/>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3541;p55">
              <a:extLst>
                <a:ext uri="{FF2B5EF4-FFF2-40B4-BE49-F238E27FC236}">
                  <a16:creationId xmlns:a16="http://schemas.microsoft.com/office/drawing/2014/main" id="{796420D7-5638-48BE-A41E-CD33544808D6}"/>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3542;p55">
              <a:extLst>
                <a:ext uri="{FF2B5EF4-FFF2-40B4-BE49-F238E27FC236}">
                  <a16:creationId xmlns:a16="http://schemas.microsoft.com/office/drawing/2014/main" id="{0FD398A9-C377-4AEF-AB21-2C8D6D6EC087}"/>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3543;p55">
              <a:extLst>
                <a:ext uri="{FF2B5EF4-FFF2-40B4-BE49-F238E27FC236}">
                  <a16:creationId xmlns:a16="http://schemas.microsoft.com/office/drawing/2014/main" id="{9C1B0D7F-5813-4D2F-8662-4E946885F2AF}"/>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3544;p55">
              <a:extLst>
                <a:ext uri="{FF2B5EF4-FFF2-40B4-BE49-F238E27FC236}">
                  <a16:creationId xmlns:a16="http://schemas.microsoft.com/office/drawing/2014/main" id="{84023543-FB6D-4830-98A1-3010466B6E96}"/>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3545;p55">
              <a:extLst>
                <a:ext uri="{FF2B5EF4-FFF2-40B4-BE49-F238E27FC236}">
                  <a16:creationId xmlns:a16="http://schemas.microsoft.com/office/drawing/2014/main" id="{7BB4B9CE-A57C-4920-95F3-ACFEE98F1478}"/>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3546;p55">
              <a:extLst>
                <a:ext uri="{FF2B5EF4-FFF2-40B4-BE49-F238E27FC236}">
                  <a16:creationId xmlns:a16="http://schemas.microsoft.com/office/drawing/2014/main" id="{B5120F0C-D959-43F5-A6C9-BCC58AB544A4}"/>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3547;p55">
              <a:extLst>
                <a:ext uri="{FF2B5EF4-FFF2-40B4-BE49-F238E27FC236}">
                  <a16:creationId xmlns:a16="http://schemas.microsoft.com/office/drawing/2014/main" id="{8DDFC882-57DD-40F2-99DA-C8B10DEF0D61}"/>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3548;p55">
              <a:extLst>
                <a:ext uri="{FF2B5EF4-FFF2-40B4-BE49-F238E27FC236}">
                  <a16:creationId xmlns:a16="http://schemas.microsoft.com/office/drawing/2014/main" id="{FDC2BE4D-99BA-4995-9E31-BB36C74779A1}"/>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3549;p55">
              <a:extLst>
                <a:ext uri="{FF2B5EF4-FFF2-40B4-BE49-F238E27FC236}">
                  <a16:creationId xmlns:a16="http://schemas.microsoft.com/office/drawing/2014/main" id="{A57135CE-8C43-43C5-A184-81ABFF66BEE2}"/>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3550;p55">
              <a:extLst>
                <a:ext uri="{FF2B5EF4-FFF2-40B4-BE49-F238E27FC236}">
                  <a16:creationId xmlns:a16="http://schemas.microsoft.com/office/drawing/2014/main" id="{EE6D4D47-ABAA-405E-85FB-016EB446A8C4}"/>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3551;p55">
              <a:extLst>
                <a:ext uri="{FF2B5EF4-FFF2-40B4-BE49-F238E27FC236}">
                  <a16:creationId xmlns:a16="http://schemas.microsoft.com/office/drawing/2014/main" id="{DABD3C13-9405-4DB7-8FF0-6F91D69772A6}"/>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3552;p55">
              <a:extLst>
                <a:ext uri="{FF2B5EF4-FFF2-40B4-BE49-F238E27FC236}">
                  <a16:creationId xmlns:a16="http://schemas.microsoft.com/office/drawing/2014/main" id="{4D5DC5FA-9CE4-46C0-A1EF-D4A76B08E06E}"/>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3553;p55">
              <a:extLst>
                <a:ext uri="{FF2B5EF4-FFF2-40B4-BE49-F238E27FC236}">
                  <a16:creationId xmlns:a16="http://schemas.microsoft.com/office/drawing/2014/main" id="{3204D5CD-4376-49B9-BD19-5E00685B4DC0}"/>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3554;p55">
              <a:extLst>
                <a:ext uri="{FF2B5EF4-FFF2-40B4-BE49-F238E27FC236}">
                  <a16:creationId xmlns:a16="http://schemas.microsoft.com/office/drawing/2014/main" id="{F68BB8AE-EB2B-4285-98D5-423ED185E505}"/>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3555;p55">
              <a:extLst>
                <a:ext uri="{FF2B5EF4-FFF2-40B4-BE49-F238E27FC236}">
                  <a16:creationId xmlns:a16="http://schemas.microsoft.com/office/drawing/2014/main" id="{121BE30F-6083-41D5-B3EF-133B59AD7BC8}"/>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3556;p55">
              <a:extLst>
                <a:ext uri="{FF2B5EF4-FFF2-40B4-BE49-F238E27FC236}">
                  <a16:creationId xmlns:a16="http://schemas.microsoft.com/office/drawing/2014/main" id="{C5BC9CE6-DD9B-4765-A698-A689833F03D8}"/>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3557;p55">
              <a:extLst>
                <a:ext uri="{FF2B5EF4-FFF2-40B4-BE49-F238E27FC236}">
                  <a16:creationId xmlns:a16="http://schemas.microsoft.com/office/drawing/2014/main" id="{58DC3F7E-4FAF-465D-8A68-F0B5A41091FB}"/>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3558;p55">
              <a:extLst>
                <a:ext uri="{FF2B5EF4-FFF2-40B4-BE49-F238E27FC236}">
                  <a16:creationId xmlns:a16="http://schemas.microsoft.com/office/drawing/2014/main" id="{2E27E692-C998-4423-9291-C0BD69231C22}"/>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3559;p55">
              <a:extLst>
                <a:ext uri="{FF2B5EF4-FFF2-40B4-BE49-F238E27FC236}">
                  <a16:creationId xmlns:a16="http://schemas.microsoft.com/office/drawing/2014/main" id="{58A31841-488B-46C7-A1E2-077ADA2E9F93}"/>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3560;p55">
              <a:extLst>
                <a:ext uri="{FF2B5EF4-FFF2-40B4-BE49-F238E27FC236}">
                  <a16:creationId xmlns:a16="http://schemas.microsoft.com/office/drawing/2014/main" id="{B254D57E-508B-4D24-A91E-391FA4105E7B}"/>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3561;p55">
              <a:extLst>
                <a:ext uri="{FF2B5EF4-FFF2-40B4-BE49-F238E27FC236}">
                  <a16:creationId xmlns:a16="http://schemas.microsoft.com/office/drawing/2014/main" id="{F2069EB0-CF1A-453D-964D-AFF4E5660189}"/>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3562;p55">
              <a:extLst>
                <a:ext uri="{FF2B5EF4-FFF2-40B4-BE49-F238E27FC236}">
                  <a16:creationId xmlns:a16="http://schemas.microsoft.com/office/drawing/2014/main" id="{CD66FFF6-9893-4398-9297-10E003487AF7}"/>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3563;p55">
              <a:extLst>
                <a:ext uri="{FF2B5EF4-FFF2-40B4-BE49-F238E27FC236}">
                  <a16:creationId xmlns:a16="http://schemas.microsoft.com/office/drawing/2014/main" id="{38E620FB-8311-457D-8FDE-6A99F719E54E}"/>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3564;p55">
              <a:extLst>
                <a:ext uri="{FF2B5EF4-FFF2-40B4-BE49-F238E27FC236}">
                  <a16:creationId xmlns:a16="http://schemas.microsoft.com/office/drawing/2014/main" id="{5C0C3A2E-A99B-4431-A58B-7468B8F75DF2}"/>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3565;p55">
              <a:extLst>
                <a:ext uri="{FF2B5EF4-FFF2-40B4-BE49-F238E27FC236}">
                  <a16:creationId xmlns:a16="http://schemas.microsoft.com/office/drawing/2014/main" id="{E88B6E17-9AD1-4C6A-BABB-A35FE1939EDA}"/>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3566;p55">
              <a:extLst>
                <a:ext uri="{FF2B5EF4-FFF2-40B4-BE49-F238E27FC236}">
                  <a16:creationId xmlns:a16="http://schemas.microsoft.com/office/drawing/2014/main" id="{EBD07668-E74E-452F-B70D-984F99C463C4}"/>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3567;p55">
              <a:extLst>
                <a:ext uri="{FF2B5EF4-FFF2-40B4-BE49-F238E27FC236}">
                  <a16:creationId xmlns:a16="http://schemas.microsoft.com/office/drawing/2014/main" id="{FA889D45-B101-4329-9819-23F3DE378A1C}"/>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3568;p55">
              <a:extLst>
                <a:ext uri="{FF2B5EF4-FFF2-40B4-BE49-F238E27FC236}">
                  <a16:creationId xmlns:a16="http://schemas.microsoft.com/office/drawing/2014/main" id="{70A6F317-5F37-4487-876F-81EABFCCCFA0}"/>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3569;p55">
              <a:extLst>
                <a:ext uri="{FF2B5EF4-FFF2-40B4-BE49-F238E27FC236}">
                  <a16:creationId xmlns:a16="http://schemas.microsoft.com/office/drawing/2014/main" id="{21DD3244-A373-48C8-90AF-700049226676}"/>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3570;p55">
              <a:extLst>
                <a:ext uri="{FF2B5EF4-FFF2-40B4-BE49-F238E27FC236}">
                  <a16:creationId xmlns:a16="http://schemas.microsoft.com/office/drawing/2014/main" id="{073FC2EA-F6BA-473B-96AA-9100DD5B470B}"/>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3571;p55">
              <a:extLst>
                <a:ext uri="{FF2B5EF4-FFF2-40B4-BE49-F238E27FC236}">
                  <a16:creationId xmlns:a16="http://schemas.microsoft.com/office/drawing/2014/main" id="{1686248F-1728-41E9-BD13-1E491E807A79}"/>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3572;p55">
              <a:extLst>
                <a:ext uri="{FF2B5EF4-FFF2-40B4-BE49-F238E27FC236}">
                  <a16:creationId xmlns:a16="http://schemas.microsoft.com/office/drawing/2014/main" id="{4C862817-E72D-4B9A-89BF-BCD31E229E46}"/>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3573;p55">
              <a:extLst>
                <a:ext uri="{FF2B5EF4-FFF2-40B4-BE49-F238E27FC236}">
                  <a16:creationId xmlns:a16="http://schemas.microsoft.com/office/drawing/2014/main" id="{E94416F4-D93C-4023-B6C2-C443D0B6733C}"/>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3574;p55">
              <a:extLst>
                <a:ext uri="{FF2B5EF4-FFF2-40B4-BE49-F238E27FC236}">
                  <a16:creationId xmlns:a16="http://schemas.microsoft.com/office/drawing/2014/main" id="{6DD473DE-C9A2-463A-847B-F779C72261B7}"/>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3575;p55">
              <a:extLst>
                <a:ext uri="{FF2B5EF4-FFF2-40B4-BE49-F238E27FC236}">
                  <a16:creationId xmlns:a16="http://schemas.microsoft.com/office/drawing/2014/main" id="{244DE08E-5A7C-4818-A418-0D7B1E525B45}"/>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3576;p55">
              <a:extLst>
                <a:ext uri="{FF2B5EF4-FFF2-40B4-BE49-F238E27FC236}">
                  <a16:creationId xmlns:a16="http://schemas.microsoft.com/office/drawing/2014/main" id="{8D44ABBA-1BF2-45D8-9241-D9E21C9BCBF2}"/>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3577;p55">
              <a:extLst>
                <a:ext uri="{FF2B5EF4-FFF2-40B4-BE49-F238E27FC236}">
                  <a16:creationId xmlns:a16="http://schemas.microsoft.com/office/drawing/2014/main" id="{1CC982CA-4599-4FCE-9971-88720B6BEE63}"/>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3578;p55">
              <a:extLst>
                <a:ext uri="{FF2B5EF4-FFF2-40B4-BE49-F238E27FC236}">
                  <a16:creationId xmlns:a16="http://schemas.microsoft.com/office/drawing/2014/main" id="{F53A3793-AF5A-485C-8746-66B45EEA9FDF}"/>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3579;p55">
              <a:extLst>
                <a:ext uri="{FF2B5EF4-FFF2-40B4-BE49-F238E27FC236}">
                  <a16:creationId xmlns:a16="http://schemas.microsoft.com/office/drawing/2014/main" id="{26746B51-DF4D-4287-A973-4DA22DFA3A83}"/>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3580;p55">
              <a:extLst>
                <a:ext uri="{FF2B5EF4-FFF2-40B4-BE49-F238E27FC236}">
                  <a16:creationId xmlns:a16="http://schemas.microsoft.com/office/drawing/2014/main" id="{DA51B5B0-3345-4395-8032-A259EC874893}"/>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3581;p55">
              <a:extLst>
                <a:ext uri="{FF2B5EF4-FFF2-40B4-BE49-F238E27FC236}">
                  <a16:creationId xmlns:a16="http://schemas.microsoft.com/office/drawing/2014/main" id="{E05B0DB3-AFE6-47AE-8F07-799E47AA842B}"/>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3582;p55">
              <a:extLst>
                <a:ext uri="{FF2B5EF4-FFF2-40B4-BE49-F238E27FC236}">
                  <a16:creationId xmlns:a16="http://schemas.microsoft.com/office/drawing/2014/main" id="{05227165-F510-4AF3-893A-462409035A23}"/>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3583;p55">
              <a:extLst>
                <a:ext uri="{FF2B5EF4-FFF2-40B4-BE49-F238E27FC236}">
                  <a16:creationId xmlns:a16="http://schemas.microsoft.com/office/drawing/2014/main" id="{02296E5A-24F9-4069-8A9A-C5AF98B843C7}"/>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3584;p55">
              <a:extLst>
                <a:ext uri="{FF2B5EF4-FFF2-40B4-BE49-F238E27FC236}">
                  <a16:creationId xmlns:a16="http://schemas.microsoft.com/office/drawing/2014/main" id="{ACD6EE95-166B-473C-8DF2-847E70B0AA1B}"/>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3585;p55">
              <a:extLst>
                <a:ext uri="{FF2B5EF4-FFF2-40B4-BE49-F238E27FC236}">
                  <a16:creationId xmlns:a16="http://schemas.microsoft.com/office/drawing/2014/main" id="{9F96C280-1B97-4710-B714-EF945D07E2F7}"/>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3586;p55">
              <a:extLst>
                <a:ext uri="{FF2B5EF4-FFF2-40B4-BE49-F238E27FC236}">
                  <a16:creationId xmlns:a16="http://schemas.microsoft.com/office/drawing/2014/main" id="{70260E66-1E11-4459-8E3C-F2FE05BBFF15}"/>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3587;p55">
              <a:extLst>
                <a:ext uri="{FF2B5EF4-FFF2-40B4-BE49-F238E27FC236}">
                  <a16:creationId xmlns:a16="http://schemas.microsoft.com/office/drawing/2014/main" id="{B6DDB321-23E6-45B3-802E-F67050B1265E}"/>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3588;p55">
              <a:extLst>
                <a:ext uri="{FF2B5EF4-FFF2-40B4-BE49-F238E27FC236}">
                  <a16:creationId xmlns:a16="http://schemas.microsoft.com/office/drawing/2014/main" id="{8D79556D-784A-46DD-9D94-62AFE6D02A67}"/>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3589;p55">
              <a:extLst>
                <a:ext uri="{FF2B5EF4-FFF2-40B4-BE49-F238E27FC236}">
                  <a16:creationId xmlns:a16="http://schemas.microsoft.com/office/drawing/2014/main" id="{3D50F238-D9D2-4854-A14F-5F059F3699B2}"/>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3590;p55">
              <a:extLst>
                <a:ext uri="{FF2B5EF4-FFF2-40B4-BE49-F238E27FC236}">
                  <a16:creationId xmlns:a16="http://schemas.microsoft.com/office/drawing/2014/main" id="{60C9BF30-70ED-45F4-9E7A-6FDBFBC9D0FC}"/>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3591;p55">
              <a:extLst>
                <a:ext uri="{FF2B5EF4-FFF2-40B4-BE49-F238E27FC236}">
                  <a16:creationId xmlns:a16="http://schemas.microsoft.com/office/drawing/2014/main" id="{680D4A62-6F4D-4EA7-8B37-E181C3608FEA}"/>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3592;p55">
              <a:extLst>
                <a:ext uri="{FF2B5EF4-FFF2-40B4-BE49-F238E27FC236}">
                  <a16:creationId xmlns:a16="http://schemas.microsoft.com/office/drawing/2014/main" id="{D0110592-A25B-43F6-84E2-697802669CB6}"/>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3593;p55">
              <a:extLst>
                <a:ext uri="{FF2B5EF4-FFF2-40B4-BE49-F238E27FC236}">
                  <a16:creationId xmlns:a16="http://schemas.microsoft.com/office/drawing/2014/main" id="{0226FB60-E341-4642-B772-5319C30C1BAF}"/>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3594;p55">
              <a:extLst>
                <a:ext uri="{FF2B5EF4-FFF2-40B4-BE49-F238E27FC236}">
                  <a16:creationId xmlns:a16="http://schemas.microsoft.com/office/drawing/2014/main" id="{A2EDE7E7-3232-4B07-AEEE-94CA4992B7F6}"/>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3595;p55">
              <a:extLst>
                <a:ext uri="{FF2B5EF4-FFF2-40B4-BE49-F238E27FC236}">
                  <a16:creationId xmlns:a16="http://schemas.microsoft.com/office/drawing/2014/main" id="{80C56A1E-C667-4786-8A0E-AF02464CD5A6}"/>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3596;p55">
              <a:extLst>
                <a:ext uri="{FF2B5EF4-FFF2-40B4-BE49-F238E27FC236}">
                  <a16:creationId xmlns:a16="http://schemas.microsoft.com/office/drawing/2014/main" id="{2169E691-0ACD-492E-8BFA-B39F5E89829F}"/>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3597;p55">
              <a:extLst>
                <a:ext uri="{FF2B5EF4-FFF2-40B4-BE49-F238E27FC236}">
                  <a16:creationId xmlns:a16="http://schemas.microsoft.com/office/drawing/2014/main" id="{AD1D65BE-2573-4885-8DBB-A980CA336975}"/>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3598;p55">
              <a:extLst>
                <a:ext uri="{FF2B5EF4-FFF2-40B4-BE49-F238E27FC236}">
                  <a16:creationId xmlns:a16="http://schemas.microsoft.com/office/drawing/2014/main" id="{8BD6954E-AEE2-48CD-B72A-45046535B63E}"/>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3599;p55">
              <a:extLst>
                <a:ext uri="{FF2B5EF4-FFF2-40B4-BE49-F238E27FC236}">
                  <a16:creationId xmlns:a16="http://schemas.microsoft.com/office/drawing/2014/main" id="{D260838A-7932-4D62-8E24-99244A7C8F5B}"/>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3600;p55">
              <a:extLst>
                <a:ext uri="{FF2B5EF4-FFF2-40B4-BE49-F238E27FC236}">
                  <a16:creationId xmlns:a16="http://schemas.microsoft.com/office/drawing/2014/main" id="{97C8CA8B-940D-4980-A36D-3E437193F15C}"/>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3601;p55">
              <a:extLst>
                <a:ext uri="{FF2B5EF4-FFF2-40B4-BE49-F238E27FC236}">
                  <a16:creationId xmlns:a16="http://schemas.microsoft.com/office/drawing/2014/main" id="{063DA1C7-76F4-420B-97D9-A2F4CA9AF722}"/>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3602;p55">
              <a:extLst>
                <a:ext uri="{FF2B5EF4-FFF2-40B4-BE49-F238E27FC236}">
                  <a16:creationId xmlns:a16="http://schemas.microsoft.com/office/drawing/2014/main" id="{1F2CDA28-F0A6-4673-A949-5573A5724CAE}"/>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3603;p55">
              <a:extLst>
                <a:ext uri="{FF2B5EF4-FFF2-40B4-BE49-F238E27FC236}">
                  <a16:creationId xmlns:a16="http://schemas.microsoft.com/office/drawing/2014/main" id="{05C007E9-0A8C-436F-AFFA-BF398443049A}"/>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3604;p55">
              <a:extLst>
                <a:ext uri="{FF2B5EF4-FFF2-40B4-BE49-F238E27FC236}">
                  <a16:creationId xmlns:a16="http://schemas.microsoft.com/office/drawing/2014/main" id="{81EC7CC8-2F25-4EAC-8A5B-9DBCD086306E}"/>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3605;p55">
              <a:extLst>
                <a:ext uri="{FF2B5EF4-FFF2-40B4-BE49-F238E27FC236}">
                  <a16:creationId xmlns:a16="http://schemas.microsoft.com/office/drawing/2014/main" id="{A0166CA4-B706-491C-90C3-DBD8127144D7}"/>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3606;p55">
              <a:extLst>
                <a:ext uri="{FF2B5EF4-FFF2-40B4-BE49-F238E27FC236}">
                  <a16:creationId xmlns:a16="http://schemas.microsoft.com/office/drawing/2014/main" id="{0FBF4F90-4652-4F79-8F82-C3D38D75C4B9}"/>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3607;p55">
              <a:extLst>
                <a:ext uri="{FF2B5EF4-FFF2-40B4-BE49-F238E27FC236}">
                  <a16:creationId xmlns:a16="http://schemas.microsoft.com/office/drawing/2014/main" id="{5B3D4B61-0784-4488-AE0A-AA8F4AAADD61}"/>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3608;p55">
              <a:extLst>
                <a:ext uri="{FF2B5EF4-FFF2-40B4-BE49-F238E27FC236}">
                  <a16:creationId xmlns:a16="http://schemas.microsoft.com/office/drawing/2014/main" id="{72631841-13DE-4D4C-BD30-96BA9E67AF5C}"/>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3609;p55">
              <a:extLst>
                <a:ext uri="{FF2B5EF4-FFF2-40B4-BE49-F238E27FC236}">
                  <a16:creationId xmlns:a16="http://schemas.microsoft.com/office/drawing/2014/main" id="{B09AD017-8D42-466E-A45C-F077E4C91AE2}"/>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3610;p55">
              <a:extLst>
                <a:ext uri="{FF2B5EF4-FFF2-40B4-BE49-F238E27FC236}">
                  <a16:creationId xmlns:a16="http://schemas.microsoft.com/office/drawing/2014/main" id="{7090AB5E-BB84-4234-8797-674319F35BAD}"/>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611;p55">
              <a:extLst>
                <a:ext uri="{FF2B5EF4-FFF2-40B4-BE49-F238E27FC236}">
                  <a16:creationId xmlns:a16="http://schemas.microsoft.com/office/drawing/2014/main" id="{67D50443-5D25-4B14-9D75-9A19A7DEDE3E}"/>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612;p55">
              <a:extLst>
                <a:ext uri="{FF2B5EF4-FFF2-40B4-BE49-F238E27FC236}">
                  <a16:creationId xmlns:a16="http://schemas.microsoft.com/office/drawing/2014/main" id="{E18EC352-8B5A-4FDA-BD52-81225E0851C1}"/>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613;p55">
              <a:extLst>
                <a:ext uri="{FF2B5EF4-FFF2-40B4-BE49-F238E27FC236}">
                  <a16:creationId xmlns:a16="http://schemas.microsoft.com/office/drawing/2014/main" id="{72F9CA78-E91D-4D3A-B96F-351267977F1D}"/>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3614;p55">
              <a:extLst>
                <a:ext uri="{FF2B5EF4-FFF2-40B4-BE49-F238E27FC236}">
                  <a16:creationId xmlns:a16="http://schemas.microsoft.com/office/drawing/2014/main" id="{7777B419-E877-4AB9-A030-9D23E3E4E432}"/>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3615;p55">
              <a:extLst>
                <a:ext uri="{FF2B5EF4-FFF2-40B4-BE49-F238E27FC236}">
                  <a16:creationId xmlns:a16="http://schemas.microsoft.com/office/drawing/2014/main" id="{316574E8-5DCD-4757-8B84-E651A01C8A8D}"/>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3616;p55">
              <a:extLst>
                <a:ext uri="{FF2B5EF4-FFF2-40B4-BE49-F238E27FC236}">
                  <a16:creationId xmlns:a16="http://schemas.microsoft.com/office/drawing/2014/main" id="{92B6CEED-8326-4D0A-A5DC-C7A22AB12D9C}"/>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3617;p55">
              <a:extLst>
                <a:ext uri="{FF2B5EF4-FFF2-40B4-BE49-F238E27FC236}">
                  <a16:creationId xmlns:a16="http://schemas.microsoft.com/office/drawing/2014/main" id="{71E39ADD-19BC-4FA8-9C48-1778DFD1C49B}"/>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3618;p55">
              <a:extLst>
                <a:ext uri="{FF2B5EF4-FFF2-40B4-BE49-F238E27FC236}">
                  <a16:creationId xmlns:a16="http://schemas.microsoft.com/office/drawing/2014/main" id="{7049868C-57D8-467D-8461-9C7901868463}"/>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3619;p55">
              <a:extLst>
                <a:ext uri="{FF2B5EF4-FFF2-40B4-BE49-F238E27FC236}">
                  <a16:creationId xmlns:a16="http://schemas.microsoft.com/office/drawing/2014/main" id="{E63B74CF-4949-4BE8-8F0B-EFA8B501F62D}"/>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3620;p55">
              <a:extLst>
                <a:ext uri="{FF2B5EF4-FFF2-40B4-BE49-F238E27FC236}">
                  <a16:creationId xmlns:a16="http://schemas.microsoft.com/office/drawing/2014/main" id="{5795970C-CC7D-44D9-984D-7819E6538488}"/>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3621;p55">
              <a:extLst>
                <a:ext uri="{FF2B5EF4-FFF2-40B4-BE49-F238E27FC236}">
                  <a16:creationId xmlns:a16="http://schemas.microsoft.com/office/drawing/2014/main" id="{06064CBF-8555-43AF-ACD2-3F91D8CE77B4}"/>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3622;p55">
              <a:extLst>
                <a:ext uri="{FF2B5EF4-FFF2-40B4-BE49-F238E27FC236}">
                  <a16:creationId xmlns:a16="http://schemas.microsoft.com/office/drawing/2014/main" id="{E24BEEF7-CE9A-4774-BB1B-86C59B768D11}"/>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3623;p55">
              <a:extLst>
                <a:ext uri="{FF2B5EF4-FFF2-40B4-BE49-F238E27FC236}">
                  <a16:creationId xmlns:a16="http://schemas.microsoft.com/office/drawing/2014/main" id="{9B368E18-F4F5-4527-83A7-9C8473F24B84}"/>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3624;p55">
              <a:extLst>
                <a:ext uri="{FF2B5EF4-FFF2-40B4-BE49-F238E27FC236}">
                  <a16:creationId xmlns:a16="http://schemas.microsoft.com/office/drawing/2014/main" id="{D0CD7D71-A40E-4DA9-9AD8-EC1F1BABBD18}"/>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3625;p55">
              <a:extLst>
                <a:ext uri="{FF2B5EF4-FFF2-40B4-BE49-F238E27FC236}">
                  <a16:creationId xmlns:a16="http://schemas.microsoft.com/office/drawing/2014/main" id="{1CCA4013-B204-49C1-99E6-8034B2F4E35D}"/>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3626;p55">
              <a:extLst>
                <a:ext uri="{FF2B5EF4-FFF2-40B4-BE49-F238E27FC236}">
                  <a16:creationId xmlns:a16="http://schemas.microsoft.com/office/drawing/2014/main" id="{BE3C2D79-337B-42BE-9C0F-A9DE291DD9C6}"/>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3627;p55">
              <a:extLst>
                <a:ext uri="{FF2B5EF4-FFF2-40B4-BE49-F238E27FC236}">
                  <a16:creationId xmlns:a16="http://schemas.microsoft.com/office/drawing/2014/main" id="{4E23D405-FE1E-45A9-ADF0-D786A9BD639A}"/>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3628;p55">
              <a:extLst>
                <a:ext uri="{FF2B5EF4-FFF2-40B4-BE49-F238E27FC236}">
                  <a16:creationId xmlns:a16="http://schemas.microsoft.com/office/drawing/2014/main" id="{4DE31B4A-F08F-48C2-9475-384DF9E852AD}"/>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3629;p55">
              <a:extLst>
                <a:ext uri="{FF2B5EF4-FFF2-40B4-BE49-F238E27FC236}">
                  <a16:creationId xmlns:a16="http://schemas.microsoft.com/office/drawing/2014/main" id="{FC13FB9E-6F53-48E9-85F3-B6BB7ABB430A}"/>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3630;p55">
              <a:extLst>
                <a:ext uri="{FF2B5EF4-FFF2-40B4-BE49-F238E27FC236}">
                  <a16:creationId xmlns:a16="http://schemas.microsoft.com/office/drawing/2014/main" id="{2560D949-9E89-4F32-87C6-669BAA595D55}"/>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3631;p55">
              <a:extLst>
                <a:ext uri="{FF2B5EF4-FFF2-40B4-BE49-F238E27FC236}">
                  <a16:creationId xmlns:a16="http://schemas.microsoft.com/office/drawing/2014/main" id="{D046B30B-85B0-4DC6-9DE8-E8A73454DC65}"/>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3632;p55">
              <a:extLst>
                <a:ext uri="{FF2B5EF4-FFF2-40B4-BE49-F238E27FC236}">
                  <a16:creationId xmlns:a16="http://schemas.microsoft.com/office/drawing/2014/main" id="{B6B829CE-802E-41FA-BFD4-5F49F67FDFB3}"/>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3633;p55">
              <a:extLst>
                <a:ext uri="{FF2B5EF4-FFF2-40B4-BE49-F238E27FC236}">
                  <a16:creationId xmlns:a16="http://schemas.microsoft.com/office/drawing/2014/main" id="{24F1DAA6-0C9B-46B1-A36B-E6E5FC6C6CB4}"/>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3634;p55">
              <a:extLst>
                <a:ext uri="{FF2B5EF4-FFF2-40B4-BE49-F238E27FC236}">
                  <a16:creationId xmlns:a16="http://schemas.microsoft.com/office/drawing/2014/main" id="{D8B3F3F0-ECDC-4FED-9F7F-4F7F8929202B}"/>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3635;p55">
              <a:extLst>
                <a:ext uri="{FF2B5EF4-FFF2-40B4-BE49-F238E27FC236}">
                  <a16:creationId xmlns:a16="http://schemas.microsoft.com/office/drawing/2014/main" id="{FE812111-D050-463B-8AD6-7C4BDC110543}"/>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3636;p55">
              <a:extLst>
                <a:ext uri="{FF2B5EF4-FFF2-40B4-BE49-F238E27FC236}">
                  <a16:creationId xmlns:a16="http://schemas.microsoft.com/office/drawing/2014/main" id="{5FC87117-D642-459C-A599-826252452CFB}"/>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3637;p55">
              <a:extLst>
                <a:ext uri="{FF2B5EF4-FFF2-40B4-BE49-F238E27FC236}">
                  <a16:creationId xmlns:a16="http://schemas.microsoft.com/office/drawing/2014/main" id="{5B77E876-D5E4-4ABC-9234-9076707A0514}"/>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3638;p55">
              <a:extLst>
                <a:ext uri="{FF2B5EF4-FFF2-40B4-BE49-F238E27FC236}">
                  <a16:creationId xmlns:a16="http://schemas.microsoft.com/office/drawing/2014/main" id="{A925C2FF-BC56-42A9-A2BC-386F01243943}"/>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3639;p55">
              <a:extLst>
                <a:ext uri="{FF2B5EF4-FFF2-40B4-BE49-F238E27FC236}">
                  <a16:creationId xmlns:a16="http://schemas.microsoft.com/office/drawing/2014/main" id="{D0426358-25B2-41EA-BA3F-132A86EF00FD}"/>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3640;p55">
              <a:extLst>
                <a:ext uri="{FF2B5EF4-FFF2-40B4-BE49-F238E27FC236}">
                  <a16:creationId xmlns:a16="http://schemas.microsoft.com/office/drawing/2014/main" id="{DF83FE80-E901-4496-815D-324D87B629F1}"/>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3641;p55">
              <a:extLst>
                <a:ext uri="{FF2B5EF4-FFF2-40B4-BE49-F238E27FC236}">
                  <a16:creationId xmlns:a16="http://schemas.microsoft.com/office/drawing/2014/main" id="{6DCADDCA-DEE7-4996-BC4E-013AFDAD284F}"/>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3642;p55">
              <a:extLst>
                <a:ext uri="{FF2B5EF4-FFF2-40B4-BE49-F238E27FC236}">
                  <a16:creationId xmlns:a16="http://schemas.microsoft.com/office/drawing/2014/main" id="{63CC258F-5692-4459-A374-4DDB9A471CC7}"/>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3643;p55">
              <a:extLst>
                <a:ext uri="{FF2B5EF4-FFF2-40B4-BE49-F238E27FC236}">
                  <a16:creationId xmlns:a16="http://schemas.microsoft.com/office/drawing/2014/main" id="{CD1443A9-CDE6-4E02-A476-F96495A5FDAD}"/>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3644;p55">
              <a:extLst>
                <a:ext uri="{FF2B5EF4-FFF2-40B4-BE49-F238E27FC236}">
                  <a16:creationId xmlns:a16="http://schemas.microsoft.com/office/drawing/2014/main" id="{69A2B92B-4C35-4576-B912-AFBC4EB3FB55}"/>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3645;p55">
              <a:extLst>
                <a:ext uri="{FF2B5EF4-FFF2-40B4-BE49-F238E27FC236}">
                  <a16:creationId xmlns:a16="http://schemas.microsoft.com/office/drawing/2014/main" id="{97340F2B-BD9C-4B7B-B437-8DED205C20E5}"/>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3646;p55">
              <a:extLst>
                <a:ext uri="{FF2B5EF4-FFF2-40B4-BE49-F238E27FC236}">
                  <a16:creationId xmlns:a16="http://schemas.microsoft.com/office/drawing/2014/main" id="{FBE2BAB8-7894-4A2A-9D98-4183A02EB393}"/>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3647;p55">
              <a:extLst>
                <a:ext uri="{FF2B5EF4-FFF2-40B4-BE49-F238E27FC236}">
                  <a16:creationId xmlns:a16="http://schemas.microsoft.com/office/drawing/2014/main" id="{51C11609-8C4F-48A7-BD7F-0C5D9F0B3611}"/>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3648;p55">
              <a:extLst>
                <a:ext uri="{FF2B5EF4-FFF2-40B4-BE49-F238E27FC236}">
                  <a16:creationId xmlns:a16="http://schemas.microsoft.com/office/drawing/2014/main" id="{D86E50F7-F400-4185-9899-701054A22A70}"/>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3649;p55">
              <a:extLst>
                <a:ext uri="{FF2B5EF4-FFF2-40B4-BE49-F238E27FC236}">
                  <a16:creationId xmlns:a16="http://schemas.microsoft.com/office/drawing/2014/main" id="{A9E94065-2A63-4D32-9C0F-3E2F1F129AB5}"/>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3650;p55">
              <a:extLst>
                <a:ext uri="{FF2B5EF4-FFF2-40B4-BE49-F238E27FC236}">
                  <a16:creationId xmlns:a16="http://schemas.microsoft.com/office/drawing/2014/main" id="{45C15745-1D65-4819-B4F1-00E68B5CD05D}"/>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3651;p55">
              <a:extLst>
                <a:ext uri="{FF2B5EF4-FFF2-40B4-BE49-F238E27FC236}">
                  <a16:creationId xmlns:a16="http://schemas.microsoft.com/office/drawing/2014/main" id="{C75216BA-C17A-46C6-9545-FF7D89C0CB74}"/>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3652;p55">
              <a:extLst>
                <a:ext uri="{FF2B5EF4-FFF2-40B4-BE49-F238E27FC236}">
                  <a16:creationId xmlns:a16="http://schemas.microsoft.com/office/drawing/2014/main" id="{D724ED1C-0EE2-407F-A8D4-F627DD9D0719}"/>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3653;p55">
              <a:extLst>
                <a:ext uri="{FF2B5EF4-FFF2-40B4-BE49-F238E27FC236}">
                  <a16:creationId xmlns:a16="http://schemas.microsoft.com/office/drawing/2014/main" id="{969BDD50-762C-4761-A848-F3EA86579192}"/>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3654;p55">
              <a:extLst>
                <a:ext uri="{FF2B5EF4-FFF2-40B4-BE49-F238E27FC236}">
                  <a16:creationId xmlns:a16="http://schemas.microsoft.com/office/drawing/2014/main" id="{63E7497D-1D04-49D3-BFB0-147C857C91F1}"/>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3655;p55">
              <a:extLst>
                <a:ext uri="{FF2B5EF4-FFF2-40B4-BE49-F238E27FC236}">
                  <a16:creationId xmlns:a16="http://schemas.microsoft.com/office/drawing/2014/main" id="{6B4997D6-5FC5-4102-988C-580683F506A3}"/>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3656;p55">
              <a:extLst>
                <a:ext uri="{FF2B5EF4-FFF2-40B4-BE49-F238E27FC236}">
                  <a16:creationId xmlns:a16="http://schemas.microsoft.com/office/drawing/2014/main" id="{5AB63B6A-C8D4-407E-ADCD-483BB2B7160A}"/>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3657;p55">
              <a:extLst>
                <a:ext uri="{FF2B5EF4-FFF2-40B4-BE49-F238E27FC236}">
                  <a16:creationId xmlns:a16="http://schemas.microsoft.com/office/drawing/2014/main" id="{39719435-2001-4C02-97DB-0AE2B8A28F9D}"/>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3658;p55">
              <a:extLst>
                <a:ext uri="{FF2B5EF4-FFF2-40B4-BE49-F238E27FC236}">
                  <a16:creationId xmlns:a16="http://schemas.microsoft.com/office/drawing/2014/main" id="{9D4D8690-0019-4253-8E74-A39E89454B46}"/>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3659;p55">
              <a:extLst>
                <a:ext uri="{FF2B5EF4-FFF2-40B4-BE49-F238E27FC236}">
                  <a16:creationId xmlns:a16="http://schemas.microsoft.com/office/drawing/2014/main" id="{6C1DBD3A-9532-4CE9-9E8D-C1644FFA6E07}"/>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3660;p55">
              <a:extLst>
                <a:ext uri="{FF2B5EF4-FFF2-40B4-BE49-F238E27FC236}">
                  <a16:creationId xmlns:a16="http://schemas.microsoft.com/office/drawing/2014/main" id="{5CB689EA-3BB6-4CBB-9E15-2E6D1C7B7F3D}"/>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3661;p55">
              <a:extLst>
                <a:ext uri="{FF2B5EF4-FFF2-40B4-BE49-F238E27FC236}">
                  <a16:creationId xmlns:a16="http://schemas.microsoft.com/office/drawing/2014/main" id="{F8DDF38A-CD18-4CFF-A786-4DB7C0CB6069}"/>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3662;p55">
              <a:extLst>
                <a:ext uri="{FF2B5EF4-FFF2-40B4-BE49-F238E27FC236}">
                  <a16:creationId xmlns:a16="http://schemas.microsoft.com/office/drawing/2014/main" id="{511FC91D-A65E-47DE-BF7A-1372EF221916}"/>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3663;p55">
              <a:extLst>
                <a:ext uri="{FF2B5EF4-FFF2-40B4-BE49-F238E27FC236}">
                  <a16:creationId xmlns:a16="http://schemas.microsoft.com/office/drawing/2014/main" id="{D4111D57-7301-4B44-86F1-9BD1577BB506}"/>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3664;p55">
              <a:extLst>
                <a:ext uri="{FF2B5EF4-FFF2-40B4-BE49-F238E27FC236}">
                  <a16:creationId xmlns:a16="http://schemas.microsoft.com/office/drawing/2014/main" id="{3FA05B5E-7D15-4618-9B03-C7889997230C}"/>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3665;p55">
              <a:extLst>
                <a:ext uri="{FF2B5EF4-FFF2-40B4-BE49-F238E27FC236}">
                  <a16:creationId xmlns:a16="http://schemas.microsoft.com/office/drawing/2014/main" id="{92ECFBB6-0410-495A-9C48-D7922398FDC8}"/>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3666;p55">
              <a:extLst>
                <a:ext uri="{FF2B5EF4-FFF2-40B4-BE49-F238E27FC236}">
                  <a16:creationId xmlns:a16="http://schemas.microsoft.com/office/drawing/2014/main" id="{506D9623-941A-4C7B-AD2D-A8EEA09EACAD}"/>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3667;p55">
              <a:extLst>
                <a:ext uri="{FF2B5EF4-FFF2-40B4-BE49-F238E27FC236}">
                  <a16:creationId xmlns:a16="http://schemas.microsoft.com/office/drawing/2014/main" id="{6FB53D51-C350-4957-8C12-1DCFA4AD8BF1}"/>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3668;p55">
              <a:extLst>
                <a:ext uri="{FF2B5EF4-FFF2-40B4-BE49-F238E27FC236}">
                  <a16:creationId xmlns:a16="http://schemas.microsoft.com/office/drawing/2014/main" id="{911C8306-E06A-4C0E-A388-B0C787C72F32}"/>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3669;p55">
              <a:extLst>
                <a:ext uri="{FF2B5EF4-FFF2-40B4-BE49-F238E27FC236}">
                  <a16:creationId xmlns:a16="http://schemas.microsoft.com/office/drawing/2014/main" id="{7310FB17-F34B-496B-8414-2BF3C36378B7}"/>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3670;p55">
              <a:extLst>
                <a:ext uri="{FF2B5EF4-FFF2-40B4-BE49-F238E27FC236}">
                  <a16:creationId xmlns:a16="http://schemas.microsoft.com/office/drawing/2014/main" id="{54917830-90E5-4C88-857A-DA59B42C2F17}"/>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3671;p55">
              <a:extLst>
                <a:ext uri="{FF2B5EF4-FFF2-40B4-BE49-F238E27FC236}">
                  <a16:creationId xmlns:a16="http://schemas.microsoft.com/office/drawing/2014/main" id="{442B12DD-6C27-4CF2-9861-A60FD2E06F95}"/>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3672;p55">
              <a:extLst>
                <a:ext uri="{FF2B5EF4-FFF2-40B4-BE49-F238E27FC236}">
                  <a16:creationId xmlns:a16="http://schemas.microsoft.com/office/drawing/2014/main" id="{FC8CF378-9314-4FA2-BEC0-AD7CBD6A38BC}"/>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3673;p55">
              <a:extLst>
                <a:ext uri="{FF2B5EF4-FFF2-40B4-BE49-F238E27FC236}">
                  <a16:creationId xmlns:a16="http://schemas.microsoft.com/office/drawing/2014/main" id="{B843A7C6-16BA-4CE7-BE77-509725F27586}"/>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3674;p55">
              <a:extLst>
                <a:ext uri="{FF2B5EF4-FFF2-40B4-BE49-F238E27FC236}">
                  <a16:creationId xmlns:a16="http://schemas.microsoft.com/office/drawing/2014/main" id="{C37D06DD-95F4-44D6-823E-676DC21A8430}"/>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3675;p55">
              <a:extLst>
                <a:ext uri="{FF2B5EF4-FFF2-40B4-BE49-F238E27FC236}">
                  <a16:creationId xmlns:a16="http://schemas.microsoft.com/office/drawing/2014/main" id="{18F78224-5D7E-46CA-AD32-D8A034552D94}"/>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3676;p55">
              <a:extLst>
                <a:ext uri="{FF2B5EF4-FFF2-40B4-BE49-F238E27FC236}">
                  <a16:creationId xmlns:a16="http://schemas.microsoft.com/office/drawing/2014/main" id="{F8347050-1B12-4AC3-918C-F10F522CC110}"/>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3677;p55">
              <a:extLst>
                <a:ext uri="{FF2B5EF4-FFF2-40B4-BE49-F238E27FC236}">
                  <a16:creationId xmlns:a16="http://schemas.microsoft.com/office/drawing/2014/main" id="{F333686E-EB54-4E7E-B0C8-00F79CD334CC}"/>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3678;p55">
              <a:extLst>
                <a:ext uri="{FF2B5EF4-FFF2-40B4-BE49-F238E27FC236}">
                  <a16:creationId xmlns:a16="http://schemas.microsoft.com/office/drawing/2014/main" id="{7B5552D5-0FE8-46E9-B3DB-76EC35277A2A}"/>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3679;p55">
              <a:extLst>
                <a:ext uri="{FF2B5EF4-FFF2-40B4-BE49-F238E27FC236}">
                  <a16:creationId xmlns:a16="http://schemas.microsoft.com/office/drawing/2014/main" id="{2A1C4D89-8187-4D70-B7AB-52FD4C613C84}"/>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3680;p55">
              <a:extLst>
                <a:ext uri="{FF2B5EF4-FFF2-40B4-BE49-F238E27FC236}">
                  <a16:creationId xmlns:a16="http://schemas.microsoft.com/office/drawing/2014/main" id="{536555F7-674F-4BD2-9E62-C23883E4654C}"/>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3681;p55">
              <a:extLst>
                <a:ext uri="{FF2B5EF4-FFF2-40B4-BE49-F238E27FC236}">
                  <a16:creationId xmlns:a16="http://schemas.microsoft.com/office/drawing/2014/main" id="{FF3D6689-BAA6-4CBD-9C01-E554CA7F19F4}"/>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3682;p55">
              <a:extLst>
                <a:ext uri="{FF2B5EF4-FFF2-40B4-BE49-F238E27FC236}">
                  <a16:creationId xmlns:a16="http://schemas.microsoft.com/office/drawing/2014/main" id="{B081172E-2783-4000-888D-F743644F80A9}"/>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3683;p55">
              <a:extLst>
                <a:ext uri="{FF2B5EF4-FFF2-40B4-BE49-F238E27FC236}">
                  <a16:creationId xmlns:a16="http://schemas.microsoft.com/office/drawing/2014/main" id="{289506E1-DC9D-4900-874D-B6DE7A6DF45B}"/>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3684;p55">
              <a:extLst>
                <a:ext uri="{FF2B5EF4-FFF2-40B4-BE49-F238E27FC236}">
                  <a16:creationId xmlns:a16="http://schemas.microsoft.com/office/drawing/2014/main" id="{864CF3F8-1905-4BF1-9450-0AE9F2D14AAA}"/>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3685;p55">
              <a:extLst>
                <a:ext uri="{FF2B5EF4-FFF2-40B4-BE49-F238E27FC236}">
                  <a16:creationId xmlns:a16="http://schemas.microsoft.com/office/drawing/2014/main" id="{BA810582-6B20-40DB-8125-164FA0278F3C}"/>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3686;p55">
              <a:extLst>
                <a:ext uri="{FF2B5EF4-FFF2-40B4-BE49-F238E27FC236}">
                  <a16:creationId xmlns:a16="http://schemas.microsoft.com/office/drawing/2014/main" id="{E23D2DDF-E747-4BC3-B696-02819FE6DB8A}"/>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3687;p55">
              <a:extLst>
                <a:ext uri="{FF2B5EF4-FFF2-40B4-BE49-F238E27FC236}">
                  <a16:creationId xmlns:a16="http://schemas.microsoft.com/office/drawing/2014/main" id="{AF71EA6A-967C-445F-B10A-5C6A963B4B78}"/>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3688;p55">
              <a:extLst>
                <a:ext uri="{FF2B5EF4-FFF2-40B4-BE49-F238E27FC236}">
                  <a16:creationId xmlns:a16="http://schemas.microsoft.com/office/drawing/2014/main" id="{F6ABBFE5-0C0D-4698-A476-30A2F645F860}"/>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3689;p55">
              <a:extLst>
                <a:ext uri="{FF2B5EF4-FFF2-40B4-BE49-F238E27FC236}">
                  <a16:creationId xmlns:a16="http://schemas.microsoft.com/office/drawing/2014/main" id="{14E2C222-08A9-4B34-974E-66DDB71A19C2}"/>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3690;p55">
              <a:extLst>
                <a:ext uri="{FF2B5EF4-FFF2-40B4-BE49-F238E27FC236}">
                  <a16:creationId xmlns:a16="http://schemas.microsoft.com/office/drawing/2014/main" id="{863C1BF9-6E0F-45FC-93CA-1E078F99DEEE}"/>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3691;p55">
              <a:extLst>
                <a:ext uri="{FF2B5EF4-FFF2-40B4-BE49-F238E27FC236}">
                  <a16:creationId xmlns:a16="http://schemas.microsoft.com/office/drawing/2014/main" id="{485DFC6A-C89B-4675-B086-08020FAD6C49}"/>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3692;p55">
              <a:extLst>
                <a:ext uri="{FF2B5EF4-FFF2-40B4-BE49-F238E27FC236}">
                  <a16:creationId xmlns:a16="http://schemas.microsoft.com/office/drawing/2014/main" id="{21F26E5A-D56C-41A2-9596-DFB64513442F}"/>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3693;p55">
              <a:extLst>
                <a:ext uri="{FF2B5EF4-FFF2-40B4-BE49-F238E27FC236}">
                  <a16:creationId xmlns:a16="http://schemas.microsoft.com/office/drawing/2014/main" id="{3AC0FDF2-08B9-49AC-A793-29EA934ABE99}"/>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3694;p55">
              <a:extLst>
                <a:ext uri="{FF2B5EF4-FFF2-40B4-BE49-F238E27FC236}">
                  <a16:creationId xmlns:a16="http://schemas.microsoft.com/office/drawing/2014/main" id="{50B72A88-7D39-443C-B1E2-96C225108373}"/>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3695;p55">
              <a:extLst>
                <a:ext uri="{FF2B5EF4-FFF2-40B4-BE49-F238E27FC236}">
                  <a16:creationId xmlns:a16="http://schemas.microsoft.com/office/drawing/2014/main" id="{908DAA2E-2F78-4E2A-93AB-6EED44C8CFED}"/>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3696;p55">
              <a:extLst>
                <a:ext uri="{FF2B5EF4-FFF2-40B4-BE49-F238E27FC236}">
                  <a16:creationId xmlns:a16="http://schemas.microsoft.com/office/drawing/2014/main" id="{919B01D8-1481-406B-B924-79E5E1451B9A}"/>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3697;p55">
              <a:extLst>
                <a:ext uri="{FF2B5EF4-FFF2-40B4-BE49-F238E27FC236}">
                  <a16:creationId xmlns:a16="http://schemas.microsoft.com/office/drawing/2014/main" id="{6E94103D-68E9-4BA5-96EE-5111A9D242B8}"/>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3698;p55">
              <a:extLst>
                <a:ext uri="{FF2B5EF4-FFF2-40B4-BE49-F238E27FC236}">
                  <a16:creationId xmlns:a16="http://schemas.microsoft.com/office/drawing/2014/main" id="{9FEB7575-956B-467F-855C-D6E8175A39B3}"/>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3699;p55">
              <a:extLst>
                <a:ext uri="{FF2B5EF4-FFF2-40B4-BE49-F238E27FC236}">
                  <a16:creationId xmlns:a16="http://schemas.microsoft.com/office/drawing/2014/main" id="{C4B044A8-7977-4E62-B027-2FA00927A791}"/>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3700;p55">
              <a:extLst>
                <a:ext uri="{FF2B5EF4-FFF2-40B4-BE49-F238E27FC236}">
                  <a16:creationId xmlns:a16="http://schemas.microsoft.com/office/drawing/2014/main" id="{207AE902-1FAA-4CA0-8B95-9D050C10E529}"/>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3701;p55">
              <a:extLst>
                <a:ext uri="{FF2B5EF4-FFF2-40B4-BE49-F238E27FC236}">
                  <a16:creationId xmlns:a16="http://schemas.microsoft.com/office/drawing/2014/main" id="{624EF6F3-9113-421C-862E-E02DA08A1CBF}"/>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3702;p55">
              <a:extLst>
                <a:ext uri="{FF2B5EF4-FFF2-40B4-BE49-F238E27FC236}">
                  <a16:creationId xmlns:a16="http://schemas.microsoft.com/office/drawing/2014/main" id="{FCB3FA62-7F40-43FF-9EF1-E96BA2748B18}"/>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3703;p55">
              <a:extLst>
                <a:ext uri="{FF2B5EF4-FFF2-40B4-BE49-F238E27FC236}">
                  <a16:creationId xmlns:a16="http://schemas.microsoft.com/office/drawing/2014/main" id="{E9F5591F-917D-48E0-A624-D7D1DB393B1B}"/>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3704;p55">
              <a:extLst>
                <a:ext uri="{FF2B5EF4-FFF2-40B4-BE49-F238E27FC236}">
                  <a16:creationId xmlns:a16="http://schemas.microsoft.com/office/drawing/2014/main" id="{93565FFD-E418-4660-9DF8-567F2791FAC3}"/>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3705;p55">
              <a:extLst>
                <a:ext uri="{FF2B5EF4-FFF2-40B4-BE49-F238E27FC236}">
                  <a16:creationId xmlns:a16="http://schemas.microsoft.com/office/drawing/2014/main" id="{75616EF5-E3F7-4A5A-B721-45E5656B6EDF}"/>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3706;p55">
              <a:extLst>
                <a:ext uri="{FF2B5EF4-FFF2-40B4-BE49-F238E27FC236}">
                  <a16:creationId xmlns:a16="http://schemas.microsoft.com/office/drawing/2014/main" id="{AAF5631E-24FF-4857-861A-6563D95D2B17}"/>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3707;p55">
              <a:extLst>
                <a:ext uri="{FF2B5EF4-FFF2-40B4-BE49-F238E27FC236}">
                  <a16:creationId xmlns:a16="http://schemas.microsoft.com/office/drawing/2014/main" id="{DFDEE286-0DB0-4D63-8E1C-51D94069C31D}"/>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3708;p55">
              <a:extLst>
                <a:ext uri="{FF2B5EF4-FFF2-40B4-BE49-F238E27FC236}">
                  <a16:creationId xmlns:a16="http://schemas.microsoft.com/office/drawing/2014/main" id="{F4CED399-52D3-4255-BF49-803080DC9B8E}"/>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3709;p55">
              <a:extLst>
                <a:ext uri="{FF2B5EF4-FFF2-40B4-BE49-F238E27FC236}">
                  <a16:creationId xmlns:a16="http://schemas.microsoft.com/office/drawing/2014/main" id="{A8BCB717-D302-41C4-B2FC-D3064B5D80D0}"/>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3710;p55">
              <a:extLst>
                <a:ext uri="{FF2B5EF4-FFF2-40B4-BE49-F238E27FC236}">
                  <a16:creationId xmlns:a16="http://schemas.microsoft.com/office/drawing/2014/main" id="{66FD4E37-02E9-4A13-98A8-915778A8D230}"/>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3711;p55">
              <a:extLst>
                <a:ext uri="{FF2B5EF4-FFF2-40B4-BE49-F238E27FC236}">
                  <a16:creationId xmlns:a16="http://schemas.microsoft.com/office/drawing/2014/main" id="{29048033-F258-4249-9D60-0FDDE0B68B09}"/>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3712;p55">
              <a:extLst>
                <a:ext uri="{FF2B5EF4-FFF2-40B4-BE49-F238E27FC236}">
                  <a16:creationId xmlns:a16="http://schemas.microsoft.com/office/drawing/2014/main" id="{33ACE52A-3215-458C-8F0F-48C73B8D87EF}"/>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3713;p55">
              <a:extLst>
                <a:ext uri="{FF2B5EF4-FFF2-40B4-BE49-F238E27FC236}">
                  <a16:creationId xmlns:a16="http://schemas.microsoft.com/office/drawing/2014/main" id="{C2A30486-884F-480A-8627-5C2BFC5C98F6}"/>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3714;p55">
              <a:extLst>
                <a:ext uri="{FF2B5EF4-FFF2-40B4-BE49-F238E27FC236}">
                  <a16:creationId xmlns:a16="http://schemas.microsoft.com/office/drawing/2014/main" id="{A52F6B65-B704-4CE3-89B8-71107C56068B}"/>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3715;p55">
              <a:extLst>
                <a:ext uri="{FF2B5EF4-FFF2-40B4-BE49-F238E27FC236}">
                  <a16:creationId xmlns:a16="http://schemas.microsoft.com/office/drawing/2014/main" id="{FA0F21A5-72D9-4DC6-97F5-49E80CDEDC16}"/>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3716;p55">
              <a:extLst>
                <a:ext uri="{FF2B5EF4-FFF2-40B4-BE49-F238E27FC236}">
                  <a16:creationId xmlns:a16="http://schemas.microsoft.com/office/drawing/2014/main" id="{AD4AFDB3-32EB-40CA-8C2B-80170270E93B}"/>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3717;p55">
              <a:extLst>
                <a:ext uri="{FF2B5EF4-FFF2-40B4-BE49-F238E27FC236}">
                  <a16:creationId xmlns:a16="http://schemas.microsoft.com/office/drawing/2014/main" id="{964BC3D6-C684-4960-8D3D-BDE2D5C4C658}"/>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3718;p55">
              <a:extLst>
                <a:ext uri="{FF2B5EF4-FFF2-40B4-BE49-F238E27FC236}">
                  <a16:creationId xmlns:a16="http://schemas.microsoft.com/office/drawing/2014/main" id="{69807A6C-C198-412B-A7D2-D68C555A08B2}"/>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3719;p55">
              <a:extLst>
                <a:ext uri="{FF2B5EF4-FFF2-40B4-BE49-F238E27FC236}">
                  <a16:creationId xmlns:a16="http://schemas.microsoft.com/office/drawing/2014/main" id="{2A9872C0-0425-4C67-966C-66B7E43771F6}"/>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3720;p55">
              <a:extLst>
                <a:ext uri="{FF2B5EF4-FFF2-40B4-BE49-F238E27FC236}">
                  <a16:creationId xmlns:a16="http://schemas.microsoft.com/office/drawing/2014/main" id="{7AC86DEC-5F19-4814-AC75-D5F54048709A}"/>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3721;p55">
              <a:extLst>
                <a:ext uri="{FF2B5EF4-FFF2-40B4-BE49-F238E27FC236}">
                  <a16:creationId xmlns:a16="http://schemas.microsoft.com/office/drawing/2014/main" id="{08E86DAD-C6E9-4F94-9F77-42D626C60E06}"/>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3722;p55">
              <a:extLst>
                <a:ext uri="{FF2B5EF4-FFF2-40B4-BE49-F238E27FC236}">
                  <a16:creationId xmlns:a16="http://schemas.microsoft.com/office/drawing/2014/main" id="{7A7652B0-952A-4E2A-942A-DADF2DF4F0B1}"/>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3723;p55">
              <a:extLst>
                <a:ext uri="{FF2B5EF4-FFF2-40B4-BE49-F238E27FC236}">
                  <a16:creationId xmlns:a16="http://schemas.microsoft.com/office/drawing/2014/main" id="{D5D93DD6-FA59-4287-8C7F-91A15D295A70}"/>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3724;p55">
              <a:extLst>
                <a:ext uri="{FF2B5EF4-FFF2-40B4-BE49-F238E27FC236}">
                  <a16:creationId xmlns:a16="http://schemas.microsoft.com/office/drawing/2014/main" id="{7F6ED945-158C-452B-82AD-507BA75EC5A8}"/>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3725;p55">
              <a:extLst>
                <a:ext uri="{FF2B5EF4-FFF2-40B4-BE49-F238E27FC236}">
                  <a16:creationId xmlns:a16="http://schemas.microsoft.com/office/drawing/2014/main" id="{3358FAD2-7F1E-4946-9AAE-BA5FC4A723C1}"/>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3726;p55">
              <a:extLst>
                <a:ext uri="{FF2B5EF4-FFF2-40B4-BE49-F238E27FC236}">
                  <a16:creationId xmlns:a16="http://schemas.microsoft.com/office/drawing/2014/main" id="{A49C1F6F-652E-4228-AF79-C248FC61DCBD}"/>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3727;p55">
              <a:extLst>
                <a:ext uri="{FF2B5EF4-FFF2-40B4-BE49-F238E27FC236}">
                  <a16:creationId xmlns:a16="http://schemas.microsoft.com/office/drawing/2014/main" id="{AEFF884D-24F8-47C7-8D98-430E76FE24C6}"/>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3728;p55">
              <a:extLst>
                <a:ext uri="{FF2B5EF4-FFF2-40B4-BE49-F238E27FC236}">
                  <a16:creationId xmlns:a16="http://schemas.microsoft.com/office/drawing/2014/main" id="{0E283318-CC19-4E7E-A510-6301E82400A9}"/>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3729;p55">
              <a:extLst>
                <a:ext uri="{FF2B5EF4-FFF2-40B4-BE49-F238E27FC236}">
                  <a16:creationId xmlns:a16="http://schemas.microsoft.com/office/drawing/2014/main" id="{65651323-FDE1-4EEF-950D-B46B0EAE90A3}"/>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3730;p55">
              <a:extLst>
                <a:ext uri="{FF2B5EF4-FFF2-40B4-BE49-F238E27FC236}">
                  <a16:creationId xmlns:a16="http://schemas.microsoft.com/office/drawing/2014/main" id="{DD0340E2-5D48-4B64-A6A8-40841D80A569}"/>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3731;p55">
              <a:extLst>
                <a:ext uri="{FF2B5EF4-FFF2-40B4-BE49-F238E27FC236}">
                  <a16:creationId xmlns:a16="http://schemas.microsoft.com/office/drawing/2014/main" id="{9E246F6B-1E8F-4F4D-AA21-1D92FA9253D8}"/>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3732;p55">
              <a:extLst>
                <a:ext uri="{FF2B5EF4-FFF2-40B4-BE49-F238E27FC236}">
                  <a16:creationId xmlns:a16="http://schemas.microsoft.com/office/drawing/2014/main" id="{A28CE542-A64E-4DA9-A264-F3AAB25B452E}"/>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3733;p55">
              <a:extLst>
                <a:ext uri="{FF2B5EF4-FFF2-40B4-BE49-F238E27FC236}">
                  <a16:creationId xmlns:a16="http://schemas.microsoft.com/office/drawing/2014/main" id="{416681B9-4174-449A-8651-863FBCD7B775}"/>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3734;p55">
              <a:extLst>
                <a:ext uri="{FF2B5EF4-FFF2-40B4-BE49-F238E27FC236}">
                  <a16:creationId xmlns:a16="http://schemas.microsoft.com/office/drawing/2014/main" id="{D01C0DFD-4A9D-4694-90B3-E5E7E95DBF41}"/>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3735;p55">
              <a:extLst>
                <a:ext uri="{FF2B5EF4-FFF2-40B4-BE49-F238E27FC236}">
                  <a16:creationId xmlns:a16="http://schemas.microsoft.com/office/drawing/2014/main" id="{40A7EB4B-ED1C-4762-8107-32F735095C15}"/>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3736;p55">
              <a:extLst>
                <a:ext uri="{FF2B5EF4-FFF2-40B4-BE49-F238E27FC236}">
                  <a16:creationId xmlns:a16="http://schemas.microsoft.com/office/drawing/2014/main" id="{0F41B7E2-BB6B-4EFD-86C5-20FE31BF06D5}"/>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3737;p55">
              <a:extLst>
                <a:ext uri="{FF2B5EF4-FFF2-40B4-BE49-F238E27FC236}">
                  <a16:creationId xmlns:a16="http://schemas.microsoft.com/office/drawing/2014/main" id="{F4EFF16C-3D08-407A-922B-1552BC2361BF}"/>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3738;p55">
              <a:extLst>
                <a:ext uri="{FF2B5EF4-FFF2-40B4-BE49-F238E27FC236}">
                  <a16:creationId xmlns:a16="http://schemas.microsoft.com/office/drawing/2014/main" id="{B6A848B6-3A83-4BA1-9959-EE06A3C90177}"/>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3739;p55">
              <a:extLst>
                <a:ext uri="{FF2B5EF4-FFF2-40B4-BE49-F238E27FC236}">
                  <a16:creationId xmlns:a16="http://schemas.microsoft.com/office/drawing/2014/main" id="{6CB60F4E-4398-4D74-A2FE-7D07195A2E87}"/>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3740;p55">
              <a:extLst>
                <a:ext uri="{FF2B5EF4-FFF2-40B4-BE49-F238E27FC236}">
                  <a16:creationId xmlns:a16="http://schemas.microsoft.com/office/drawing/2014/main" id="{0BF4FAE9-E5D0-479B-BBEF-CA9EE0ED3C21}"/>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3741;p55">
              <a:extLst>
                <a:ext uri="{FF2B5EF4-FFF2-40B4-BE49-F238E27FC236}">
                  <a16:creationId xmlns:a16="http://schemas.microsoft.com/office/drawing/2014/main" id="{5FB40E9A-6BCE-4AA9-B3E1-C3576FFC1395}"/>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3742;p55">
              <a:extLst>
                <a:ext uri="{FF2B5EF4-FFF2-40B4-BE49-F238E27FC236}">
                  <a16:creationId xmlns:a16="http://schemas.microsoft.com/office/drawing/2014/main" id="{C177E69D-E9C1-435A-BCAC-02981297A40F}"/>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3743;p55">
              <a:extLst>
                <a:ext uri="{FF2B5EF4-FFF2-40B4-BE49-F238E27FC236}">
                  <a16:creationId xmlns:a16="http://schemas.microsoft.com/office/drawing/2014/main" id="{E3E4FE84-B157-4CD7-A76C-DFAB6AE51A00}"/>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3744;p55">
              <a:extLst>
                <a:ext uri="{FF2B5EF4-FFF2-40B4-BE49-F238E27FC236}">
                  <a16:creationId xmlns:a16="http://schemas.microsoft.com/office/drawing/2014/main" id="{10DFD737-1B92-4F09-9550-B8F247E09CB3}"/>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3745;p55">
              <a:extLst>
                <a:ext uri="{FF2B5EF4-FFF2-40B4-BE49-F238E27FC236}">
                  <a16:creationId xmlns:a16="http://schemas.microsoft.com/office/drawing/2014/main" id="{036AB45F-4209-4ECE-B40B-A379C1A16DBD}"/>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3746;p55">
              <a:extLst>
                <a:ext uri="{FF2B5EF4-FFF2-40B4-BE49-F238E27FC236}">
                  <a16:creationId xmlns:a16="http://schemas.microsoft.com/office/drawing/2014/main" id="{9A61A588-8E32-429A-B966-9177C947BAE1}"/>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3747;p55">
              <a:extLst>
                <a:ext uri="{FF2B5EF4-FFF2-40B4-BE49-F238E27FC236}">
                  <a16:creationId xmlns:a16="http://schemas.microsoft.com/office/drawing/2014/main" id="{F1729843-1872-4672-B198-4FCD3BAE99B4}"/>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3748;p55">
              <a:extLst>
                <a:ext uri="{FF2B5EF4-FFF2-40B4-BE49-F238E27FC236}">
                  <a16:creationId xmlns:a16="http://schemas.microsoft.com/office/drawing/2014/main" id="{FFBA0767-EB61-4FB1-9216-43AD0C346C0D}"/>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3749;p55">
              <a:extLst>
                <a:ext uri="{FF2B5EF4-FFF2-40B4-BE49-F238E27FC236}">
                  <a16:creationId xmlns:a16="http://schemas.microsoft.com/office/drawing/2014/main" id="{5EAC6112-E5F1-4BCA-8B8F-BB8947E686CC}"/>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750;p55">
              <a:extLst>
                <a:ext uri="{FF2B5EF4-FFF2-40B4-BE49-F238E27FC236}">
                  <a16:creationId xmlns:a16="http://schemas.microsoft.com/office/drawing/2014/main" id="{17C1CCEE-A56A-495A-9B2E-B60558CC57FD}"/>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3751;p55">
              <a:extLst>
                <a:ext uri="{FF2B5EF4-FFF2-40B4-BE49-F238E27FC236}">
                  <a16:creationId xmlns:a16="http://schemas.microsoft.com/office/drawing/2014/main" id="{E24A108E-F04F-40C3-B458-8F43500DA200}"/>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752;p55">
              <a:extLst>
                <a:ext uri="{FF2B5EF4-FFF2-40B4-BE49-F238E27FC236}">
                  <a16:creationId xmlns:a16="http://schemas.microsoft.com/office/drawing/2014/main" id="{046AA1CF-B09B-4294-A1C9-6327355FD069}"/>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3753;p55">
              <a:extLst>
                <a:ext uri="{FF2B5EF4-FFF2-40B4-BE49-F238E27FC236}">
                  <a16:creationId xmlns:a16="http://schemas.microsoft.com/office/drawing/2014/main" id="{5BC1CFE5-A73E-4B24-A949-05736A5DD616}"/>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754;p55">
              <a:extLst>
                <a:ext uri="{FF2B5EF4-FFF2-40B4-BE49-F238E27FC236}">
                  <a16:creationId xmlns:a16="http://schemas.microsoft.com/office/drawing/2014/main" id="{D50C7AC2-787B-4F31-AF45-CE69EA3BDA62}"/>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3755;p55">
              <a:extLst>
                <a:ext uri="{FF2B5EF4-FFF2-40B4-BE49-F238E27FC236}">
                  <a16:creationId xmlns:a16="http://schemas.microsoft.com/office/drawing/2014/main" id="{29656C08-5CEF-4226-B69B-C325DB05C278}"/>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3756;p55">
              <a:extLst>
                <a:ext uri="{FF2B5EF4-FFF2-40B4-BE49-F238E27FC236}">
                  <a16:creationId xmlns:a16="http://schemas.microsoft.com/office/drawing/2014/main" id="{ED434614-BD69-4EFE-9A98-773D45B1B889}"/>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3757;p55">
              <a:extLst>
                <a:ext uri="{FF2B5EF4-FFF2-40B4-BE49-F238E27FC236}">
                  <a16:creationId xmlns:a16="http://schemas.microsoft.com/office/drawing/2014/main" id="{93AE05FB-37C5-4861-9B28-AAFB92CE9043}"/>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3758;p55">
              <a:extLst>
                <a:ext uri="{FF2B5EF4-FFF2-40B4-BE49-F238E27FC236}">
                  <a16:creationId xmlns:a16="http://schemas.microsoft.com/office/drawing/2014/main" id="{FDB06071-727C-4B93-8A0E-67D769EF10EE}"/>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3759;p55">
              <a:extLst>
                <a:ext uri="{FF2B5EF4-FFF2-40B4-BE49-F238E27FC236}">
                  <a16:creationId xmlns:a16="http://schemas.microsoft.com/office/drawing/2014/main" id="{03CF876F-2F9B-46C4-B58B-19C0F4ADC08D}"/>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3760;p55">
              <a:extLst>
                <a:ext uri="{FF2B5EF4-FFF2-40B4-BE49-F238E27FC236}">
                  <a16:creationId xmlns:a16="http://schemas.microsoft.com/office/drawing/2014/main" id="{5CDEC386-C38F-4FB1-8D9B-A0B56106AC62}"/>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3761;p55">
              <a:extLst>
                <a:ext uri="{FF2B5EF4-FFF2-40B4-BE49-F238E27FC236}">
                  <a16:creationId xmlns:a16="http://schemas.microsoft.com/office/drawing/2014/main" id="{62D160A4-2365-411A-A384-0B2ABEDF1160}"/>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3762;p55">
              <a:extLst>
                <a:ext uri="{FF2B5EF4-FFF2-40B4-BE49-F238E27FC236}">
                  <a16:creationId xmlns:a16="http://schemas.microsoft.com/office/drawing/2014/main" id="{65874CA7-AD6A-43A1-97AD-EAEA148366B1}"/>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3763;p55">
              <a:extLst>
                <a:ext uri="{FF2B5EF4-FFF2-40B4-BE49-F238E27FC236}">
                  <a16:creationId xmlns:a16="http://schemas.microsoft.com/office/drawing/2014/main" id="{CA71BBD2-643B-491B-828D-9852699C00DF}"/>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3764;p55">
              <a:extLst>
                <a:ext uri="{FF2B5EF4-FFF2-40B4-BE49-F238E27FC236}">
                  <a16:creationId xmlns:a16="http://schemas.microsoft.com/office/drawing/2014/main" id="{C06F4BB9-75EE-4933-847F-4A7A21DC9941}"/>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3765;p55">
              <a:extLst>
                <a:ext uri="{FF2B5EF4-FFF2-40B4-BE49-F238E27FC236}">
                  <a16:creationId xmlns:a16="http://schemas.microsoft.com/office/drawing/2014/main" id="{71B64959-A3B9-4228-8044-3D173971D179}"/>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3766;p55">
              <a:extLst>
                <a:ext uri="{FF2B5EF4-FFF2-40B4-BE49-F238E27FC236}">
                  <a16:creationId xmlns:a16="http://schemas.microsoft.com/office/drawing/2014/main" id="{0B5FFBFA-673C-4137-9B73-32146A11747C}"/>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3767;p55">
              <a:extLst>
                <a:ext uri="{FF2B5EF4-FFF2-40B4-BE49-F238E27FC236}">
                  <a16:creationId xmlns:a16="http://schemas.microsoft.com/office/drawing/2014/main" id="{EFC5DA35-6A37-4A76-A552-75262FEDA752}"/>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3768;p55">
              <a:extLst>
                <a:ext uri="{FF2B5EF4-FFF2-40B4-BE49-F238E27FC236}">
                  <a16:creationId xmlns:a16="http://schemas.microsoft.com/office/drawing/2014/main" id="{BB5F0883-FC23-42CB-9B07-6AAC2AF1A76A}"/>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3769;p55">
              <a:extLst>
                <a:ext uri="{FF2B5EF4-FFF2-40B4-BE49-F238E27FC236}">
                  <a16:creationId xmlns:a16="http://schemas.microsoft.com/office/drawing/2014/main" id="{01CA2825-E98C-4F12-931D-A5BF71D53356}"/>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3770;p55">
              <a:extLst>
                <a:ext uri="{FF2B5EF4-FFF2-40B4-BE49-F238E27FC236}">
                  <a16:creationId xmlns:a16="http://schemas.microsoft.com/office/drawing/2014/main" id="{9C6EFA5A-24F8-4593-A387-EF4397F7CCAC}"/>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3771;p55">
              <a:extLst>
                <a:ext uri="{FF2B5EF4-FFF2-40B4-BE49-F238E27FC236}">
                  <a16:creationId xmlns:a16="http://schemas.microsoft.com/office/drawing/2014/main" id="{7D7ECE79-8B44-43E2-BAD4-18172BD9FFC2}"/>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3772;p55">
              <a:extLst>
                <a:ext uri="{FF2B5EF4-FFF2-40B4-BE49-F238E27FC236}">
                  <a16:creationId xmlns:a16="http://schemas.microsoft.com/office/drawing/2014/main" id="{24B80297-88AB-4422-8E25-262402163C7B}"/>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3773;p55">
              <a:extLst>
                <a:ext uri="{FF2B5EF4-FFF2-40B4-BE49-F238E27FC236}">
                  <a16:creationId xmlns:a16="http://schemas.microsoft.com/office/drawing/2014/main" id="{28426F76-7A43-4DCE-9F55-06183F5A3593}"/>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3774;p55">
              <a:extLst>
                <a:ext uri="{FF2B5EF4-FFF2-40B4-BE49-F238E27FC236}">
                  <a16:creationId xmlns:a16="http://schemas.microsoft.com/office/drawing/2014/main" id="{B69E27AA-65CA-490C-9DDF-33C0D3A73DAC}"/>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3775;p55">
              <a:extLst>
                <a:ext uri="{FF2B5EF4-FFF2-40B4-BE49-F238E27FC236}">
                  <a16:creationId xmlns:a16="http://schemas.microsoft.com/office/drawing/2014/main" id="{961960DC-48B1-4D50-8047-B2852DA31D6D}"/>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3776;p55">
              <a:extLst>
                <a:ext uri="{FF2B5EF4-FFF2-40B4-BE49-F238E27FC236}">
                  <a16:creationId xmlns:a16="http://schemas.microsoft.com/office/drawing/2014/main" id="{E725EC15-1A3A-4666-85F4-FFC74E454891}"/>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3777;p55">
              <a:extLst>
                <a:ext uri="{FF2B5EF4-FFF2-40B4-BE49-F238E27FC236}">
                  <a16:creationId xmlns:a16="http://schemas.microsoft.com/office/drawing/2014/main" id="{EFF6A9E2-5EAC-4266-9BE0-4846F75D4546}"/>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3778;p55">
              <a:extLst>
                <a:ext uri="{FF2B5EF4-FFF2-40B4-BE49-F238E27FC236}">
                  <a16:creationId xmlns:a16="http://schemas.microsoft.com/office/drawing/2014/main" id="{A69556DA-9E5D-43E7-B0D3-C2D8EAFF91EA}"/>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3779;p55">
              <a:extLst>
                <a:ext uri="{FF2B5EF4-FFF2-40B4-BE49-F238E27FC236}">
                  <a16:creationId xmlns:a16="http://schemas.microsoft.com/office/drawing/2014/main" id="{CA148A81-6204-4497-AC32-DBBA25C0A3A3}"/>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3780;p55">
              <a:extLst>
                <a:ext uri="{FF2B5EF4-FFF2-40B4-BE49-F238E27FC236}">
                  <a16:creationId xmlns:a16="http://schemas.microsoft.com/office/drawing/2014/main" id="{6AF761C2-9066-4BAD-9180-00210BE7DF3E}"/>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3781;p55">
              <a:extLst>
                <a:ext uri="{FF2B5EF4-FFF2-40B4-BE49-F238E27FC236}">
                  <a16:creationId xmlns:a16="http://schemas.microsoft.com/office/drawing/2014/main" id="{585D48F7-D949-4B71-B25A-8DFCEC1D04C0}"/>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3782;p55">
              <a:extLst>
                <a:ext uri="{FF2B5EF4-FFF2-40B4-BE49-F238E27FC236}">
                  <a16:creationId xmlns:a16="http://schemas.microsoft.com/office/drawing/2014/main" id="{60E199B8-A88F-4C4C-8509-37128E4D2957}"/>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3783;p55">
              <a:extLst>
                <a:ext uri="{FF2B5EF4-FFF2-40B4-BE49-F238E27FC236}">
                  <a16:creationId xmlns:a16="http://schemas.microsoft.com/office/drawing/2014/main" id="{8561135F-AC8E-49BF-889B-C71AF6605C77}"/>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3784;p55">
              <a:extLst>
                <a:ext uri="{FF2B5EF4-FFF2-40B4-BE49-F238E27FC236}">
                  <a16:creationId xmlns:a16="http://schemas.microsoft.com/office/drawing/2014/main" id="{DC8F6ABC-4FA6-4B8C-8941-63EA54BCD6EA}"/>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3785;p55">
              <a:extLst>
                <a:ext uri="{FF2B5EF4-FFF2-40B4-BE49-F238E27FC236}">
                  <a16:creationId xmlns:a16="http://schemas.microsoft.com/office/drawing/2014/main" id="{6CB937A3-8FD5-44B6-A69A-DF1112626ED4}"/>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3786;p55">
              <a:extLst>
                <a:ext uri="{FF2B5EF4-FFF2-40B4-BE49-F238E27FC236}">
                  <a16:creationId xmlns:a16="http://schemas.microsoft.com/office/drawing/2014/main" id="{2BE90352-2963-4F65-B5AC-282C6B9CEDB1}"/>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3787;p55">
              <a:extLst>
                <a:ext uri="{FF2B5EF4-FFF2-40B4-BE49-F238E27FC236}">
                  <a16:creationId xmlns:a16="http://schemas.microsoft.com/office/drawing/2014/main" id="{D07FF363-E2A5-4592-B13C-80A6C4E5D2DC}"/>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3788;p55">
              <a:extLst>
                <a:ext uri="{FF2B5EF4-FFF2-40B4-BE49-F238E27FC236}">
                  <a16:creationId xmlns:a16="http://schemas.microsoft.com/office/drawing/2014/main" id="{A112BDB9-F14B-4884-A1F6-CC2D23A2367C}"/>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3789;p55">
              <a:extLst>
                <a:ext uri="{FF2B5EF4-FFF2-40B4-BE49-F238E27FC236}">
                  <a16:creationId xmlns:a16="http://schemas.microsoft.com/office/drawing/2014/main" id="{255232B7-1CCE-422F-8012-E2348CE41C24}"/>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3790;p55">
              <a:extLst>
                <a:ext uri="{FF2B5EF4-FFF2-40B4-BE49-F238E27FC236}">
                  <a16:creationId xmlns:a16="http://schemas.microsoft.com/office/drawing/2014/main" id="{A893C573-71A5-40F5-94E9-237F954357F4}"/>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3791;p55">
              <a:extLst>
                <a:ext uri="{FF2B5EF4-FFF2-40B4-BE49-F238E27FC236}">
                  <a16:creationId xmlns:a16="http://schemas.microsoft.com/office/drawing/2014/main" id="{88B005CA-57F7-48DE-9FBA-32A01EB046D5}"/>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3792;p55">
              <a:extLst>
                <a:ext uri="{FF2B5EF4-FFF2-40B4-BE49-F238E27FC236}">
                  <a16:creationId xmlns:a16="http://schemas.microsoft.com/office/drawing/2014/main" id="{D1E48545-B600-4563-AA81-9C9F7C2E6138}"/>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3793;p55">
              <a:extLst>
                <a:ext uri="{FF2B5EF4-FFF2-40B4-BE49-F238E27FC236}">
                  <a16:creationId xmlns:a16="http://schemas.microsoft.com/office/drawing/2014/main" id="{923BE61B-834F-4294-914F-55B3A6B00E2D}"/>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3794;p55">
              <a:extLst>
                <a:ext uri="{FF2B5EF4-FFF2-40B4-BE49-F238E27FC236}">
                  <a16:creationId xmlns:a16="http://schemas.microsoft.com/office/drawing/2014/main" id="{A0E4395E-9E10-4590-9AA7-06D7D1D9DA12}"/>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3795;p55">
              <a:extLst>
                <a:ext uri="{FF2B5EF4-FFF2-40B4-BE49-F238E27FC236}">
                  <a16:creationId xmlns:a16="http://schemas.microsoft.com/office/drawing/2014/main" id="{1C614913-C404-4629-BBE4-2A751A417A15}"/>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3796;p55">
              <a:extLst>
                <a:ext uri="{FF2B5EF4-FFF2-40B4-BE49-F238E27FC236}">
                  <a16:creationId xmlns:a16="http://schemas.microsoft.com/office/drawing/2014/main" id="{BF5FADC0-E233-4690-AD28-B4757CD0C7AD}"/>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3797;p55">
              <a:extLst>
                <a:ext uri="{FF2B5EF4-FFF2-40B4-BE49-F238E27FC236}">
                  <a16:creationId xmlns:a16="http://schemas.microsoft.com/office/drawing/2014/main" id="{5BDE5774-5665-48BC-B211-306C245AD603}"/>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3798;p55">
              <a:extLst>
                <a:ext uri="{FF2B5EF4-FFF2-40B4-BE49-F238E27FC236}">
                  <a16:creationId xmlns:a16="http://schemas.microsoft.com/office/drawing/2014/main" id="{45B2FB4B-40BC-4CE1-9B67-49D28C13BCAA}"/>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3799;p55">
              <a:extLst>
                <a:ext uri="{FF2B5EF4-FFF2-40B4-BE49-F238E27FC236}">
                  <a16:creationId xmlns:a16="http://schemas.microsoft.com/office/drawing/2014/main" id="{6478D094-5173-44D3-B9F9-DD905C37D1CC}"/>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3800;p55">
              <a:extLst>
                <a:ext uri="{FF2B5EF4-FFF2-40B4-BE49-F238E27FC236}">
                  <a16:creationId xmlns:a16="http://schemas.microsoft.com/office/drawing/2014/main" id="{E537B049-2CDD-4F60-80D3-644912ABC507}"/>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3801;p55">
              <a:extLst>
                <a:ext uri="{FF2B5EF4-FFF2-40B4-BE49-F238E27FC236}">
                  <a16:creationId xmlns:a16="http://schemas.microsoft.com/office/drawing/2014/main" id="{118468A7-D29A-43B9-9F39-FBDF0CEFE0AF}"/>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3802;p55">
              <a:extLst>
                <a:ext uri="{FF2B5EF4-FFF2-40B4-BE49-F238E27FC236}">
                  <a16:creationId xmlns:a16="http://schemas.microsoft.com/office/drawing/2014/main" id="{9A82D114-A4C6-498D-9E8E-B8B82CF80820}"/>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3803;p55">
              <a:extLst>
                <a:ext uri="{FF2B5EF4-FFF2-40B4-BE49-F238E27FC236}">
                  <a16:creationId xmlns:a16="http://schemas.microsoft.com/office/drawing/2014/main" id="{1ED0C264-96B4-42D4-9A50-B639BC8493A5}"/>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3804;p55">
              <a:extLst>
                <a:ext uri="{FF2B5EF4-FFF2-40B4-BE49-F238E27FC236}">
                  <a16:creationId xmlns:a16="http://schemas.microsoft.com/office/drawing/2014/main" id="{6545CBF8-B3BC-44F5-9B23-D12C0AAE142F}"/>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3805;p55">
              <a:extLst>
                <a:ext uri="{FF2B5EF4-FFF2-40B4-BE49-F238E27FC236}">
                  <a16:creationId xmlns:a16="http://schemas.microsoft.com/office/drawing/2014/main" id="{6CEE66C5-2D57-45C8-B420-97B71EC82845}"/>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3806;p55">
              <a:extLst>
                <a:ext uri="{FF2B5EF4-FFF2-40B4-BE49-F238E27FC236}">
                  <a16:creationId xmlns:a16="http://schemas.microsoft.com/office/drawing/2014/main" id="{A00E17B1-B3EA-4FEC-AA4C-6F8997B26DBA}"/>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3807;p55">
              <a:extLst>
                <a:ext uri="{FF2B5EF4-FFF2-40B4-BE49-F238E27FC236}">
                  <a16:creationId xmlns:a16="http://schemas.microsoft.com/office/drawing/2014/main" id="{5BDC2E96-6EB7-4EB3-B305-70D17B86B236}"/>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3808;p55">
              <a:extLst>
                <a:ext uri="{FF2B5EF4-FFF2-40B4-BE49-F238E27FC236}">
                  <a16:creationId xmlns:a16="http://schemas.microsoft.com/office/drawing/2014/main" id="{B7834F81-65A4-424D-89B4-FEAB1687E3DB}"/>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3809;p55">
              <a:extLst>
                <a:ext uri="{FF2B5EF4-FFF2-40B4-BE49-F238E27FC236}">
                  <a16:creationId xmlns:a16="http://schemas.microsoft.com/office/drawing/2014/main" id="{88AFE37D-D602-4AB2-85CE-17459B473BE4}"/>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3810;p55">
              <a:extLst>
                <a:ext uri="{FF2B5EF4-FFF2-40B4-BE49-F238E27FC236}">
                  <a16:creationId xmlns:a16="http://schemas.microsoft.com/office/drawing/2014/main" id="{16C64508-F1CF-4115-8DD2-262CCC105ABC}"/>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3811;p55">
              <a:extLst>
                <a:ext uri="{FF2B5EF4-FFF2-40B4-BE49-F238E27FC236}">
                  <a16:creationId xmlns:a16="http://schemas.microsoft.com/office/drawing/2014/main" id="{0C1251EA-BC42-4C83-8A54-B956ECD4D072}"/>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3812;p55">
              <a:extLst>
                <a:ext uri="{FF2B5EF4-FFF2-40B4-BE49-F238E27FC236}">
                  <a16:creationId xmlns:a16="http://schemas.microsoft.com/office/drawing/2014/main" id="{A0541B2F-2362-4861-B813-635810422C38}"/>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3813;p55">
              <a:extLst>
                <a:ext uri="{FF2B5EF4-FFF2-40B4-BE49-F238E27FC236}">
                  <a16:creationId xmlns:a16="http://schemas.microsoft.com/office/drawing/2014/main" id="{335A26E0-5CE8-4D27-B89E-7A4F0B42A885}"/>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3814;p55">
              <a:extLst>
                <a:ext uri="{FF2B5EF4-FFF2-40B4-BE49-F238E27FC236}">
                  <a16:creationId xmlns:a16="http://schemas.microsoft.com/office/drawing/2014/main" id="{FAC1A05F-ECF9-42E8-BE19-762878752E3B}"/>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3815;p55">
              <a:extLst>
                <a:ext uri="{FF2B5EF4-FFF2-40B4-BE49-F238E27FC236}">
                  <a16:creationId xmlns:a16="http://schemas.microsoft.com/office/drawing/2014/main" id="{7AB2BEC3-AAF6-4682-BC59-D7DE871359D3}"/>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3816;p55">
              <a:extLst>
                <a:ext uri="{FF2B5EF4-FFF2-40B4-BE49-F238E27FC236}">
                  <a16:creationId xmlns:a16="http://schemas.microsoft.com/office/drawing/2014/main" id="{757E416A-215E-4A7B-ACC6-7319F9954F0C}"/>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3817;p55">
              <a:extLst>
                <a:ext uri="{FF2B5EF4-FFF2-40B4-BE49-F238E27FC236}">
                  <a16:creationId xmlns:a16="http://schemas.microsoft.com/office/drawing/2014/main" id="{4AD53F98-2057-45C0-ADE4-4ABD95447761}"/>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3818;p55">
              <a:extLst>
                <a:ext uri="{FF2B5EF4-FFF2-40B4-BE49-F238E27FC236}">
                  <a16:creationId xmlns:a16="http://schemas.microsoft.com/office/drawing/2014/main" id="{3F0D045E-4E24-449E-8DC0-6D6CD7B38839}"/>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3819;p55">
              <a:extLst>
                <a:ext uri="{FF2B5EF4-FFF2-40B4-BE49-F238E27FC236}">
                  <a16:creationId xmlns:a16="http://schemas.microsoft.com/office/drawing/2014/main" id="{209DF5CF-5792-4077-B6F4-A411D00864A0}"/>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3820;p55">
              <a:extLst>
                <a:ext uri="{FF2B5EF4-FFF2-40B4-BE49-F238E27FC236}">
                  <a16:creationId xmlns:a16="http://schemas.microsoft.com/office/drawing/2014/main" id="{9DD2026C-93A2-4E54-88BC-C6F746490F4F}"/>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3821;p55">
              <a:extLst>
                <a:ext uri="{FF2B5EF4-FFF2-40B4-BE49-F238E27FC236}">
                  <a16:creationId xmlns:a16="http://schemas.microsoft.com/office/drawing/2014/main" id="{9278A11F-2698-438B-AF2A-A6A69F3AF1C6}"/>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3822;p55">
              <a:extLst>
                <a:ext uri="{FF2B5EF4-FFF2-40B4-BE49-F238E27FC236}">
                  <a16:creationId xmlns:a16="http://schemas.microsoft.com/office/drawing/2014/main" id="{644E7995-9ACF-451F-9D61-9A352B3821EF}"/>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3823;p55">
              <a:extLst>
                <a:ext uri="{FF2B5EF4-FFF2-40B4-BE49-F238E27FC236}">
                  <a16:creationId xmlns:a16="http://schemas.microsoft.com/office/drawing/2014/main" id="{EC48B76C-9F48-4092-A46F-4E31B49CDEA9}"/>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3824;p55">
              <a:extLst>
                <a:ext uri="{FF2B5EF4-FFF2-40B4-BE49-F238E27FC236}">
                  <a16:creationId xmlns:a16="http://schemas.microsoft.com/office/drawing/2014/main" id="{06D1A115-2D86-4588-A515-D62ADAF27C00}"/>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3825;p55">
              <a:extLst>
                <a:ext uri="{FF2B5EF4-FFF2-40B4-BE49-F238E27FC236}">
                  <a16:creationId xmlns:a16="http://schemas.microsoft.com/office/drawing/2014/main" id="{05985C3B-C75B-4FA7-BCFB-65F249A2783F}"/>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3826;p55">
              <a:extLst>
                <a:ext uri="{FF2B5EF4-FFF2-40B4-BE49-F238E27FC236}">
                  <a16:creationId xmlns:a16="http://schemas.microsoft.com/office/drawing/2014/main" id="{6E5F5499-8636-41D7-8B19-862792B8C440}"/>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3827;p55">
              <a:extLst>
                <a:ext uri="{FF2B5EF4-FFF2-40B4-BE49-F238E27FC236}">
                  <a16:creationId xmlns:a16="http://schemas.microsoft.com/office/drawing/2014/main" id="{01F451CE-6A1F-490C-ABC1-14B73BFA328A}"/>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3828;p55">
              <a:extLst>
                <a:ext uri="{FF2B5EF4-FFF2-40B4-BE49-F238E27FC236}">
                  <a16:creationId xmlns:a16="http://schemas.microsoft.com/office/drawing/2014/main" id="{CE765B24-2F8A-4526-AC6C-E0498B7E3018}"/>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3829;p55">
              <a:extLst>
                <a:ext uri="{FF2B5EF4-FFF2-40B4-BE49-F238E27FC236}">
                  <a16:creationId xmlns:a16="http://schemas.microsoft.com/office/drawing/2014/main" id="{4AC9E4AB-B0E8-4607-B3FB-9EBC4A6DCDEF}"/>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3830;p55">
              <a:extLst>
                <a:ext uri="{FF2B5EF4-FFF2-40B4-BE49-F238E27FC236}">
                  <a16:creationId xmlns:a16="http://schemas.microsoft.com/office/drawing/2014/main" id="{796DDA15-2C2A-4C18-A083-1989856B4CF2}"/>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3831;p55">
              <a:extLst>
                <a:ext uri="{FF2B5EF4-FFF2-40B4-BE49-F238E27FC236}">
                  <a16:creationId xmlns:a16="http://schemas.microsoft.com/office/drawing/2014/main" id="{59E60517-133F-46D7-B423-5D6B3D994520}"/>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3832;p55">
              <a:extLst>
                <a:ext uri="{FF2B5EF4-FFF2-40B4-BE49-F238E27FC236}">
                  <a16:creationId xmlns:a16="http://schemas.microsoft.com/office/drawing/2014/main" id="{7F20F783-D45B-4C83-AE82-452A74D39D65}"/>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3833;p55">
              <a:extLst>
                <a:ext uri="{FF2B5EF4-FFF2-40B4-BE49-F238E27FC236}">
                  <a16:creationId xmlns:a16="http://schemas.microsoft.com/office/drawing/2014/main" id="{22031EC9-6412-4459-A848-BE30BD214E1F}"/>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3834;p55">
              <a:extLst>
                <a:ext uri="{FF2B5EF4-FFF2-40B4-BE49-F238E27FC236}">
                  <a16:creationId xmlns:a16="http://schemas.microsoft.com/office/drawing/2014/main" id="{5A207EE3-FFFE-49BC-A558-A9F683E0D124}"/>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3835;p55">
              <a:extLst>
                <a:ext uri="{FF2B5EF4-FFF2-40B4-BE49-F238E27FC236}">
                  <a16:creationId xmlns:a16="http://schemas.microsoft.com/office/drawing/2014/main" id="{EAB68CA8-8937-48C0-A03F-AE6302E8F6D8}"/>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3836;p55">
              <a:extLst>
                <a:ext uri="{FF2B5EF4-FFF2-40B4-BE49-F238E27FC236}">
                  <a16:creationId xmlns:a16="http://schemas.microsoft.com/office/drawing/2014/main" id="{EF69F103-857C-4E98-92A4-4E7FBE5DA216}"/>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3837;p55">
              <a:extLst>
                <a:ext uri="{FF2B5EF4-FFF2-40B4-BE49-F238E27FC236}">
                  <a16:creationId xmlns:a16="http://schemas.microsoft.com/office/drawing/2014/main" id="{A09FCFCB-C91B-453D-8572-DE986A1112BB}"/>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3838;p55">
              <a:extLst>
                <a:ext uri="{FF2B5EF4-FFF2-40B4-BE49-F238E27FC236}">
                  <a16:creationId xmlns:a16="http://schemas.microsoft.com/office/drawing/2014/main" id="{41668F88-6BE3-43C8-89BF-61791990D28E}"/>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3839;p55">
              <a:extLst>
                <a:ext uri="{FF2B5EF4-FFF2-40B4-BE49-F238E27FC236}">
                  <a16:creationId xmlns:a16="http://schemas.microsoft.com/office/drawing/2014/main" id="{3C0C81F3-E46C-4B03-B873-94409EE5B88B}"/>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3840;p55">
              <a:extLst>
                <a:ext uri="{FF2B5EF4-FFF2-40B4-BE49-F238E27FC236}">
                  <a16:creationId xmlns:a16="http://schemas.microsoft.com/office/drawing/2014/main" id="{5A2ED215-356B-4E56-B163-E92C2D91FC9B}"/>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3841;p55">
              <a:extLst>
                <a:ext uri="{FF2B5EF4-FFF2-40B4-BE49-F238E27FC236}">
                  <a16:creationId xmlns:a16="http://schemas.microsoft.com/office/drawing/2014/main" id="{919450B7-679F-4F56-BADD-F9F87F1B0470}"/>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3842;p55">
              <a:extLst>
                <a:ext uri="{FF2B5EF4-FFF2-40B4-BE49-F238E27FC236}">
                  <a16:creationId xmlns:a16="http://schemas.microsoft.com/office/drawing/2014/main" id="{E9956F73-FD87-4D59-9530-8AD59325924E}"/>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3843;p55">
              <a:extLst>
                <a:ext uri="{FF2B5EF4-FFF2-40B4-BE49-F238E27FC236}">
                  <a16:creationId xmlns:a16="http://schemas.microsoft.com/office/drawing/2014/main" id="{CF7A62C2-49E2-47F2-9698-C5A136D280C8}"/>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3844;p55">
              <a:extLst>
                <a:ext uri="{FF2B5EF4-FFF2-40B4-BE49-F238E27FC236}">
                  <a16:creationId xmlns:a16="http://schemas.microsoft.com/office/drawing/2014/main" id="{00CEC080-E06B-4294-8711-CC676167F1B1}"/>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3845;p55">
              <a:extLst>
                <a:ext uri="{FF2B5EF4-FFF2-40B4-BE49-F238E27FC236}">
                  <a16:creationId xmlns:a16="http://schemas.microsoft.com/office/drawing/2014/main" id="{7142B514-0C78-4F56-A95A-8ED4C6712984}"/>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3846;p55">
              <a:extLst>
                <a:ext uri="{FF2B5EF4-FFF2-40B4-BE49-F238E27FC236}">
                  <a16:creationId xmlns:a16="http://schemas.microsoft.com/office/drawing/2014/main" id="{19C7FE84-64D5-43F2-85A2-C8DB764FD1C7}"/>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3847;p55">
              <a:extLst>
                <a:ext uri="{FF2B5EF4-FFF2-40B4-BE49-F238E27FC236}">
                  <a16:creationId xmlns:a16="http://schemas.microsoft.com/office/drawing/2014/main" id="{4C503CEB-8871-4B24-A6C3-C76227A27060}"/>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3848;p55">
              <a:extLst>
                <a:ext uri="{FF2B5EF4-FFF2-40B4-BE49-F238E27FC236}">
                  <a16:creationId xmlns:a16="http://schemas.microsoft.com/office/drawing/2014/main" id="{42D9AED0-B5B7-4BB6-A666-99A054B8759A}"/>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3849;p55">
              <a:extLst>
                <a:ext uri="{FF2B5EF4-FFF2-40B4-BE49-F238E27FC236}">
                  <a16:creationId xmlns:a16="http://schemas.microsoft.com/office/drawing/2014/main" id="{A688EEB1-2C67-4711-98C9-672FA7B407A8}"/>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3850;p55">
              <a:extLst>
                <a:ext uri="{FF2B5EF4-FFF2-40B4-BE49-F238E27FC236}">
                  <a16:creationId xmlns:a16="http://schemas.microsoft.com/office/drawing/2014/main" id="{0CF0C01F-4BE1-4BE0-9A1E-051ED88FF9E7}"/>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3851;p55">
              <a:extLst>
                <a:ext uri="{FF2B5EF4-FFF2-40B4-BE49-F238E27FC236}">
                  <a16:creationId xmlns:a16="http://schemas.microsoft.com/office/drawing/2014/main" id="{231E5B7E-CC62-487A-836F-D87E81DDCC63}"/>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3852;p55">
              <a:extLst>
                <a:ext uri="{FF2B5EF4-FFF2-40B4-BE49-F238E27FC236}">
                  <a16:creationId xmlns:a16="http://schemas.microsoft.com/office/drawing/2014/main" id="{5199DCE8-AA95-4D2B-9076-7747188A0341}"/>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853;p55">
              <a:extLst>
                <a:ext uri="{FF2B5EF4-FFF2-40B4-BE49-F238E27FC236}">
                  <a16:creationId xmlns:a16="http://schemas.microsoft.com/office/drawing/2014/main" id="{7B4B8E98-2FDC-4820-B32D-B76E336A69BB}"/>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3854;p55">
              <a:extLst>
                <a:ext uri="{FF2B5EF4-FFF2-40B4-BE49-F238E27FC236}">
                  <a16:creationId xmlns:a16="http://schemas.microsoft.com/office/drawing/2014/main" id="{D76CF5D5-9BB8-41DA-9D58-9C1FC941717B}"/>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855;p55">
              <a:extLst>
                <a:ext uri="{FF2B5EF4-FFF2-40B4-BE49-F238E27FC236}">
                  <a16:creationId xmlns:a16="http://schemas.microsoft.com/office/drawing/2014/main" id="{98C86618-A85A-49DD-A699-C1CDD933834A}"/>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856;p55">
              <a:extLst>
                <a:ext uri="{FF2B5EF4-FFF2-40B4-BE49-F238E27FC236}">
                  <a16:creationId xmlns:a16="http://schemas.microsoft.com/office/drawing/2014/main" id="{2133E0EB-AF38-4A66-A605-02143F120201}"/>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857;p55">
              <a:extLst>
                <a:ext uri="{FF2B5EF4-FFF2-40B4-BE49-F238E27FC236}">
                  <a16:creationId xmlns:a16="http://schemas.microsoft.com/office/drawing/2014/main" id="{0351226B-8C9F-4FAC-B8FB-F1AE16486E65}"/>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3858;p55">
              <a:extLst>
                <a:ext uri="{FF2B5EF4-FFF2-40B4-BE49-F238E27FC236}">
                  <a16:creationId xmlns:a16="http://schemas.microsoft.com/office/drawing/2014/main" id="{BD123081-B16F-4D6E-B05C-A1E50601B05C}"/>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3859;p55">
              <a:extLst>
                <a:ext uri="{FF2B5EF4-FFF2-40B4-BE49-F238E27FC236}">
                  <a16:creationId xmlns:a16="http://schemas.microsoft.com/office/drawing/2014/main" id="{93D66427-8F4A-469B-AF95-0CAE2EF2AE83}"/>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3860;p55">
              <a:extLst>
                <a:ext uri="{FF2B5EF4-FFF2-40B4-BE49-F238E27FC236}">
                  <a16:creationId xmlns:a16="http://schemas.microsoft.com/office/drawing/2014/main" id="{3783E291-7733-4D03-925B-5D81F795CF09}"/>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3861;p55">
              <a:extLst>
                <a:ext uri="{FF2B5EF4-FFF2-40B4-BE49-F238E27FC236}">
                  <a16:creationId xmlns:a16="http://schemas.microsoft.com/office/drawing/2014/main" id="{90CE2483-7D45-4194-9BEE-27E88D3444DA}"/>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862;p55">
              <a:extLst>
                <a:ext uri="{FF2B5EF4-FFF2-40B4-BE49-F238E27FC236}">
                  <a16:creationId xmlns:a16="http://schemas.microsoft.com/office/drawing/2014/main" id="{ABB6BB0E-6AA3-4DEE-86C3-B34565B4275F}"/>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863;p55">
              <a:extLst>
                <a:ext uri="{FF2B5EF4-FFF2-40B4-BE49-F238E27FC236}">
                  <a16:creationId xmlns:a16="http://schemas.microsoft.com/office/drawing/2014/main" id="{B8FF8F20-4047-4423-9D99-BE27842282A1}"/>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864;p55">
              <a:extLst>
                <a:ext uri="{FF2B5EF4-FFF2-40B4-BE49-F238E27FC236}">
                  <a16:creationId xmlns:a16="http://schemas.microsoft.com/office/drawing/2014/main" id="{ADB6FFCF-EAFE-4B0C-8A57-4DEC54D85104}"/>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865;p55">
              <a:extLst>
                <a:ext uri="{FF2B5EF4-FFF2-40B4-BE49-F238E27FC236}">
                  <a16:creationId xmlns:a16="http://schemas.microsoft.com/office/drawing/2014/main" id="{CE1C78DE-1445-4ECB-95B4-7297FD068E76}"/>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866;p55">
              <a:extLst>
                <a:ext uri="{FF2B5EF4-FFF2-40B4-BE49-F238E27FC236}">
                  <a16:creationId xmlns:a16="http://schemas.microsoft.com/office/drawing/2014/main" id="{CB018476-1A39-46F2-AAE3-CE25837A4E23}"/>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867;p55">
              <a:extLst>
                <a:ext uri="{FF2B5EF4-FFF2-40B4-BE49-F238E27FC236}">
                  <a16:creationId xmlns:a16="http://schemas.microsoft.com/office/drawing/2014/main" id="{71A0D632-96C3-4809-9666-4FD8E5A04F83}"/>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868;p55">
              <a:extLst>
                <a:ext uri="{FF2B5EF4-FFF2-40B4-BE49-F238E27FC236}">
                  <a16:creationId xmlns:a16="http://schemas.microsoft.com/office/drawing/2014/main" id="{1B17585D-98B2-4956-BFA9-0C09E2D0F8E1}"/>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869;p55">
              <a:extLst>
                <a:ext uri="{FF2B5EF4-FFF2-40B4-BE49-F238E27FC236}">
                  <a16:creationId xmlns:a16="http://schemas.microsoft.com/office/drawing/2014/main" id="{966DF9D1-486A-4AE3-A7AD-33A16F5CFB6F}"/>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870;p55">
              <a:extLst>
                <a:ext uri="{FF2B5EF4-FFF2-40B4-BE49-F238E27FC236}">
                  <a16:creationId xmlns:a16="http://schemas.microsoft.com/office/drawing/2014/main" id="{31E3178F-D0EB-4603-A7F3-2C5E3944A6FA}"/>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871;p55">
              <a:extLst>
                <a:ext uri="{FF2B5EF4-FFF2-40B4-BE49-F238E27FC236}">
                  <a16:creationId xmlns:a16="http://schemas.microsoft.com/office/drawing/2014/main" id="{D9D0B8B1-40AE-40B0-9FB8-949DA6B4CA66}"/>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872;p55">
              <a:extLst>
                <a:ext uri="{FF2B5EF4-FFF2-40B4-BE49-F238E27FC236}">
                  <a16:creationId xmlns:a16="http://schemas.microsoft.com/office/drawing/2014/main" id="{D0F23CD3-B008-418C-A283-62EC2801D827}"/>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873;p55">
              <a:extLst>
                <a:ext uri="{FF2B5EF4-FFF2-40B4-BE49-F238E27FC236}">
                  <a16:creationId xmlns:a16="http://schemas.microsoft.com/office/drawing/2014/main" id="{233F4BD8-BB77-4284-A14A-3F0D5D47FBC0}"/>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874;p55">
              <a:extLst>
                <a:ext uri="{FF2B5EF4-FFF2-40B4-BE49-F238E27FC236}">
                  <a16:creationId xmlns:a16="http://schemas.microsoft.com/office/drawing/2014/main" id="{975BAC91-FA9E-43EF-853B-B3DF4D515E5F}"/>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875;p55">
              <a:extLst>
                <a:ext uri="{FF2B5EF4-FFF2-40B4-BE49-F238E27FC236}">
                  <a16:creationId xmlns:a16="http://schemas.microsoft.com/office/drawing/2014/main" id="{F33FB1D4-1886-402B-A68C-5E21C9F9ECCA}"/>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876;p55">
              <a:extLst>
                <a:ext uri="{FF2B5EF4-FFF2-40B4-BE49-F238E27FC236}">
                  <a16:creationId xmlns:a16="http://schemas.microsoft.com/office/drawing/2014/main" id="{9FEEFE32-89F6-4E12-9138-21F36F7CEC4F}"/>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877;p55">
              <a:extLst>
                <a:ext uri="{FF2B5EF4-FFF2-40B4-BE49-F238E27FC236}">
                  <a16:creationId xmlns:a16="http://schemas.microsoft.com/office/drawing/2014/main" id="{99E4DBC3-5EF3-48CD-A112-4738488EF734}"/>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878;p55">
              <a:extLst>
                <a:ext uri="{FF2B5EF4-FFF2-40B4-BE49-F238E27FC236}">
                  <a16:creationId xmlns:a16="http://schemas.microsoft.com/office/drawing/2014/main" id="{E88B05B5-7A2C-4D99-9040-4E5754E8D6D8}"/>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879;p55">
              <a:extLst>
                <a:ext uri="{FF2B5EF4-FFF2-40B4-BE49-F238E27FC236}">
                  <a16:creationId xmlns:a16="http://schemas.microsoft.com/office/drawing/2014/main" id="{67A1D825-2D2E-467D-AF3E-B521E7A4110B}"/>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3880;p55">
              <a:extLst>
                <a:ext uri="{FF2B5EF4-FFF2-40B4-BE49-F238E27FC236}">
                  <a16:creationId xmlns:a16="http://schemas.microsoft.com/office/drawing/2014/main" id="{DB0A9A3B-4081-42C4-8102-4DFC7C97FC13}"/>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881;p55">
              <a:extLst>
                <a:ext uri="{FF2B5EF4-FFF2-40B4-BE49-F238E27FC236}">
                  <a16:creationId xmlns:a16="http://schemas.microsoft.com/office/drawing/2014/main" id="{CE23DF4C-1E97-4B05-A7E7-5FB5FDE069A6}"/>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3882;p55">
              <a:extLst>
                <a:ext uri="{FF2B5EF4-FFF2-40B4-BE49-F238E27FC236}">
                  <a16:creationId xmlns:a16="http://schemas.microsoft.com/office/drawing/2014/main" id="{9200589A-7071-4F87-9131-550DEBF74F7E}"/>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883;p55">
              <a:extLst>
                <a:ext uri="{FF2B5EF4-FFF2-40B4-BE49-F238E27FC236}">
                  <a16:creationId xmlns:a16="http://schemas.microsoft.com/office/drawing/2014/main" id="{C7BBA750-E774-4BAF-802E-1A624FB0B693}"/>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3884;p55">
              <a:extLst>
                <a:ext uri="{FF2B5EF4-FFF2-40B4-BE49-F238E27FC236}">
                  <a16:creationId xmlns:a16="http://schemas.microsoft.com/office/drawing/2014/main" id="{B1EE123D-05B2-4B97-9CF9-CCE77D4D196E}"/>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885;p55">
              <a:extLst>
                <a:ext uri="{FF2B5EF4-FFF2-40B4-BE49-F238E27FC236}">
                  <a16:creationId xmlns:a16="http://schemas.microsoft.com/office/drawing/2014/main" id="{31699492-8EB2-4969-B7D1-A311AF0FED49}"/>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3886;p55">
              <a:extLst>
                <a:ext uri="{FF2B5EF4-FFF2-40B4-BE49-F238E27FC236}">
                  <a16:creationId xmlns:a16="http://schemas.microsoft.com/office/drawing/2014/main" id="{E3D85509-EB06-4E00-AD8C-37401B110A7C}"/>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887;p55">
              <a:extLst>
                <a:ext uri="{FF2B5EF4-FFF2-40B4-BE49-F238E27FC236}">
                  <a16:creationId xmlns:a16="http://schemas.microsoft.com/office/drawing/2014/main" id="{07F8B4DE-06D8-441A-BDC4-3A1E1F140FD0}"/>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3888;p55">
              <a:extLst>
                <a:ext uri="{FF2B5EF4-FFF2-40B4-BE49-F238E27FC236}">
                  <a16:creationId xmlns:a16="http://schemas.microsoft.com/office/drawing/2014/main" id="{E6B8DA41-66B4-41FB-B90B-2A7ACB411B19}"/>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889;p55">
              <a:extLst>
                <a:ext uri="{FF2B5EF4-FFF2-40B4-BE49-F238E27FC236}">
                  <a16:creationId xmlns:a16="http://schemas.microsoft.com/office/drawing/2014/main" id="{7949B7B5-AE2E-4F7C-B07E-213FB5EF07CC}"/>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3890;p55">
              <a:extLst>
                <a:ext uri="{FF2B5EF4-FFF2-40B4-BE49-F238E27FC236}">
                  <a16:creationId xmlns:a16="http://schemas.microsoft.com/office/drawing/2014/main" id="{22D314E0-8FE5-4CF1-8224-EA38FF87893F}"/>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891;p55">
              <a:extLst>
                <a:ext uri="{FF2B5EF4-FFF2-40B4-BE49-F238E27FC236}">
                  <a16:creationId xmlns:a16="http://schemas.microsoft.com/office/drawing/2014/main" id="{D216C039-D419-430E-8884-A87A1A647A01}"/>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3892;p55">
              <a:extLst>
                <a:ext uri="{FF2B5EF4-FFF2-40B4-BE49-F238E27FC236}">
                  <a16:creationId xmlns:a16="http://schemas.microsoft.com/office/drawing/2014/main" id="{A73FD0EB-0302-4D19-84A7-A0C79AEDB5AD}"/>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3893;p55">
              <a:extLst>
                <a:ext uri="{FF2B5EF4-FFF2-40B4-BE49-F238E27FC236}">
                  <a16:creationId xmlns:a16="http://schemas.microsoft.com/office/drawing/2014/main" id="{AB4E3F22-0B83-4037-B887-2C5DC5F0FECA}"/>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3894;p55">
              <a:extLst>
                <a:ext uri="{FF2B5EF4-FFF2-40B4-BE49-F238E27FC236}">
                  <a16:creationId xmlns:a16="http://schemas.microsoft.com/office/drawing/2014/main" id="{C4AC0D6B-36B8-47B4-9E8A-D00C4EF5A996}"/>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895;p55">
              <a:extLst>
                <a:ext uri="{FF2B5EF4-FFF2-40B4-BE49-F238E27FC236}">
                  <a16:creationId xmlns:a16="http://schemas.microsoft.com/office/drawing/2014/main" id="{BDDF4093-48B8-4567-B686-26A317072379}"/>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3896;p55">
              <a:extLst>
                <a:ext uri="{FF2B5EF4-FFF2-40B4-BE49-F238E27FC236}">
                  <a16:creationId xmlns:a16="http://schemas.microsoft.com/office/drawing/2014/main" id="{F5B3912E-C4DB-4DF8-B31C-262F61EB2140}"/>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897;p55">
              <a:extLst>
                <a:ext uri="{FF2B5EF4-FFF2-40B4-BE49-F238E27FC236}">
                  <a16:creationId xmlns:a16="http://schemas.microsoft.com/office/drawing/2014/main" id="{ACC3A4C9-9BCC-456C-8204-58E05506FAA4}"/>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3862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2"/>
          <p:cNvSpPr txBox="1">
            <a:spLocks noGrp="1"/>
          </p:cNvSpPr>
          <p:nvPr>
            <p:ph type="title"/>
          </p:nvPr>
        </p:nvSpPr>
        <p:spPr>
          <a:xfrm>
            <a:off x="2580669" y="699137"/>
            <a:ext cx="5131563" cy="10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Content Samples</a:t>
            </a:r>
          </a:p>
        </p:txBody>
      </p:sp>
      <p:sp>
        <p:nvSpPr>
          <p:cNvPr id="852" name="Google Shape;852;p32"/>
          <p:cNvSpPr txBox="1">
            <a:spLocks noGrp="1"/>
          </p:cNvSpPr>
          <p:nvPr>
            <p:ph type="title" idx="2"/>
          </p:nvPr>
        </p:nvSpPr>
        <p:spPr>
          <a:xfrm>
            <a:off x="1490770" y="699137"/>
            <a:ext cx="1089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853" name="Google Shape;853;p32"/>
          <p:cNvGrpSpPr/>
          <p:nvPr/>
        </p:nvGrpSpPr>
        <p:grpSpPr>
          <a:xfrm flipH="1">
            <a:off x="2338269" y="2172947"/>
            <a:ext cx="3048536" cy="2423816"/>
            <a:chOff x="1102875" y="1177200"/>
            <a:chExt cx="1729175" cy="1374825"/>
          </a:xfrm>
        </p:grpSpPr>
        <p:sp>
          <p:nvSpPr>
            <p:cNvPr id="854" name="Google Shape;854;p32"/>
            <p:cNvSpPr/>
            <p:nvPr/>
          </p:nvSpPr>
          <p:spPr>
            <a:xfrm>
              <a:off x="1978275" y="1330650"/>
              <a:ext cx="333600" cy="394375"/>
            </a:xfrm>
            <a:custGeom>
              <a:avLst/>
              <a:gdLst/>
              <a:ahLst/>
              <a:cxnLst/>
              <a:rect l="l" t="t" r="r" b="b"/>
              <a:pathLst>
                <a:path w="13344" h="15775" extrusionOk="0">
                  <a:moveTo>
                    <a:pt x="10571" y="0"/>
                  </a:moveTo>
                  <a:cubicBezTo>
                    <a:pt x="10522" y="0"/>
                    <a:pt x="10473" y="13"/>
                    <a:pt x="10426" y="39"/>
                  </a:cubicBezTo>
                  <a:cubicBezTo>
                    <a:pt x="9727" y="465"/>
                    <a:pt x="8602" y="1164"/>
                    <a:pt x="8359" y="1407"/>
                  </a:cubicBezTo>
                  <a:cubicBezTo>
                    <a:pt x="8055" y="1802"/>
                    <a:pt x="7721" y="3504"/>
                    <a:pt x="7721" y="3504"/>
                  </a:cubicBezTo>
                  <a:cubicBezTo>
                    <a:pt x="7721" y="3504"/>
                    <a:pt x="1672" y="10465"/>
                    <a:pt x="851" y="12319"/>
                  </a:cubicBezTo>
                  <a:cubicBezTo>
                    <a:pt x="0" y="14143"/>
                    <a:pt x="699" y="15359"/>
                    <a:pt x="699" y="15359"/>
                  </a:cubicBezTo>
                  <a:cubicBezTo>
                    <a:pt x="699" y="15359"/>
                    <a:pt x="1210" y="15774"/>
                    <a:pt x="2038" y="15774"/>
                  </a:cubicBezTo>
                  <a:cubicBezTo>
                    <a:pt x="2535" y="15774"/>
                    <a:pt x="3146" y="15625"/>
                    <a:pt x="3830" y="15146"/>
                  </a:cubicBezTo>
                  <a:cubicBezTo>
                    <a:pt x="5684" y="13839"/>
                    <a:pt x="10578" y="4264"/>
                    <a:pt x="10578" y="4264"/>
                  </a:cubicBezTo>
                  <a:lnTo>
                    <a:pt x="13344" y="2380"/>
                  </a:lnTo>
                  <a:lnTo>
                    <a:pt x="13101" y="1924"/>
                  </a:lnTo>
                  <a:cubicBezTo>
                    <a:pt x="13101" y="1924"/>
                    <a:pt x="12493" y="1225"/>
                    <a:pt x="12037" y="1133"/>
                  </a:cubicBezTo>
                  <a:cubicBezTo>
                    <a:pt x="12016" y="1131"/>
                    <a:pt x="11993" y="1129"/>
                    <a:pt x="11967" y="1129"/>
                  </a:cubicBezTo>
                  <a:cubicBezTo>
                    <a:pt x="11424" y="1129"/>
                    <a:pt x="9818" y="1711"/>
                    <a:pt x="9818" y="1711"/>
                  </a:cubicBezTo>
                  <a:cubicBezTo>
                    <a:pt x="9818" y="1711"/>
                    <a:pt x="10791" y="951"/>
                    <a:pt x="10882" y="343"/>
                  </a:cubicBezTo>
                  <a:cubicBezTo>
                    <a:pt x="10906" y="153"/>
                    <a:pt x="10744" y="0"/>
                    <a:pt x="10571"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2242700" y="1391650"/>
              <a:ext cx="60075" cy="45625"/>
            </a:xfrm>
            <a:custGeom>
              <a:avLst/>
              <a:gdLst/>
              <a:ahLst/>
              <a:cxnLst/>
              <a:rect l="l" t="t" r="r" b="b"/>
              <a:pathLst>
                <a:path w="2403" h="1825" fill="none" extrusionOk="0">
                  <a:moveTo>
                    <a:pt x="1" y="1824"/>
                  </a:moveTo>
                  <a:cubicBezTo>
                    <a:pt x="1" y="1672"/>
                    <a:pt x="2402" y="213"/>
                    <a:pt x="2402" y="213"/>
                  </a:cubicBezTo>
                  <a:cubicBezTo>
                    <a:pt x="2402" y="213"/>
                    <a:pt x="2311" y="0"/>
                    <a:pt x="1946" y="0"/>
                  </a:cubicBezTo>
                  <a:cubicBezTo>
                    <a:pt x="1612" y="0"/>
                    <a:pt x="639" y="548"/>
                    <a:pt x="639" y="548"/>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2254875" y="1376450"/>
              <a:ext cx="47125" cy="15225"/>
            </a:xfrm>
            <a:custGeom>
              <a:avLst/>
              <a:gdLst/>
              <a:ahLst/>
              <a:cxnLst/>
              <a:rect l="l" t="t" r="r" b="b"/>
              <a:pathLst>
                <a:path w="1885" h="609" fill="none" extrusionOk="0">
                  <a:moveTo>
                    <a:pt x="0" y="608"/>
                  </a:moveTo>
                  <a:lnTo>
                    <a:pt x="1885"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2250300" y="1365050"/>
              <a:ext cx="40300" cy="13700"/>
            </a:xfrm>
            <a:custGeom>
              <a:avLst/>
              <a:gdLst/>
              <a:ahLst/>
              <a:cxnLst/>
              <a:rect l="l" t="t" r="r" b="b"/>
              <a:pathLst>
                <a:path w="1612" h="548" fill="none" extrusionOk="0">
                  <a:moveTo>
                    <a:pt x="1" y="548"/>
                  </a:moveTo>
                  <a:lnTo>
                    <a:pt x="1612"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2223700" y="1339225"/>
              <a:ext cx="26625" cy="69925"/>
            </a:xfrm>
            <a:custGeom>
              <a:avLst/>
              <a:gdLst/>
              <a:ahLst/>
              <a:cxnLst/>
              <a:rect l="l" t="t" r="r" b="b"/>
              <a:pathLst>
                <a:path w="1065" h="2797" fill="none" extrusionOk="0">
                  <a:moveTo>
                    <a:pt x="1065" y="0"/>
                  </a:moveTo>
                  <a:cubicBezTo>
                    <a:pt x="1065" y="0"/>
                    <a:pt x="518" y="1125"/>
                    <a:pt x="1" y="1398"/>
                  </a:cubicBezTo>
                  <a:cubicBezTo>
                    <a:pt x="1" y="1398"/>
                    <a:pt x="487" y="2219"/>
                    <a:pt x="62" y="2797"/>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1860475" y="1435575"/>
              <a:ext cx="220400" cy="295375"/>
            </a:xfrm>
            <a:custGeom>
              <a:avLst/>
              <a:gdLst/>
              <a:ahLst/>
              <a:cxnLst/>
              <a:rect l="l" t="t" r="r" b="b"/>
              <a:pathLst>
                <a:path w="8816" h="11815" extrusionOk="0">
                  <a:moveTo>
                    <a:pt x="2206" y="0"/>
                  </a:moveTo>
                  <a:cubicBezTo>
                    <a:pt x="1556" y="0"/>
                    <a:pt x="1065" y="189"/>
                    <a:pt x="1065" y="189"/>
                  </a:cubicBezTo>
                  <a:cubicBezTo>
                    <a:pt x="1065" y="189"/>
                    <a:pt x="1" y="857"/>
                    <a:pt x="1" y="2012"/>
                  </a:cubicBezTo>
                  <a:cubicBezTo>
                    <a:pt x="1" y="3168"/>
                    <a:pt x="4378" y="10432"/>
                    <a:pt x="4378" y="10432"/>
                  </a:cubicBezTo>
                  <a:cubicBezTo>
                    <a:pt x="4378" y="10432"/>
                    <a:pt x="5093" y="11814"/>
                    <a:pt x="6481" y="11814"/>
                  </a:cubicBezTo>
                  <a:cubicBezTo>
                    <a:pt x="6660" y="11814"/>
                    <a:pt x="6851" y="11791"/>
                    <a:pt x="7053" y="11739"/>
                  </a:cubicBezTo>
                  <a:cubicBezTo>
                    <a:pt x="8816" y="11283"/>
                    <a:pt x="8420" y="9611"/>
                    <a:pt x="8420" y="9611"/>
                  </a:cubicBezTo>
                  <a:cubicBezTo>
                    <a:pt x="8420" y="9611"/>
                    <a:pt x="5746" y="3168"/>
                    <a:pt x="4530" y="1253"/>
                  </a:cubicBezTo>
                  <a:cubicBezTo>
                    <a:pt x="3870" y="239"/>
                    <a:pt x="2938" y="0"/>
                    <a:pt x="2206"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1839975" y="1427375"/>
              <a:ext cx="192275" cy="220375"/>
            </a:xfrm>
            <a:custGeom>
              <a:avLst/>
              <a:gdLst/>
              <a:ahLst/>
              <a:cxnLst/>
              <a:rect l="l" t="t" r="r" b="b"/>
              <a:pathLst>
                <a:path w="7691" h="8815" extrusionOk="0">
                  <a:moveTo>
                    <a:pt x="3313" y="0"/>
                  </a:moveTo>
                  <a:cubicBezTo>
                    <a:pt x="0" y="1915"/>
                    <a:pt x="1763" y="8815"/>
                    <a:pt x="3070" y="8815"/>
                  </a:cubicBezTo>
                  <a:cubicBezTo>
                    <a:pt x="4377" y="8754"/>
                    <a:pt x="7690" y="5836"/>
                    <a:pt x="7690" y="5836"/>
                  </a:cubicBezTo>
                  <a:cubicBezTo>
                    <a:pt x="7690" y="5836"/>
                    <a:pt x="6535" y="3070"/>
                    <a:pt x="5775" y="1763"/>
                  </a:cubicBezTo>
                  <a:cubicBezTo>
                    <a:pt x="4985" y="456"/>
                    <a:pt x="331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1874150" y="2054275"/>
              <a:ext cx="46400" cy="448350"/>
            </a:xfrm>
            <a:custGeom>
              <a:avLst/>
              <a:gdLst/>
              <a:ahLst/>
              <a:cxnLst/>
              <a:rect l="l" t="t" r="r" b="b"/>
              <a:pathLst>
                <a:path w="1856" h="17934" fill="none" extrusionOk="0">
                  <a:moveTo>
                    <a:pt x="1" y="0"/>
                  </a:moveTo>
                  <a:lnTo>
                    <a:pt x="1855" y="17934"/>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1761700" y="2053500"/>
              <a:ext cx="40300" cy="449125"/>
            </a:xfrm>
            <a:custGeom>
              <a:avLst/>
              <a:gdLst/>
              <a:ahLst/>
              <a:cxnLst/>
              <a:rect l="l" t="t" r="r" b="b"/>
              <a:pathLst>
                <a:path w="1612" h="17965" fill="none" extrusionOk="0">
                  <a:moveTo>
                    <a:pt x="0" y="1"/>
                  </a:moveTo>
                  <a:lnTo>
                    <a:pt x="161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1518525" y="2053500"/>
              <a:ext cx="40300" cy="449125"/>
            </a:xfrm>
            <a:custGeom>
              <a:avLst/>
              <a:gdLst/>
              <a:ahLst/>
              <a:cxnLst/>
              <a:rect l="l" t="t" r="r" b="b"/>
              <a:pathLst>
                <a:path w="1612" h="17965" fill="none" extrusionOk="0">
                  <a:moveTo>
                    <a:pt x="1612" y="1"/>
                  </a:moveTo>
                  <a:lnTo>
                    <a:pt x="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1444825" y="1606700"/>
              <a:ext cx="374650" cy="453675"/>
            </a:xfrm>
            <a:custGeom>
              <a:avLst/>
              <a:gdLst/>
              <a:ahLst/>
              <a:cxnLst/>
              <a:rect l="l" t="t" r="r" b="b"/>
              <a:pathLst>
                <a:path w="14986" h="18147" extrusionOk="0">
                  <a:moveTo>
                    <a:pt x="973" y="0"/>
                  </a:moveTo>
                  <a:cubicBezTo>
                    <a:pt x="426" y="0"/>
                    <a:pt x="0" y="487"/>
                    <a:pt x="61" y="1034"/>
                  </a:cubicBezTo>
                  <a:lnTo>
                    <a:pt x="2280" y="17356"/>
                  </a:lnTo>
                  <a:cubicBezTo>
                    <a:pt x="2341" y="17812"/>
                    <a:pt x="2736" y="18147"/>
                    <a:pt x="3192" y="18147"/>
                  </a:cubicBezTo>
                  <a:lnTo>
                    <a:pt x="13982" y="18147"/>
                  </a:lnTo>
                  <a:cubicBezTo>
                    <a:pt x="14560" y="18147"/>
                    <a:pt x="14985" y="17660"/>
                    <a:pt x="14894" y="17113"/>
                  </a:cubicBezTo>
                  <a:lnTo>
                    <a:pt x="12706" y="791"/>
                  </a:lnTo>
                  <a:cubicBezTo>
                    <a:pt x="12645" y="335"/>
                    <a:pt x="12250" y="0"/>
                    <a:pt x="11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1615800" y="2023875"/>
              <a:ext cx="319175" cy="37250"/>
            </a:xfrm>
            <a:custGeom>
              <a:avLst/>
              <a:gdLst/>
              <a:ahLst/>
              <a:cxnLst/>
              <a:rect l="l" t="t" r="r" b="b"/>
              <a:pathLst>
                <a:path w="12767" h="1490" extrusionOk="0">
                  <a:moveTo>
                    <a:pt x="0" y="1"/>
                  </a:moveTo>
                  <a:lnTo>
                    <a:pt x="0" y="1490"/>
                  </a:lnTo>
                  <a:lnTo>
                    <a:pt x="12767" y="1490"/>
                  </a:lnTo>
                  <a:cubicBezTo>
                    <a:pt x="12767" y="669"/>
                    <a:pt x="12098" y="1"/>
                    <a:pt x="11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1792850" y="2401550"/>
              <a:ext cx="157325" cy="113850"/>
            </a:xfrm>
            <a:custGeom>
              <a:avLst/>
              <a:gdLst/>
              <a:ahLst/>
              <a:cxnLst/>
              <a:rect l="l" t="t" r="r" b="b"/>
              <a:pathLst>
                <a:path w="6293" h="4554" extrusionOk="0">
                  <a:moveTo>
                    <a:pt x="3314" y="0"/>
                  </a:moveTo>
                  <a:lnTo>
                    <a:pt x="1125" y="213"/>
                  </a:lnTo>
                  <a:lnTo>
                    <a:pt x="1" y="4438"/>
                  </a:lnTo>
                  <a:cubicBezTo>
                    <a:pt x="1" y="4438"/>
                    <a:pt x="3367" y="4553"/>
                    <a:pt x="5151" y="4553"/>
                  </a:cubicBezTo>
                  <a:cubicBezTo>
                    <a:pt x="5788" y="4553"/>
                    <a:pt x="6224" y="4539"/>
                    <a:pt x="6232" y="4499"/>
                  </a:cubicBezTo>
                  <a:cubicBezTo>
                    <a:pt x="6293" y="4347"/>
                    <a:pt x="3800" y="2857"/>
                    <a:pt x="3800" y="2857"/>
                  </a:cubicBezTo>
                  <a:lnTo>
                    <a:pt x="3010" y="1793"/>
                  </a:lnTo>
                  <a:lnTo>
                    <a:pt x="33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2182675" y="2401550"/>
              <a:ext cx="157325" cy="113850"/>
            </a:xfrm>
            <a:custGeom>
              <a:avLst/>
              <a:gdLst/>
              <a:ahLst/>
              <a:cxnLst/>
              <a:rect l="l" t="t" r="r" b="b"/>
              <a:pathLst>
                <a:path w="6293" h="4554" extrusionOk="0">
                  <a:moveTo>
                    <a:pt x="2311" y="0"/>
                  </a:moveTo>
                  <a:lnTo>
                    <a:pt x="122" y="213"/>
                  </a:lnTo>
                  <a:lnTo>
                    <a:pt x="1" y="4438"/>
                  </a:lnTo>
                  <a:cubicBezTo>
                    <a:pt x="1" y="4438"/>
                    <a:pt x="3351" y="4553"/>
                    <a:pt x="5138" y="4553"/>
                  </a:cubicBezTo>
                  <a:cubicBezTo>
                    <a:pt x="5777" y="4553"/>
                    <a:pt x="6216" y="4539"/>
                    <a:pt x="6232" y="4499"/>
                  </a:cubicBezTo>
                  <a:cubicBezTo>
                    <a:pt x="6293" y="4347"/>
                    <a:pt x="3770" y="2857"/>
                    <a:pt x="3770" y="2857"/>
                  </a:cubicBezTo>
                  <a:lnTo>
                    <a:pt x="2949" y="1976"/>
                  </a:lnTo>
                  <a:lnTo>
                    <a:pt x="2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1706975" y="1830875"/>
              <a:ext cx="541850" cy="582100"/>
            </a:xfrm>
            <a:custGeom>
              <a:avLst/>
              <a:gdLst/>
              <a:ahLst/>
              <a:cxnLst/>
              <a:rect l="l" t="t" r="r" b="b"/>
              <a:pathLst>
                <a:path w="21674" h="23284" extrusionOk="0">
                  <a:moveTo>
                    <a:pt x="6262" y="0"/>
                  </a:moveTo>
                  <a:lnTo>
                    <a:pt x="1" y="3040"/>
                  </a:lnTo>
                  <a:cubicBezTo>
                    <a:pt x="1" y="3040"/>
                    <a:pt x="1217" y="7052"/>
                    <a:pt x="6931" y="7721"/>
                  </a:cubicBezTo>
                  <a:cubicBezTo>
                    <a:pt x="8727" y="7931"/>
                    <a:pt x="10130" y="8003"/>
                    <a:pt x="11209" y="8003"/>
                  </a:cubicBezTo>
                  <a:cubicBezTo>
                    <a:pt x="13563" y="8003"/>
                    <a:pt x="14378" y="7660"/>
                    <a:pt x="14378" y="7660"/>
                  </a:cubicBezTo>
                  <a:lnTo>
                    <a:pt x="19059" y="23283"/>
                  </a:lnTo>
                  <a:lnTo>
                    <a:pt x="21582" y="23283"/>
                  </a:lnTo>
                  <a:cubicBezTo>
                    <a:pt x="21673" y="17569"/>
                    <a:pt x="20214" y="9332"/>
                    <a:pt x="19515" y="5806"/>
                  </a:cubicBezTo>
                  <a:cubicBezTo>
                    <a:pt x="19302" y="4711"/>
                    <a:pt x="18542" y="3800"/>
                    <a:pt x="17509" y="3374"/>
                  </a:cubicBezTo>
                  <a:cubicBezTo>
                    <a:pt x="12342" y="1186"/>
                    <a:pt x="6262" y="0"/>
                    <a:pt x="6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1569450" y="1818700"/>
              <a:ext cx="436950" cy="600350"/>
            </a:xfrm>
            <a:custGeom>
              <a:avLst/>
              <a:gdLst/>
              <a:ahLst/>
              <a:cxnLst/>
              <a:rect l="l" t="t" r="r" b="b"/>
              <a:pathLst>
                <a:path w="17478" h="24014" extrusionOk="0">
                  <a:moveTo>
                    <a:pt x="3253" y="1"/>
                  </a:moveTo>
                  <a:cubicBezTo>
                    <a:pt x="3253" y="1"/>
                    <a:pt x="0" y="5533"/>
                    <a:pt x="3101" y="7448"/>
                  </a:cubicBezTo>
                  <a:cubicBezTo>
                    <a:pt x="4602" y="8360"/>
                    <a:pt x="6618" y="8596"/>
                    <a:pt x="8296" y="8596"/>
                  </a:cubicBezTo>
                  <a:cubicBezTo>
                    <a:pt x="10084" y="8596"/>
                    <a:pt x="11490" y="8329"/>
                    <a:pt x="11490" y="8329"/>
                  </a:cubicBezTo>
                  <a:lnTo>
                    <a:pt x="11490" y="8329"/>
                  </a:lnTo>
                  <a:lnTo>
                    <a:pt x="9484" y="23922"/>
                  </a:lnTo>
                  <a:lnTo>
                    <a:pt x="12584" y="24013"/>
                  </a:lnTo>
                  <a:cubicBezTo>
                    <a:pt x="12584" y="24013"/>
                    <a:pt x="16292" y="11612"/>
                    <a:pt x="17265" y="6445"/>
                  </a:cubicBezTo>
                  <a:cubicBezTo>
                    <a:pt x="17478" y="5320"/>
                    <a:pt x="16931" y="4165"/>
                    <a:pt x="15867" y="3618"/>
                  </a:cubicBezTo>
                  <a:lnTo>
                    <a:pt x="10213" y="761"/>
                  </a:lnTo>
                  <a:lnTo>
                    <a:pt x="32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1865050" y="2472975"/>
              <a:ext cx="22050" cy="16750"/>
            </a:xfrm>
            <a:custGeom>
              <a:avLst/>
              <a:gdLst/>
              <a:ahLst/>
              <a:cxnLst/>
              <a:rect l="l" t="t" r="r" b="b"/>
              <a:pathLst>
                <a:path w="882" h="670" fill="none" extrusionOk="0">
                  <a:moveTo>
                    <a:pt x="882" y="0"/>
                  </a:moveTo>
                  <a:lnTo>
                    <a:pt x="0"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1852125" y="2454725"/>
              <a:ext cx="22825" cy="12950"/>
            </a:xfrm>
            <a:custGeom>
              <a:avLst/>
              <a:gdLst/>
              <a:ahLst/>
              <a:cxnLst/>
              <a:rect l="l" t="t" r="r" b="b"/>
              <a:pathLst>
                <a:path w="913" h="518" fill="none" extrusionOk="0">
                  <a:moveTo>
                    <a:pt x="912" y="1"/>
                  </a:moveTo>
                  <a:lnTo>
                    <a:pt x="0" y="5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2265500" y="2472975"/>
              <a:ext cx="11425" cy="20550"/>
            </a:xfrm>
            <a:custGeom>
              <a:avLst/>
              <a:gdLst/>
              <a:ahLst/>
              <a:cxnLst/>
              <a:rect l="l" t="t" r="r" b="b"/>
              <a:pathLst>
                <a:path w="457" h="822" fill="none" extrusionOk="0">
                  <a:moveTo>
                    <a:pt x="457" y="0"/>
                  </a:moveTo>
                  <a:lnTo>
                    <a:pt x="1" y="82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2240425" y="2450925"/>
              <a:ext cx="15975" cy="24350"/>
            </a:xfrm>
            <a:custGeom>
              <a:avLst/>
              <a:gdLst/>
              <a:ahLst/>
              <a:cxnLst/>
              <a:rect l="l" t="t" r="r" b="b"/>
              <a:pathLst>
                <a:path w="639" h="974" fill="none" extrusionOk="0">
                  <a:moveTo>
                    <a:pt x="639" y="1"/>
                  </a:moveTo>
                  <a:lnTo>
                    <a:pt x="1" y="974"/>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1623400" y="1405150"/>
              <a:ext cx="356400" cy="446250"/>
            </a:xfrm>
            <a:custGeom>
              <a:avLst/>
              <a:gdLst/>
              <a:ahLst/>
              <a:cxnLst/>
              <a:rect l="l" t="t" r="r" b="b"/>
              <a:pathLst>
                <a:path w="14256" h="17850" extrusionOk="0">
                  <a:moveTo>
                    <a:pt x="4370" y="0"/>
                  </a:moveTo>
                  <a:cubicBezTo>
                    <a:pt x="3444" y="0"/>
                    <a:pt x="1742" y="47"/>
                    <a:pt x="1155" y="372"/>
                  </a:cubicBezTo>
                  <a:cubicBezTo>
                    <a:pt x="152" y="2439"/>
                    <a:pt x="0" y="10646"/>
                    <a:pt x="0" y="10646"/>
                  </a:cubicBezTo>
                  <a:cubicBezTo>
                    <a:pt x="0" y="10646"/>
                    <a:pt x="152" y="13959"/>
                    <a:pt x="274" y="15874"/>
                  </a:cubicBezTo>
                  <a:cubicBezTo>
                    <a:pt x="335" y="16664"/>
                    <a:pt x="943" y="17333"/>
                    <a:pt x="1733" y="17424"/>
                  </a:cubicBezTo>
                  <a:cubicBezTo>
                    <a:pt x="4347" y="17698"/>
                    <a:pt x="9484" y="17850"/>
                    <a:pt x="9484" y="17850"/>
                  </a:cubicBezTo>
                  <a:cubicBezTo>
                    <a:pt x="9484" y="17850"/>
                    <a:pt x="11125" y="17819"/>
                    <a:pt x="11368" y="17211"/>
                  </a:cubicBezTo>
                  <a:cubicBezTo>
                    <a:pt x="11581" y="16604"/>
                    <a:pt x="11247" y="13655"/>
                    <a:pt x="11247" y="13655"/>
                  </a:cubicBezTo>
                  <a:cubicBezTo>
                    <a:pt x="11247" y="13655"/>
                    <a:pt x="14256" y="3290"/>
                    <a:pt x="13952" y="2378"/>
                  </a:cubicBezTo>
                  <a:cubicBezTo>
                    <a:pt x="13618" y="1467"/>
                    <a:pt x="12554" y="1071"/>
                    <a:pt x="12554" y="1071"/>
                  </a:cubicBezTo>
                  <a:cubicBezTo>
                    <a:pt x="11338" y="524"/>
                    <a:pt x="4985" y="8"/>
                    <a:pt x="4985" y="8"/>
                  </a:cubicBezTo>
                  <a:cubicBezTo>
                    <a:pt x="4985" y="8"/>
                    <a:pt x="4740" y="0"/>
                    <a:pt x="4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1856675" y="1962325"/>
              <a:ext cx="60075" cy="64625"/>
            </a:xfrm>
            <a:custGeom>
              <a:avLst/>
              <a:gdLst/>
              <a:ahLst/>
              <a:cxnLst/>
              <a:rect l="l" t="t" r="r" b="b"/>
              <a:pathLst>
                <a:path w="2403" h="2585" fill="none" extrusionOk="0">
                  <a:moveTo>
                    <a:pt x="1" y="2584"/>
                  </a:moveTo>
                  <a:cubicBezTo>
                    <a:pt x="1" y="2584"/>
                    <a:pt x="183" y="669"/>
                    <a:pt x="2402"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1504850" y="1413525"/>
              <a:ext cx="220400" cy="295375"/>
            </a:xfrm>
            <a:custGeom>
              <a:avLst/>
              <a:gdLst/>
              <a:ahLst/>
              <a:cxnLst/>
              <a:rect l="l" t="t" r="r" b="b"/>
              <a:pathLst>
                <a:path w="8816" h="11815" extrusionOk="0">
                  <a:moveTo>
                    <a:pt x="6610" y="1"/>
                  </a:moveTo>
                  <a:cubicBezTo>
                    <a:pt x="5879" y="1"/>
                    <a:pt x="4946" y="239"/>
                    <a:pt x="4286" y="1253"/>
                  </a:cubicBezTo>
                  <a:cubicBezTo>
                    <a:pt x="3071" y="3168"/>
                    <a:pt x="396" y="9612"/>
                    <a:pt x="396" y="9612"/>
                  </a:cubicBezTo>
                  <a:cubicBezTo>
                    <a:pt x="396" y="9612"/>
                    <a:pt x="1" y="11284"/>
                    <a:pt x="1764" y="11740"/>
                  </a:cubicBezTo>
                  <a:cubicBezTo>
                    <a:pt x="1965" y="11792"/>
                    <a:pt x="2156" y="11815"/>
                    <a:pt x="2336" y="11815"/>
                  </a:cubicBezTo>
                  <a:cubicBezTo>
                    <a:pt x="3723" y="11815"/>
                    <a:pt x="4438" y="10433"/>
                    <a:pt x="4438" y="10433"/>
                  </a:cubicBezTo>
                  <a:cubicBezTo>
                    <a:pt x="4438" y="10433"/>
                    <a:pt x="8815" y="3168"/>
                    <a:pt x="8815" y="2013"/>
                  </a:cubicBezTo>
                  <a:cubicBezTo>
                    <a:pt x="8815" y="858"/>
                    <a:pt x="7752" y="189"/>
                    <a:pt x="7752" y="189"/>
                  </a:cubicBezTo>
                  <a:cubicBezTo>
                    <a:pt x="7752" y="189"/>
                    <a:pt x="7260" y="1"/>
                    <a:pt x="6610"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1508650" y="1630400"/>
              <a:ext cx="490150" cy="117225"/>
            </a:xfrm>
            <a:custGeom>
              <a:avLst/>
              <a:gdLst/>
              <a:ahLst/>
              <a:cxnLst/>
              <a:rect l="l" t="t" r="r" b="b"/>
              <a:pathLst>
                <a:path w="19606" h="4689" extrusionOk="0">
                  <a:moveTo>
                    <a:pt x="2783" y="1"/>
                  </a:moveTo>
                  <a:cubicBezTo>
                    <a:pt x="1406" y="1"/>
                    <a:pt x="609" y="390"/>
                    <a:pt x="609" y="390"/>
                  </a:cubicBezTo>
                  <a:cubicBezTo>
                    <a:pt x="487" y="451"/>
                    <a:pt x="365" y="633"/>
                    <a:pt x="274" y="876"/>
                  </a:cubicBezTo>
                  <a:cubicBezTo>
                    <a:pt x="1" y="1879"/>
                    <a:pt x="578" y="2943"/>
                    <a:pt x="1551" y="3277"/>
                  </a:cubicBezTo>
                  <a:cubicBezTo>
                    <a:pt x="4751" y="4439"/>
                    <a:pt x="10909" y="4526"/>
                    <a:pt x="12695" y="4526"/>
                  </a:cubicBezTo>
                  <a:cubicBezTo>
                    <a:pt x="13013" y="4526"/>
                    <a:pt x="13192" y="4524"/>
                    <a:pt x="13192" y="4524"/>
                  </a:cubicBezTo>
                  <a:lnTo>
                    <a:pt x="14104" y="4676"/>
                  </a:lnTo>
                  <a:cubicBezTo>
                    <a:pt x="14158" y="4685"/>
                    <a:pt x="14216" y="4689"/>
                    <a:pt x="14276" y="4689"/>
                  </a:cubicBezTo>
                  <a:cubicBezTo>
                    <a:pt x="15252" y="4689"/>
                    <a:pt x="17083" y="3612"/>
                    <a:pt x="17083" y="3612"/>
                  </a:cubicBezTo>
                  <a:lnTo>
                    <a:pt x="19302" y="3673"/>
                  </a:lnTo>
                  <a:lnTo>
                    <a:pt x="19606" y="2548"/>
                  </a:lnTo>
                  <a:cubicBezTo>
                    <a:pt x="19606" y="2548"/>
                    <a:pt x="17022" y="1150"/>
                    <a:pt x="16475" y="1150"/>
                  </a:cubicBezTo>
                  <a:cubicBezTo>
                    <a:pt x="15928" y="1150"/>
                    <a:pt x="13192" y="2457"/>
                    <a:pt x="13192" y="2457"/>
                  </a:cubicBezTo>
                  <a:cubicBezTo>
                    <a:pt x="13192" y="2457"/>
                    <a:pt x="5989" y="390"/>
                    <a:pt x="3922" y="86"/>
                  </a:cubicBezTo>
                  <a:cubicBezTo>
                    <a:pt x="3508" y="25"/>
                    <a:pt x="3128" y="1"/>
                    <a:pt x="2783"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1548925" y="1406525"/>
              <a:ext cx="191525" cy="197150"/>
            </a:xfrm>
            <a:custGeom>
              <a:avLst/>
              <a:gdLst/>
              <a:ahLst/>
              <a:cxnLst/>
              <a:rect l="l" t="t" r="r" b="b"/>
              <a:pathLst>
                <a:path w="7661" h="7886" extrusionOk="0">
                  <a:moveTo>
                    <a:pt x="5375" y="1"/>
                  </a:moveTo>
                  <a:cubicBezTo>
                    <a:pt x="4620" y="1"/>
                    <a:pt x="3339" y="179"/>
                    <a:pt x="2523" y="1260"/>
                  </a:cubicBezTo>
                  <a:cubicBezTo>
                    <a:pt x="1277" y="2871"/>
                    <a:pt x="1" y="6123"/>
                    <a:pt x="1" y="6123"/>
                  </a:cubicBezTo>
                  <a:cubicBezTo>
                    <a:pt x="1" y="6123"/>
                    <a:pt x="2767" y="7825"/>
                    <a:pt x="4925" y="7886"/>
                  </a:cubicBezTo>
                  <a:cubicBezTo>
                    <a:pt x="4925" y="7886"/>
                    <a:pt x="7660" y="3053"/>
                    <a:pt x="7660" y="1989"/>
                  </a:cubicBezTo>
                  <a:cubicBezTo>
                    <a:pt x="7660" y="925"/>
                    <a:pt x="6293" y="135"/>
                    <a:pt x="5989" y="44"/>
                  </a:cubicBezTo>
                  <a:cubicBezTo>
                    <a:pt x="5989" y="44"/>
                    <a:pt x="5745" y="1"/>
                    <a:pt x="5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1563375" y="1634050"/>
              <a:ext cx="71450" cy="26625"/>
            </a:xfrm>
            <a:custGeom>
              <a:avLst/>
              <a:gdLst/>
              <a:ahLst/>
              <a:cxnLst/>
              <a:rect l="l" t="t" r="r" b="b"/>
              <a:pathLst>
                <a:path w="2858" h="1065" fill="none" extrusionOk="0">
                  <a:moveTo>
                    <a:pt x="2857" y="183"/>
                  </a:moveTo>
                  <a:cubicBezTo>
                    <a:pt x="2857" y="183"/>
                    <a:pt x="1216" y="1"/>
                    <a:pt x="0" y="1064"/>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1915200" y="1659125"/>
              <a:ext cx="5350" cy="59300"/>
            </a:xfrm>
            <a:custGeom>
              <a:avLst/>
              <a:gdLst/>
              <a:ahLst/>
              <a:cxnLst/>
              <a:rect l="l" t="t" r="r" b="b"/>
              <a:pathLst>
                <a:path w="214" h="2372" fill="none" extrusionOk="0">
                  <a:moveTo>
                    <a:pt x="213" y="1"/>
                  </a:moveTo>
                  <a:lnTo>
                    <a:pt x="0" y="2372"/>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1919000" y="1672050"/>
              <a:ext cx="62325" cy="24350"/>
            </a:xfrm>
            <a:custGeom>
              <a:avLst/>
              <a:gdLst/>
              <a:ahLst/>
              <a:cxnLst/>
              <a:rect l="l" t="t" r="r" b="b"/>
              <a:pathLst>
                <a:path w="2493" h="974" fill="none" extrusionOk="0">
                  <a:moveTo>
                    <a:pt x="0" y="0"/>
                  </a:moveTo>
                  <a:lnTo>
                    <a:pt x="2493" y="97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1920525" y="1691050"/>
              <a:ext cx="50925" cy="16725"/>
            </a:xfrm>
            <a:custGeom>
              <a:avLst/>
              <a:gdLst/>
              <a:ahLst/>
              <a:cxnLst/>
              <a:rect l="l" t="t" r="r" b="b"/>
              <a:pathLst>
                <a:path w="2037" h="669" fill="none" extrusionOk="0">
                  <a:moveTo>
                    <a:pt x="0" y="0"/>
                  </a:moveTo>
                  <a:lnTo>
                    <a:pt x="2037"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1916725" y="1707750"/>
              <a:ext cx="40300" cy="9150"/>
            </a:xfrm>
            <a:custGeom>
              <a:avLst/>
              <a:gdLst/>
              <a:ahLst/>
              <a:cxnLst/>
              <a:rect l="l" t="t" r="r" b="b"/>
              <a:pathLst>
                <a:path w="1612" h="366" fill="none" extrusionOk="0">
                  <a:moveTo>
                    <a:pt x="0" y="1"/>
                  </a:moveTo>
                  <a:lnTo>
                    <a:pt x="1611" y="366"/>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1662900" y="1471425"/>
              <a:ext cx="54750" cy="131500"/>
            </a:xfrm>
            <a:custGeom>
              <a:avLst/>
              <a:gdLst/>
              <a:ahLst/>
              <a:cxnLst/>
              <a:rect l="l" t="t" r="r" b="b"/>
              <a:pathLst>
                <a:path w="2190" h="5260" fill="none" extrusionOk="0">
                  <a:moveTo>
                    <a:pt x="1" y="5259"/>
                  </a:moveTo>
                  <a:cubicBezTo>
                    <a:pt x="1" y="5259"/>
                    <a:pt x="2037" y="1278"/>
                    <a:pt x="2189"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1775375" y="1209175"/>
              <a:ext cx="129975" cy="171550"/>
            </a:xfrm>
            <a:custGeom>
              <a:avLst/>
              <a:gdLst/>
              <a:ahLst/>
              <a:cxnLst/>
              <a:rect l="l" t="t" r="r" b="b"/>
              <a:pathLst>
                <a:path w="5199" h="6862" extrusionOk="0">
                  <a:moveTo>
                    <a:pt x="2478" y="1"/>
                  </a:moveTo>
                  <a:cubicBezTo>
                    <a:pt x="1779" y="1"/>
                    <a:pt x="1076" y="177"/>
                    <a:pt x="730" y="704"/>
                  </a:cubicBezTo>
                  <a:cubicBezTo>
                    <a:pt x="61" y="1767"/>
                    <a:pt x="1" y="3682"/>
                    <a:pt x="821" y="4989"/>
                  </a:cubicBezTo>
                  <a:cubicBezTo>
                    <a:pt x="1476" y="6032"/>
                    <a:pt x="2865" y="6862"/>
                    <a:pt x="3694" y="6862"/>
                  </a:cubicBezTo>
                  <a:cubicBezTo>
                    <a:pt x="3904" y="6862"/>
                    <a:pt x="4078" y="6808"/>
                    <a:pt x="4195" y="6692"/>
                  </a:cubicBezTo>
                  <a:cubicBezTo>
                    <a:pt x="5077" y="5263"/>
                    <a:pt x="5168" y="2284"/>
                    <a:pt x="5168" y="2284"/>
                  </a:cubicBezTo>
                  <a:cubicBezTo>
                    <a:pt x="5198" y="1798"/>
                    <a:pt x="4864" y="764"/>
                    <a:pt x="4226" y="369"/>
                  </a:cubicBezTo>
                  <a:cubicBezTo>
                    <a:pt x="3903" y="185"/>
                    <a:pt x="3192" y="1"/>
                    <a:pt x="2478"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1751825" y="1300450"/>
              <a:ext cx="95000" cy="146725"/>
            </a:xfrm>
            <a:custGeom>
              <a:avLst/>
              <a:gdLst/>
              <a:ahLst/>
              <a:cxnLst/>
              <a:rect l="l" t="t" r="r" b="b"/>
              <a:pathLst>
                <a:path w="3800" h="5869" extrusionOk="0">
                  <a:moveTo>
                    <a:pt x="1611" y="1"/>
                  </a:moveTo>
                  <a:lnTo>
                    <a:pt x="0" y="4287"/>
                  </a:lnTo>
                  <a:cubicBezTo>
                    <a:pt x="0" y="4287"/>
                    <a:pt x="616" y="5869"/>
                    <a:pt x="2134" y="5869"/>
                  </a:cubicBezTo>
                  <a:cubicBezTo>
                    <a:pt x="2162" y="5869"/>
                    <a:pt x="2190" y="5868"/>
                    <a:pt x="2219" y="5867"/>
                  </a:cubicBezTo>
                  <a:cubicBezTo>
                    <a:pt x="3800" y="5807"/>
                    <a:pt x="3526" y="4651"/>
                    <a:pt x="3526" y="4651"/>
                  </a:cubicBezTo>
                  <a:lnTo>
                    <a:pt x="3800" y="2615"/>
                  </a:lnTo>
                  <a:lnTo>
                    <a:pt x="161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1746500" y="1177200"/>
              <a:ext cx="202150" cy="164325"/>
            </a:xfrm>
            <a:custGeom>
              <a:avLst/>
              <a:gdLst/>
              <a:ahLst/>
              <a:cxnLst/>
              <a:rect l="l" t="t" r="r" b="b"/>
              <a:pathLst>
                <a:path w="8086" h="6573" extrusionOk="0">
                  <a:moveTo>
                    <a:pt x="6447" y="0"/>
                  </a:moveTo>
                  <a:cubicBezTo>
                    <a:pt x="6107" y="0"/>
                    <a:pt x="5698" y="594"/>
                    <a:pt x="5441" y="645"/>
                  </a:cubicBezTo>
                  <a:cubicBezTo>
                    <a:pt x="5431" y="646"/>
                    <a:pt x="5420" y="647"/>
                    <a:pt x="5407" y="647"/>
                  </a:cubicBezTo>
                  <a:cubicBezTo>
                    <a:pt x="5187" y="647"/>
                    <a:pt x="4572" y="503"/>
                    <a:pt x="3864" y="503"/>
                  </a:cubicBezTo>
                  <a:cubicBezTo>
                    <a:pt x="3378" y="503"/>
                    <a:pt x="2849" y="570"/>
                    <a:pt x="2371" y="797"/>
                  </a:cubicBezTo>
                  <a:cubicBezTo>
                    <a:pt x="1156" y="1344"/>
                    <a:pt x="882" y="2742"/>
                    <a:pt x="882" y="2742"/>
                  </a:cubicBezTo>
                  <a:cubicBezTo>
                    <a:pt x="882" y="2742"/>
                    <a:pt x="335" y="2925"/>
                    <a:pt x="183" y="3746"/>
                  </a:cubicBezTo>
                  <a:cubicBezTo>
                    <a:pt x="0" y="4566"/>
                    <a:pt x="1247" y="6572"/>
                    <a:pt x="1247" y="6572"/>
                  </a:cubicBezTo>
                  <a:lnTo>
                    <a:pt x="1642" y="5539"/>
                  </a:lnTo>
                  <a:cubicBezTo>
                    <a:pt x="1642" y="5539"/>
                    <a:pt x="1368" y="4840"/>
                    <a:pt x="1459" y="4323"/>
                  </a:cubicBezTo>
                  <a:cubicBezTo>
                    <a:pt x="1517" y="3998"/>
                    <a:pt x="1719" y="3937"/>
                    <a:pt x="1861" y="3937"/>
                  </a:cubicBezTo>
                  <a:cubicBezTo>
                    <a:pt x="1944" y="3937"/>
                    <a:pt x="2007" y="3958"/>
                    <a:pt x="2007" y="3958"/>
                  </a:cubicBezTo>
                  <a:lnTo>
                    <a:pt x="2007" y="4992"/>
                  </a:lnTo>
                  <a:lnTo>
                    <a:pt x="2463" y="4840"/>
                  </a:lnTo>
                  <a:lnTo>
                    <a:pt x="2463" y="3198"/>
                  </a:lnTo>
                  <a:cubicBezTo>
                    <a:pt x="2463" y="3198"/>
                    <a:pt x="2766" y="2621"/>
                    <a:pt x="3344" y="2591"/>
                  </a:cubicBezTo>
                  <a:cubicBezTo>
                    <a:pt x="3366" y="2588"/>
                    <a:pt x="3389" y="2587"/>
                    <a:pt x="3414" y="2587"/>
                  </a:cubicBezTo>
                  <a:cubicBezTo>
                    <a:pt x="4018" y="2587"/>
                    <a:pt x="5536" y="3269"/>
                    <a:pt x="6353" y="3502"/>
                  </a:cubicBezTo>
                  <a:cubicBezTo>
                    <a:pt x="6428" y="3526"/>
                    <a:pt x="6503" y="3536"/>
                    <a:pt x="6576" y="3536"/>
                  </a:cubicBezTo>
                  <a:cubicBezTo>
                    <a:pt x="7367" y="3536"/>
                    <a:pt x="8042" y="2291"/>
                    <a:pt x="7903" y="2013"/>
                  </a:cubicBezTo>
                  <a:cubicBezTo>
                    <a:pt x="7850" y="1924"/>
                    <a:pt x="7759" y="1892"/>
                    <a:pt x="7658" y="1892"/>
                  </a:cubicBezTo>
                  <a:cubicBezTo>
                    <a:pt x="7416" y="1892"/>
                    <a:pt x="7113" y="2074"/>
                    <a:pt x="7113" y="2074"/>
                  </a:cubicBezTo>
                  <a:cubicBezTo>
                    <a:pt x="7113" y="2074"/>
                    <a:pt x="8086" y="1132"/>
                    <a:pt x="7721" y="736"/>
                  </a:cubicBezTo>
                  <a:cubicBezTo>
                    <a:pt x="7639" y="639"/>
                    <a:pt x="7542" y="603"/>
                    <a:pt x="7443" y="603"/>
                  </a:cubicBezTo>
                  <a:cubicBezTo>
                    <a:pt x="7138" y="603"/>
                    <a:pt x="6809" y="949"/>
                    <a:pt x="6809" y="949"/>
                  </a:cubicBezTo>
                  <a:cubicBezTo>
                    <a:pt x="6809" y="949"/>
                    <a:pt x="6961" y="372"/>
                    <a:pt x="6627" y="68"/>
                  </a:cubicBezTo>
                  <a:cubicBezTo>
                    <a:pt x="6570" y="20"/>
                    <a:pt x="6510" y="0"/>
                    <a:pt x="6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1827050" y="1274625"/>
              <a:ext cx="42575" cy="42575"/>
            </a:xfrm>
            <a:custGeom>
              <a:avLst/>
              <a:gdLst/>
              <a:ahLst/>
              <a:cxnLst/>
              <a:rect l="l" t="t" r="r" b="b"/>
              <a:pathLst>
                <a:path w="1703" h="1703" fill="none" extrusionOk="0">
                  <a:moveTo>
                    <a:pt x="1703" y="852"/>
                  </a:moveTo>
                  <a:cubicBezTo>
                    <a:pt x="1703" y="1308"/>
                    <a:pt x="1338" y="1703"/>
                    <a:pt x="851" y="1703"/>
                  </a:cubicBezTo>
                  <a:cubicBezTo>
                    <a:pt x="396" y="1703"/>
                    <a:pt x="0" y="1308"/>
                    <a:pt x="0" y="852"/>
                  </a:cubicBezTo>
                  <a:cubicBezTo>
                    <a:pt x="0" y="396"/>
                    <a:pt x="396" y="1"/>
                    <a:pt x="851" y="1"/>
                  </a:cubicBezTo>
                  <a:cubicBezTo>
                    <a:pt x="1338" y="1"/>
                    <a:pt x="1703" y="396"/>
                    <a:pt x="1703"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1884050" y="1274625"/>
              <a:ext cx="41800" cy="42575"/>
            </a:xfrm>
            <a:custGeom>
              <a:avLst/>
              <a:gdLst/>
              <a:ahLst/>
              <a:cxnLst/>
              <a:rect l="l" t="t" r="r" b="b"/>
              <a:pathLst>
                <a:path w="1672" h="1703" fill="none" extrusionOk="0">
                  <a:moveTo>
                    <a:pt x="1672" y="852"/>
                  </a:moveTo>
                  <a:cubicBezTo>
                    <a:pt x="1672" y="1308"/>
                    <a:pt x="1307" y="1703"/>
                    <a:pt x="821" y="1703"/>
                  </a:cubicBezTo>
                  <a:cubicBezTo>
                    <a:pt x="365" y="1703"/>
                    <a:pt x="0" y="1308"/>
                    <a:pt x="0" y="852"/>
                  </a:cubicBezTo>
                  <a:cubicBezTo>
                    <a:pt x="0" y="396"/>
                    <a:pt x="365" y="1"/>
                    <a:pt x="821" y="1"/>
                  </a:cubicBezTo>
                  <a:cubicBezTo>
                    <a:pt x="1307" y="1"/>
                    <a:pt x="1672" y="396"/>
                    <a:pt x="1672"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1869600" y="1295900"/>
              <a:ext cx="14475" cy="25"/>
            </a:xfrm>
            <a:custGeom>
              <a:avLst/>
              <a:gdLst/>
              <a:ahLst/>
              <a:cxnLst/>
              <a:rect l="l" t="t" r="r" b="b"/>
              <a:pathLst>
                <a:path w="579" h="1" fill="none" extrusionOk="0">
                  <a:moveTo>
                    <a:pt x="1" y="1"/>
                  </a:moveTo>
                  <a:lnTo>
                    <a:pt x="578"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751825" y="1407600"/>
              <a:ext cx="68400" cy="48675"/>
            </a:xfrm>
            <a:custGeom>
              <a:avLst/>
              <a:gdLst/>
              <a:ahLst/>
              <a:cxnLst/>
              <a:rect l="l" t="t" r="r" b="b"/>
              <a:pathLst>
                <a:path w="2736" h="1947" fill="none" extrusionOk="0">
                  <a:moveTo>
                    <a:pt x="0" y="1"/>
                  </a:moveTo>
                  <a:cubicBezTo>
                    <a:pt x="0" y="1"/>
                    <a:pt x="578" y="1946"/>
                    <a:pt x="2736" y="15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941025" y="1475225"/>
              <a:ext cx="378450" cy="245475"/>
            </a:xfrm>
            <a:custGeom>
              <a:avLst/>
              <a:gdLst/>
              <a:ahLst/>
              <a:cxnLst/>
              <a:rect l="l" t="t" r="r" b="b"/>
              <a:pathLst>
                <a:path w="15138" h="9819" extrusionOk="0">
                  <a:moveTo>
                    <a:pt x="1794" y="1"/>
                  </a:moveTo>
                  <a:cubicBezTo>
                    <a:pt x="1490" y="1"/>
                    <a:pt x="1247" y="214"/>
                    <a:pt x="1217" y="518"/>
                  </a:cubicBezTo>
                  <a:lnTo>
                    <a:pt x="62" y="9150"/>
                  </a:lnTo>
                  <a:cubicBezTo>
                    <a:pt x="1" y="9515"/>
                    <a:pt x="274" y="9819"/>
                    <a:pt x="639" y="9819"/>
                  </a:cubicBezTo>
                  <a:lnTo>
                    <a:pt x="13344" y="9819"/>
                  </a:lnTo>
                  <a:cubicBezTo>
                    <a:pt x="13648" y="9819"/>
                    <a:pt x="13892" y="9606"/>
                    <a:pt x="13922" y="9302"/>
                  </a:cubicBezTo>
                  <a:lnTo>
                    <a:pt x="15077" y="670"/>
                  </a:lnTo>
                  <a:cubicBezTo>
                    <a:pt x="15138" y="305"/>
                    <a:pt x="14864" y="1"/>
                    <a:pt x="14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2107450" y="1578575"/>
              <a:ext cx="69175" cy="69175"/>
            </a:xfrm>
            <a:custGeom>
              <a:avLst/>
              <a:gdLst/>
              <a:ahLst/>
              <a:cxnLst/>
              <a:rect l="l" t="t" r="r" b="b"/>
              <a:pathLst>
                <a:path w="2767" h="2767" extrusionOk="0">
                  <a:moveTo>
                    <a:pt x="1368" y="1"/>
                  </a:moveTo>
                  <a:cubicBezTo>
                    <a:pt x="608" y="1"/>
                    <a:pt x="0" y="639"/>
                    <a:pt x="0" y="1399"/>
                  </a:cubicBezTo>
                  <a:cubicBezTo>
                    <a:pt x="0" y="2159"/>
                    <a:pt x="608" y="2767"/>
                    <a:pt x="1368" y="2767"/>
                  </a:cubicBezTo>
                  <a:cubicBezTo>
                    <a:pt x="2128" y="2767"/>
                    <a:pt x="2766" y="2159"/>
                    <a:pt x="2766" y="1399"/>
                  </a:cubicBezTo>
                  <a:cubicBezTo>
                    <a:pt x="2766" y="639"/>
                    <a:pt x="2128" y="1"/>
                    <a:pt x="1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1700150" y="1567175"/>
              <a:ext cx="201400" cy="76775"/>
            </a:xfrm>
            <a:custGeom>
              <a:avLst/>
              <a:gdLst/>
              <a:ahLst/>
              <a:cxnLst/>
              <a:rect l="l" t="t" r="r" b="b"/>
              <a:pathLst>
                <a:path w="8056" h="3071" fill="none" extrusionOk="0">
                  <a:moveTo>
                    <a:pt x="0" y="2828"/>
                  </a:moveTo>
                  <a:cubicBezTo>
                    <a:pt x="0" y="2828"/>
                    <a:pt x="4924" y="3071"/>
                    <a:pt x="8055"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1930400" y="1498025"/>
              <a:ext cx="7625" cy="134525"/>
            </a:xfrm>
            <a:custGeom>
              <a:avLst/>
              <a:gdLst/>
              <a:ahLst/>
              <a:cxnLst/>
              <a:rect l="l" t="t" r="r" b="b"/>
              <a:pathLst>
                <a:path w="305" h="5381" fill="none" extrusionOk="0">
                  <a:moveTo>
                    <a:pt x="152" y="1"/>
                  </a:moveTo>
                  <a:cubicBezTo>
                    <a:pt x="152" y="1"/>
                    <a:pt x="304" y="3679"/>
                    <a:pt x="0" y="53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1803500" y="1338450"/>
              <a:ext cx="35725" cy="34975"/>
            </a:xfrm>
            <a:custGeom>
              <a:avLst/>
              <a:gdLst/>
              <a:ahLst/>
              <a:cxnLst/>
              <a:rect l="l" t="t" r="r" b="b"/>
              <a:pathLst>
                <a:path w="1429" h="1399" fill="none" extrusionOk="0">
                  <a:moveTo>
                    <a:pt x="0" y="1"/>
                  </a:moveTo>
                  <a:cubicBezTo>
                    <a:pt x="0" y="1"/>
                    <a:pt x="61" y="913"/>
                    <a:pt x="1429" y="1399"/>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2236625" y="1213075"/>
              <a:ext cx="246225" cy="208225"/>
            </a:xfrm>
            <a:custGeom>
              <a:avLst/>
              <a:gdLst/>
              <a:ahLst/>
              <a:cxnLst/>
              <a:rect l="l" t="t" r="r" b="b"/>
              <a:pathLst>
                <a:path w="9849" h="8329" extrusionOk="0">
                  <a:moveTo>
                    <a:pt x="4378" y="0"/>
                  </a:moveTo>
                  <a:cubicBezTo>
                    <a:pt x="4317" y="0"/>
                    <a:pt x="4286" y="0"/>
                    <a:pt x="4226" y="31"/>
                  </a:cubicBezTo>
                  <a:cubicBezTo>
                    <a:pt x="3739" y="396"/>
                    <a:pt x="548" y="2949"/>
                    <a:pt x="1" y="7812"/>
                  </a:cubicBezTo>
                  <a:cubicBezTo>
                    <a:pt x="1" y="7934"/>
                    <a:pt x="92" y="8055"/>
                    <a:pt x="213" y="8055"/>
                  </a:cubicBezTo>
                  <a:lnTo>
                    <a:pt x="5624" y="8329"/>
                  </a:lnTo>
                  <a:cubicBezTo>
                    <a:pt x="5745" y="8329"/>
                    <a:pt x="5837" y="8238"/>
                    <a:pt x="5837" y="8116"/>
                  </a:cubicBezTo>
                  <a:cubicBezTo>
                    <a:pt x="6293" y="3982"/>
                    <a:pt x="8694" y="1490"/>
                    <a:pt x="9697" y="639"/>
                  </a:cubicBezTo>
                  <a:cubicBezTo>
                    <a:pt x="9849" y="517"/>
                    <a:pt x="9758" y="274"/>
                    <a:pt x="9575" y="274"/>
                  </a:cubicBezTo>
                  <a:lnTo>
                    <a:pt x="4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2250300" y="1226000"/>
              <a:ext cx="208250" cy="182400"/>
            </a:xfrm>
            <a:custGeom>
              <a:avLst/>
              <a:gdLst/>
              <a:ahLst/>
              <a:cxnLst/>
              <a:rect l="l" t="t" r="r" b="b"/>
              <a:pathLst>
                <a:path w="8330" h="7296" extrusionOk="0">
                  <a:moveTo>
                    <a:pt x="5067" y="969"/>
                  </a:moveTo>
                  <a:cubicBezTo>
                    <a:pt x="5091" y="969"/>
                    <a:pt x="5114" y="970"/>
                    <a:pt x="5138" y="973"/>
                  </a:cubicBezTo>
                  <a:cubicBezTo>
                    <a:pt x="5411" y="1034"/>
                    <a:pt x="5502" y="1246"/>
                    <a:pt x="5320" y="1490"/>
                  </a:cubicBezTo>
                  <a:cubicBezTo>
                    <a:pt x="5188" y="1701"/>
                    <a:pt x="4919" y="1866"/>
                    <a:pt x="4671" y="1866"/>
                  </a:cubicBezTo>
                  <a:cubicBezTo>
                    <a:pt x="4633" y="1866"/>
                    <a:pt x="4596" y="1862"/>
                    <a:pt x="4560" y="1854"/>
                  </a:cubicBezTo>
                  <a:cubicBezTo>
                    <a:pt x="4287" y="1824"/>
                    <a:pt x="4195" y="1581"/>
                    <a:pt x="4347" y="1338"/>
                  </a:cubicBezTo>
                  <a:cubicBezTo>
                    <a:pt x="4514" y="1115"/>
                    <a:pt x="4808" y="969"/>
                    <a:pt x="5067" y="969"/>
                  </a:cubicBezTo>
                  <a:close/>
                  <a:moveTo>
                    <a:pt x="3922" y="0"/>
                  </a:moveTo>
                  <a:cubicBezTo>
                    <a:pt x="3831" y="61"/>
                    <a:pt x="3709" y="152"/>
                    <a:pt x="3557" y="304"/>
                  </a:cubicBezTo>
                  <a:cubicBezTo>
                    <a:pt x="3223" y="578"/>
                    <a:pt x="2797" y="1003"/>
                    <a:pt x="2341" y="1581"/>
                  </a:cubicBezTo>
                  <a:cubicBezTo>
                    <a:pt x="1764" y="2280"/>
                    <a:pt x="1186" y="3222"/>
                    <a:pt x="730" y="4347"/>
                  </a:cubicBezTo>
                  <a:cubicBezTo>
                    <a:pt x="426" y="5076"/>
                    <a:pt x="183" y="5927"/>
                    <a:pt x="31" y="6839"/>
                  </a:cubicBezTo>
                  <a:cubicBezTo>
                    <a:pt x="31" y="6900"/>
                    <a:pt x="31" y="6961"/>
                    <a:pt x="1" y="7052"/>
                  </a:cubicBezTo>
                  <a:lnTo>
                    <a:pt x="4834" y="7295"/>
                  </a:lnTo>
                  <a:cubicBezTo>
                    <a:pt x="4864" y="7174"/>
                    <a:pt x="4864" y="7082"/>
                    <a:pt x="4895" y="6991"/>
                  </a:cubicBezTo>
                  <a:cubicBezTo>
                    <a:pt x="5016" y="6110"/>
                    <a:pt x="5229" y="5319"/>
                    <a:pt x="5502" y="4590"/>
                  </a:cubicBezTo>
                  <a:cubicBezTo>
                    <a:pt x="6019" y="3192"/>
                    <a:pt x="6718" y="2097"/>
                    <a:pt x="7387" y="1246"/>
                  </a:cubicBezTo>
                  <a:cubicBezTo>
                    <a:pt x="7721" y="851"/>
                    <a:pt x="8025" y="487"/>
                    <a:pt x="8329" y="213"/>
                  </a:cubicBezTo>
                  <a:lnTo>
                    <a:pt x="39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250300" y="1290575"/>
              <a:ext cx="137575" cy="117825"/>
            </a:xfrm>
            <a:custGeom>
              <a:avLst/>
              <a:gdLst/>
              <a:ahLst/>
              <a:cxnLst/>
              <a:rect l="l" t="t" r="r" b="b"/>
              <a:pathLst>
                <a:path w="5503" h="4713" extrusionOk="0">
                  <a:moveTo>
                    <a:pt x="4155" y="0"/>
                  </a:moveTo>
                  <a:cubicBezTo>
                    <a:pt x="3838" y="0"/>
                    <a:pt x="1452" y="1343"/>
                    <a:pt x="730" y="1764"/>
                  </a:cubicBezTo>
                  <a:cubicBezTo>
                    <a:pt x="426" y="2493"/>
                    <a:pt x="183" y="3314"/>
                    <a:pt x="31" y="4256"/>
                  </a:cubicBezTo>
                  <a:cubicBezTo>
                    <a:pt x="31" y="4317"/>
                    <a:pt x="31" y="4378"/>
                    <a:pt x="1" y="4469"/>
                  </a:cubicBezTo>
                  <a:lnTo>
                    <a:pt x="4834" y="4712"/>
                  </a:lnTo>
                  <a:cubicBezTo>
                    <a:pt x="4834" y="4591"/>
                    <a:pt x="4864" y="4499"/>
                    <a:pt x="4864" y="4378"/>
                  </a:cubicBezTo>
                  <a:cubicBezTo>
                    <a:pt x="5016" y="3527"/>
                    <a:pt x="5229" y="2736"/>
                    <a:pt x="5502" y="2007"/>
                  </a:cubicBezTo>
                  <a:cubicBezTo>
                    <a:pt x="5229" y="1551"/>
                    <a:pt x="4347" y="31"/>
                    <a:pt x="4165" y="1"/>
                  </a:cubicBezTo>
                  <a:cubicBezTo>
                    <a:pt x="4162" y="0"/>
                    <a:pt x="4159" y="0"/>
                    <a:pt x="4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262450" y="1707750"/>
              <a:ext cx="1177850" cy="39550"/>
            </a:xfrm>
            <a:custGeom>
              <a:avLst/>
              <a:gdLst/>
              <a:ahLst/>
              <a:cxnLst/>
              <a:rect l="l" t="t" r="r" b="b"/>
              <a:pathLst>
                <a:path w="47114" h="1582" extrusionOk="0">
                  <a:moveTo>
                    <a:pt x="0" y="1"/>
                  </a:moveTo>
                  <a:lnTo>
                    <a:pt x="0" y="1582"/>
                  </a:lnTo>
                  <a:lnTo>
                    <a:pt x="47114" y="1582"/>
                  </a:lnTo>
                  <a:lnTo>
                    <a:pt x="47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102875" y="1747275"/>
              <a:ext cx="213550" cy="797150"/>
            </a:xfrm>
            <a:custGeom>
              <a:avLst/>
              <a:gdLst/>
              <a:ahLst/>
              <a:cxnLst/>
              <a:rect l="l" t="t" r="r" b="b"/>
              <a:pathLst>
                <a:path w="8542" h="31886" extrusionOk="0">
                  <a:moveTo>
                    <a:pt x="6383" y="1"/>
                  </a:moveTo>
                  <a:lnTo>
                    <a:pt x="0" y="31886"/>
                  </a:lnTo>
                  <a:lnTo>
                    <a:pt x="821" y="31886"/>
                  </a:lnTo>
                  <a:lnTo>
                    <a:pt x="8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387100" y="1747275"/>
              <a:ext cx="213550" cy="797150"/>
            </a:xfrm>
            <a:custGeom>
              <a:avLst/>
              <a:gdLst/>
              <a:ahLst/>
              <a:cxnLst/>
              <a:rect l="l" t="t" r="r" b="b"/>
              <a:pathLst>
                <a:path w="8542" h="31886" extrusionOk="0">
                  <a:moveTo>
                    <a:pt x="0" y="1"/>
                  </a:moveTo>
                  <a:lnTo>
                    <a:pt x="7721" y="31886"/>
                  </a:lnTo>
                  <a:lnTo>
                    <a:pt x="8541" y="31886"/>
                  </a:lnTo>
                  <a:lnTo>
                    <a:pt x="2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490825" y="1911175"/>
              <a:ext cx="202525" cy="351325"/>
            </a:xfrm>
            <a:custGeom>
              <a:avLst/>
              <a:gdLst/>
              <a:ahLst/>
              <a:cxnLst/>
              <a:rect l="l" t="t" r="r" b="b"/>
              <a:pathLst>
                <a:path w="8101" h="14053" extrusionOk="0">
                  <a:moveTo>
                    <a:pt x="1935" y="1"/>
                  </a:moveTo>
                  <a:cubicBezTo>
                    <a:pt x="986" y="1"/>
                    <a:pt x="1" y="734"/>
                    <a:pt x="350" y="2381"/>
                  </a:cubicBezTo>
                  <a:cubicBezTo>
                    <a:pt x="1079" y="5755"/>
                    <a:pt x="2751" y="4752"/>
                    <a:pt x="3268" y="6089"/>
                  </a:cubicBezTo>
                  <a:cubicBezTo>
                    <a:pt x="3815" y="7457"/>
                    <a:pt x="2751" y="8977"/>
                    <a:pt x="3572" y="10405"/>
                  </a:cubicBezTo>
                  <a:cubicBezTo>
                    <a:pt x="4392" y="11834"/>
                    <a:pt x="5912" y="11165"/>
                    <a:pt x="6885" y="14053"/>
                  </a:cubicBezTo>
                  <a:cubicBezTo>
                    <a:pt x="6885" y="14053"/>
                    <a:pt x="8101" y="11530"/>
                    <a:pt x="7797" y="9889"/>
                  </a:cubicBezTo>
                  <a:cubicBezTo>
                    <a:pt x="7523" y="8217"/>
                    <a:pt x="6034" y="8582"/>
                    <a:pt x="6429" y="6606"/>
                  </a:cubicBezTo>
                  <a:cubicBezTo>
                    <a:pt x="6854" y="4600"/>
                    <a:pt x="6490" y="3414"/>
                    <a:pt x="5304" y="3232"/>
                  </a:cubicBezTo>
                  <a:cubicBezTo>
                    <a:pt x="4119" y="3019"/>
                    <a:pt x="4088" y="2047"/>
                    <a:pt x="3268" y="679"/>
                  </a:cubicBezTo>
                  <a:cubicBezTo>
                    <a:pt x="3003" y="238"/>
                    <a:pt x="2475"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2542875" y="1958525"/>
              <a:ext cx="126925" cy="365525"/>
            </a:xfrm>
            <a:custGeom>
              <a:avLst/>
              <a:gdLst/>
              <a:ahLst/>
              <a:cxnLst/>
              <a:rect l="l" t="t" r="r" b="b"/>
              <a:pathLst>
                <a:path w="5077" h="14621" extrusionOk="0">
                  <a:moveTo>
                    <a:pt x="122" y="1"/>
                  </a:moveTo>
                  <a:lnTo>
                    <a:pt x="0" y="92"/>
                  </a:lnTo>
                  <a:cubicBezTo>
                    <a:pt x="2918" y="3557"/>
                    <a:pt x="4043" y="7326"/>
                    <a:pt x="4468" y="9849"/>
                  </a:cubicBezTo>
                  <a:cubicBezTo>
                    <a:pt x="4924" y="12615"/>
                    <a:pt x="4681" y="14590"/>
                    <a:pt x="4681" y="14590"/>
                  </a:cubicBezTo>
                  <a:lnTo>
                    <a:pt x="4863" y="14621"/>
                  </a:lnTo>
                  <a:cubicBezTo>
                    <a:pt x="4863" y="14590"/>
                    <a:pt x="5076" y="12615"/>
                    <a:pt x="4620" y="9849"/>
                  </a:cubicBezTo>
                  <a:cubicBezTo>
                    <a:pt x="4195" y="7265"/>
                    <a:pt x="3070" y="3496"/>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2662175" y="1975900"/>
              <a:ext cx="169875" cy="296475"/>
            </a:xfrm>
            <a:custGeom>
              <a:avLst/>
              <a:gdLst/>
              <a:ahLst/>
              <a:cxnLst/>
              <a:rect l="l" t="t" r="r" b="b"/>
              <a:pathLst>
                <a:path w="6795" h="11859" extrusionOk="0">
                  <a:moveTo>
                    <a:pt x="5188" y="1"/>
                  </a:moveTo>
                  <a:cubicBezTo>
                    <a:pt x="4730" y="1"/>
                    <a:pt x="4276" y="204"/>
                    <a:pt x="4043" y="582"/>
                  </a:cubicBezTo>
                  <a:cubicBezTo>
                    <a:pt x="3374" y="1707"/>
                    <a:pt x="3344" y="2527"/>
                    <a:pt x="2341" y="2710"/>
                  </a:cubicBezTo>
                  <a:cubicBezTo>
                    <a:pt x="1338" y="2892"/>
                    <a:pt x="1034" y="3865"/>
                    <a:pt x="1398" y="5567"/>
                  </a:cubicBezTo>
                  <a:cubicBezTo>
                    <a:pt x="1733" y="7239"/>
                    <a:pt x="487" y="6935"/>
                    <a:pt x="243" y="8333"/>
                  </a:cubicBezTo>
                  <a:cubicBezTo>
                    <a:pt x="0" y="9731"/>
                    <a:pt x="1003" y="11859"/>
                    <a:pt x="1003" y="11859"/>
                  </a:cubicBezTo>
                  <a:cubicBezTo>
                    <a:pt x="1854" y="9397"/>
                    <a:pt x="3101" y="9974"/>
                    <a:pt x="3800" y="8759"/>
                  </a:cubicBezTo>
                  <a:cubicBezTo>
                    <a:pt x="4468" y="7573"/>
                    <a:pt x="3617" y="6266"/>
                    <a:pt x="4043" y="5141"/>
                  </a:cubicBezTo>
                  <a:cubicBezTo>
                    <a:pt x="4499" y="4017"/>
                    <a:pt x="5927" y="4838"/>
                    <a:pt x="6505" y="1980"/>
                  </a:cubicBezTo>
                  <a:cubicBezTo>
                    <a:pt x="6794" y="612"/>
                    <a:pt x="5983" y="1"/>
                    <a:pt x="5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2681175" y="2015525"/>
              <a:ext cx="107925" cy="308525"/>
            </a:xfrm>
            <a:custGeom>
              <a:avLst/>
              <a:gdLst/>
              <a:ahLst/>
              <a:cxnLst/>
              <a:rect l="l" t="t" r="r" b="b"/>
              <a:pathLst>
                <a:path w="4317" h="12341" extrusionOk="0">
                  <a:moveTo>
                    <a:pt x="4195" y="0"/>
                  </a:moveTo>
                  <a:cubicBezTo>
                    <a:pt x="1702" y="2949"/>
                    <a:pt x="760" y="6140"/>
                    <a:pt x="395" y="8298"/>
                  </a:cubicBezTo>
                  <a:cubicBezTo>
                    <a:pt x="0" y="10639"/>
                    <a:pt x="213" y="12341"/>
                    <a:pt x="213" y="12341"/>
                  </a:cubicBezTo>
                  <a:lnTo>
                    <a:pt x="335" y="12310"/>
                  </a:lnTo>
                  <a:cubicBezTo>
                    <a:pt x="335" y="12310"/>
                    <a:pt x="152" y="10639"/>
                    <a:pt x="547" y="8329"/>
                  </a:cubicBezTo>
                  <a:cubicBezTo>
                    <a:pt x="882" y="6171"/>
                    <a:pt x="1824" y="3009"/>
                    <a:pt x="4316" y="91"/>
                  </a:cubicBezTo>
                  <a:lnTo>
                    <a:pt x="4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2552750" y="2297425"/>
              <a:ext cx="242425" cy="238650"/>
            </a:xfrm>
            <a:custGeom>
              <a:avLst/>
              <a:gdLst/>
              <a:ahLst/>
              <a:cxnLst/>
              <a:rect l="l" t="t" r="r" b="b"/>
              <a:pathLst>
                <a:path w="9697" h="9546" extrusionOk="0">
                  <a:moveTo>
                    <a:pt x="0" y="1"/>
                  </a:moveTo>
                  <a:lnTo>
                    <a:pt x="1429" y="9545"/>
                  </a:lnTo>
                  <a:lnTo>
                    <a:pt x="8298" y="9545"/>
                  </a:lnTo>
                  <a:lnTo>
                    <a:pt x="96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2563375" y="2297425"/>
              <a:ext cx="58550" cy="238650"/>
            </a:xfrm>
            <a:custGeom>
              <a:avLst/>
              <a:gdLst/>
              <a:ahLst/>
              <a:cxnLst/>
              <a:rect l="l" t="t" r="r" b="b"/>
              <a:pathLst>
                <a:path w="2342" h="9546" extrusionOk="0">
                  <a:moveTo>
                    <a:pt x="1" y="1"/>
                  </a:moveTo>
                  <a:lnTo>
                    <a:pt x="1399" y="9545"/>
                  </a:lnTo>
                  <a:lnTo>
                    <a:pt x="2341" y="9545"/>
                  </a:lnTo>
                  <a:lnTo>
                    <a:pt x="91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2713850" y="2297425"/>
              <a:ext cx="81325" cy="238650"/>
            </a:xfrm>
            <a:custGeom>
              <a:avLst/>
              <a:gdLst/>
              <a:ahLst/>
              <a:cxnLst/>
              <a:rect l="l" t="t" r="r" b="b"/>
              <a:pathLst>
                <a:path w="3253" h="9546" extrusionOk="0">
                  <a:moveTo>
                    <a:pt x="1398" y="1"/>
                  </a:moveTo>
                  <a:lnTo>
                    <a:pt x="0" y="9545"/>
                  </a:lnTo>
                  <a:lnTo>
                    <a:pt x="1854" y="9545"/>
                  </a:lnTo>
                  <a:lnTo>
                    <a:pt x="325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2557300" y="2325550"/>
              <a:ext cx="234075" cy="14475"/>
            </a:xfrm>
            <a:custGeom>
              <a:avLst/>
              <a:gdLst/>
              <a:ahLst/>
              <a:cxnLst/>
              <a:rect l="l" t="t" r="r" b="b"/>
              <a:pathLst>
                <a:path w="9363" h="579" extrusionOk="0">
                  <a:moveTo>
                    <a:pt x="1" y="1"/>
                  </a:moveTo>
                  <a:lnTo>
                    <a:pt x="92" y="578"/>
                  </a:lnTo>
                  <a:lnTo>
                    <a:pt x="9271" y="578"/>
                  </a:lnTo>
                  <a:lnTo>
                    <a:pt x="936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2599850" y="2536050"/>
              <a:ext cx="148975" cy="15975"/>
            </a:xfrm>
            <a:custGeom>
              <a:avLst/>
              <a:gdLst/>
              <a:ahLst/>
              <a:cxnLst/>
              <a:rect l="l" t="t" r="r" b="b"/>
              <a:pathLst>
                <a:path w="5959" h="639" extrusionOk="0">
                  <a:moveTo>
                    <a:pt x="1" y="0"/>
                  </a:moveTo>
                  <a:lnTo>
                    <a:pt x="1" y="638"/>
                  </a:lnTo>
                  <a:lnTo>
                    <a:pt x="5958" y="63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599850" y="2536050"/>
              <a:ext cx="148975" cy="8375"/>
            </a:xfrm>
            <a:custGeom>
              <a:avLst/>
              <a:gdLst/>
              <a:ahLst/>
              <a:cxnLst/>
              <a:rect l="l" t="t" r="r" b="b"/>
              <a:pathLst>
                <a:path w="5959" h="335" extrusionOk="0">
                  <a:moveTo>
                    <a:pt x="1" y="0"/>
                  </a:moveTo>
                  <a:lnTo>
                    <a:pt x="1" y="335"/>
                  </a:lnTo>
                  <a:lnTo>
                    <a:pt x="5958" y="335"/>
                  </a:lnTo>
                  <a:lnTo>
                    <a:pt x="595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2542100" y="2290600"/>
              <a:ext cx="263725" cy="34975"/>
            </a:xfrm>
            <a:custGeom>
              <a:avLst/>
              <a:gdLst/>
              <a:ahLst/>
              <a:cxnLst/>
              <a:rect l="l" t="t" r="r" b="b"/>
              <a:pathLst>
                <a:path w="10549" h="1399" extrusionOk="0">
                  <a:moveTo>
                    <a:pt x="1" y="0"/>
                  </a:moveTo>
                  <a:lnTo>
                    <a:pt x="1" y="1399"/>
                  </a:lnTo>
                  <a:lnTo>
                    <a:pt x="10548" y="1399"/>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2757150" y="2290600"/>
              <a:ext cx="48675" cy="34975"/>
            </a:xfrm>
            <a:custGeom>
              <a:avLst/>
              <a:gdLst/>
              <a:ahLst/>
              <a:cxnLst/>
              <a:rect l="l" t="t" r="r" b="b"/>
              <a:pathLst>
                <a:path w="1947" h="1399" extrusionOk="0">
                  <a:moveTo>
                    <a:pt x="1" y="0"/>
                  </a:moveTo>
                  <a:lnTo>
                    <a:pt x="1" y="1399"/>
                  </a:lnTo>
                  <a:lnTo>
                    <a:pt x="1946" y="1399"/>
                  </a:lnTo>
                  <a:lnTo>
                    <a:pt x="1946"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2548175" y="2290600"/>
              <a:ext cx="32700" cy="34975"/>
            </a:xfrm>
            <a:custGeom>
              <a:avLst/>
              <a:gdLst/>
              <a:ahLst/>
              <a:cxnLst/>
              <a:rect l="l" t="t" r="r" b="b"/>
              <a:pathLst>
                <a:path w="1308" h="1399" extrusionOk="0">
                  <a:moveTo>
                    <a:pt x="1" y="0"/>
                  </a:moveTo>
                  <a:lnTo>
                    <a:pt x="1" y="1399"/>
                  </a:lnTo>
                  <a:lnTo>
                    <a:pt x="1308" y="1399"/>
                  </a:lnTo>
                  <a:lnTo>
                    <a:pt x="130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32"/>
          <p:cNvGrpSpPr/>
          <p:nvPr/>
        </p:nvGrpSpPr>
        <p:grpSpPr>
          <a:xfrm>
            <a:off x="5386863" y="1857455"/>
            <a:ext cx="1271331" cy="1230183"/>
            <a:chOff x="6739025" y="763225"/>
            <a:chExt cx="798675" cy="772825"/>
          </a:xfrm>
        </p:grpSpPr>
        <p:sp>
          <p:nvSpPr>
            <p:cNvPr id="917" name="Google Shape;917;p32"/>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6739025" y="900000"/>
              <a:ext cx="798675" cy="636050"/>
            </a:xfrm>
            <a:custGeom>
              <a:avLst/>
              <a:gdLst/>
              <a:ahLst/>
              <a:cxnLst/>
              <a:rect l="l" t="t" r="r" b="b"/>
              <a:pathLst>
                <a:path w="31947" h="25442" extrusionOk="0">
                  <a:moveTo>
                    <a:pt x="1" y="1"/>
                  </a:moveTo>
                  <a:lnTo>
                    <a:pt x="1" y="25442"/>
                  </a:lnTo>
                  <a:lnTo>
                    <a:pt x="31947" y="25442"/>
                  </a:lnTo>
                  <a:lnTo>
                    <a:pt x="31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6761075" y="921275"/>
              <a:ext cx="754600" cy="592750"/>
            </a:xfrm>
            <a:custGeom>
              <a:avLst/>
              <a:gdLst/>
              <a:ahLst/>
              <a:cxnLst/>
              <a:rect l="l" t="t" r="r" b="b"/>
              <a:pathLst>
                <a:path w="30184" h="23710" extrusionOk="0">
                  <a:moveTo>
                    <a:pt x="0" y="1"/>
                  </a:moveTo>
                  <a:lnTo>
                    <a:pt x="0" y="23709"/>
                  </a:lnTo>
                  <a:lnTo>
                    <a:pt x="30183" y="23709"/>
                  </a:lnTo>
                  <a:lnTo>
                    <a:pt x="3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783875" y="950925"/>
              <a:ext cx="418725" cy="534225"/>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277800" y="1283750"/>
              <a:ext cx="189225" cy="12175"/>
            </a:xfrm>
            <a:custGeom>
              <a:avLst/>
              <a:gdLst/>
              <a:ahLst/>
              <a:cxnLst/>
              <a:rect l="l" t="t" r="r" b="b"/>
              <a:pathLst>
                <a:path w="7569" h="487" fill="none" extrusionOk="0">
                  <a:moveTo>
                    <a:pt x="7569" y="487"/>
                  </a:moveTo>
                  <a:lnTo>
                    <a:pt x="7265" y="183"/>
                  </a:lnTo>
                  <a:cubicBezTo>
                    <a:pt x="7083" y="0"/>
                    <a:pt x="6809" y="0"/>
                    <a:pt x="6627" y="183"/>
                  </a:cubicBezTo>
                  <a:lnTo>
                    <a:pt x="6627" y="183"/>
                  </a:lnTo>
                  <a:cubicBezTo>
                    <a:pt x="6444" y="365"/>
                    <a:pt x="6171" y="365"/>
                    <a:pt x="5988" y="183"/>
                  </a:cubicBezTo>
                  <a:lnTo>
                    <a:pt x="5988" y="183"/>
                  </a:lnTo>
                  <a:cubicBezTo>
                    <a:pt x="5836" y="0"/>
                    <a:pt x="5532" y="0"/>
                    <a:pt x="5380" y="183"/>
                  </a:cubicBezTo>
                  <a:lnTo>
                    <a:pt x="5380" y="183"/>
                  </a:lnTo>
                  <a:cubicBezTo>
                    <a:pt x="5198" y="365"/>
                    <a:pt x="4924" y="365"/>
                    <a:pt x="4742" y="183"/>
                  </a:cubicBezTo>
                  <a:lnTo>
                    <a:pt x="4742" y="183"/>
                  </a:lnTo>
                  <a:cubicBezTo>
                    <a:pt x="4560" y="0"/>
                    <a:pt x="4286" y="0"/>
                    <a:pt x="4104" y="183"/>
                  </a:cubicBezTo>
                  <a:lnTo>
                    <a:pt x="4104" y="183"/>
                  </a:lnTo>
                  <a:cubicBezTo>
                    <a:pt x="3921" y="365"/>
                    <a:pt x="3648" y="365"/>
                    <a:pt x="3465" y="183"/>
                  </a:cubicBezTo>
                  <a:lnTo>
                    <a:pt x="3465" y="183"/>
                  </a:lnTo>
                  <a:cubicBezTo>
                    <a:pt x="3313" y="0"/>
                    <a:pt x="3009" y="0"/>
                    <a:pt x="2858" y="183"/>
                  </a:cubicBezTo>
                  <a:lnTo>
                    <a:pt x="2858" y="183"/>
                  </a:lnTo>
                  <a:cubicBezTo>
                    <a:pt x="2675" y="365"/>
                    <a:pt x="2402" y="365"/>
                    <a:pt x="2219" y="183"/>
                  </a:cubicBezTo>
                  <a:lnTo>
                    <a:pt x="2219" y="183"/>
                  </a:lnTo>
                  <a:cubicBezTo>
                    <a:pt x="2037" y="0"/>
                    <a:pt x="1763" y="0"/>
                    <a:pt x="1581" y="183"/>
                  </a:cubicBezTo>
                  <a:lnTo>
                    <a:pt x="1581" y="183"/>
                  </a:lnTo>
                  <a:cubicBezTo>
                    <a:pt x="1399" y="365"/>
                    <a:pt x="1125" y="365"/>
                    <a:pt x="943" y="183"/>
                  </a:cubicBezTo>
                  <a:lnTo>
                    <a:pt x="943" y="183"/>
                  </a:lnTo>
                  <a:cubicBezTo>
                    <a:pt x="791" y="0"/>
                    <a:pt x="487" y="0"/>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7277800" y="1314150"/>
              <a:ext cx="189225" cy="12175"/>
            </a:xfrm>
            <a:custGeom>
              <a:avLst/>
              <a:gdLst/>
              <a:ahLst/>
              <a:cxnLst/>
              <a:rect l="l" t="t" r="r" b="b"/>
              <a:pathLst>
                <a:path w="7569" h="487" fill="none" extrusionOk="0">
                  <a:moveTo>
                    <a:pt x="7569" y="486"/>
                  </a:moveTo>
                  <a:lnTo>
                    <a:pt x="7265" y="182"/>
                  </a:lnTo>
                  <a:cubicBezTo>
                    <a:pt x="7083" y="0"/>
                    <a:pt x="6809" y="0"/>
                    <a:pt x="6627" y="182"/>
                  </a:cubicBezTo>
                  <a:lnTo>
                    <a:pt x="6627" y="182"/>
                  </a:lnTo>
                  <a:cubicBezTo>
                    <a:pt x="6444" y="365"/>
                    <a:pt x="6171" y="365"/>
                    <a:pt x="5988" y="182"/>
                  </a:cubicBezTo>
                  <a:lnTo>
                    <a:pt x="5988" y="182"/>
                  </a:lnTo>
                  <a:cubicBezTo>
                    <a:pt x="5836" y="0"/>
                    <a:pt x="5532" y="0"/>
                    <a:pt x="5380" y="182"/>
                  </a:cubicBezTo>
                  <a:lnTo>
                    <a:pt x="5380" y="182"/>
                  </a:lnTo>
                  <a:cubicBezTo>
                    <a:pt x="5198" y="365"/>
                    <a:pt x="4924" y="365"/>
                    <a:pt x="4742" y="182"/>
                  </a:cubicBezTo>
                  <a:lnTo>
                    <a:pt x="4742" y="182"/>
                  </a:lnTo>
                  <a:cubicBezTo>
                    <a:pt x="4560" y="0"/>
                    <a:pt x="4286" y="0"/>
                    <a:pt x="4104" y="182"/>
                  </a:cubicBezTo>
                  <a:lnTo>
                    <a:pt x="4104" y="182"/>
                  </a:lnTo>
                  <a:cubicBezTo>
                    <a:pt x="3921" y="365"/>
                    <a:pt x="3648" y="365"/>
                    <a:pt x="3465" y="182"/>
                  </a:cubicBezTo>
                  <a:lnTo>
                    <a:pt x="3465" y="182"/>
                  </a:lnTo>
                  <a:cubicBezTo>
                    <a:pt x="3313" y="0"/>
                    <a:pt x="3009" y="0"/>
                    <a:pt x="2858" y="182"/>
                  </a:cubicBezTo>
                  <a:lnTo>
                    <a:pt x="2858" y="182"/>
                  </a:lnTo>
                  <a:cubicBezTo>
                    <a:pt x="2675" y="365"/>
                    <a:pt x="2402" y="365"/>
                    <a:pt x="2219" y="182"/>
                  </a:cubicBezTo>
                  <a:lnTo>
                    <a:pt x="2219" y="182"/>
                  </a:lnTo>
                  <a:cubicBezTo>
                    <a:pt x="2037" y="0"/>
                    <a:pt x="1763" y="0"/>
                    <a:pt x="1581" y="182"/>
                  </a:cubicBezTo>
                  <a:lnTo>
                    <a:pt x="1581" y="182"/>
                  </a:lnTo>
                  <a:cubicBezTo>
                    <a:pt x="1399" y="365"/>
                    <a:pt x="1125" y="365"/>
                    <a:pt x="943" y="182"/>
                  </a:cubicBezTo>
                  <a:lnTo>
                    <a:pt x="943" y="182"/>
                  </a:lnTo>
                  <a:cubicBezTo>
                    <a:pt x="791" y="0"/>
                    <a:pt x="487" y="0"/>
                    <a:pt x="335" y="182"/>
                  </a:cubicBezTo>
                  <a:lnTo>
                    <a:pt x="0" y="486"/>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7277800" y="1344525"/>
              <a:ext cx="95000" cy="12200"/>
            </a:xfrm>
            <a:custGeom>
              <a:avLst/>
              <a:gdLst/>
              <a:ahLst/>
              <a:cxnLst/>
              <a:rect l="l" t="t" r="r" b="b"/>
              <a:pathLst>
                <a:path w="3800" h="488" fill="none" extrusionOk="0">
                  <a:moveTo>
                    <a:pt x="3800" y="487"/>
                  </a:moveTo>
                  <a:lnTo>
                    <a:pt x="3465" y="183"/>
                  </a:lnTo>
                  <a:cubicBezTo>
                    <a:pt x="3313" y="1"/>
                    <a:pt x="3009" y="1"/>
                    <a:pt x="2858" y="183"/>
                  </a:cubicBezTo>
                  <a:lnTo>
                    <a:pt x="2858" y="183"/>
                  </a:lnTo>
                  <a:cubicBezTo>
                    <a:pt x="2675" y="335"/>
                    <a:pt x="2402" y="335"/>
                    <a:pt x="2219" y="183"/>
                  </a:cubicBezTo>
                  <a:lnTo>
                    <a:pt x="2219" y="183"/>
                  </a:lnTo>
                  <a:cubicBezTo>
                    <a:pt x="2037" y="1"/>
                    <a:pt x="1763" y="1"/>
                    <a:pt x="1581" y="183"/>
                  </a:cubicBezTo>
                  <a:lnTo>
                    <a:pt x="1581" y="183"/>
                  </a:lnTo>
                  <a:cubicBezTo>
                    <a:pt x="1399" y="335"/>
                    <a:pt x="1125" y="335"/>
                    <a:pt x="943" y="183"/>
                  </a:cubicBezTo>
                  <a:lnTo>
                    <a:pt x="943" y="183"/>
                  </a:lnTo>
                  <a:cubicBezTo>
                    <a:pt x="791" y="1"/>
                    <a:pt x="487" y="1"/>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7277800" y="1374925"/>
              <a:ext cx="95000" cy="12200"/>
            </a:xfrm>
            <a:custGeom>
              <a:avLst/>
              <a:gdLst/>
              <a:ahLst/>
              <a:cxnLst/>
              <a:rect l="l" t="t" r="r" b="b"/>
              <a:pathLst>
                <a:path w="3800" h="488" fill="none" extrusionOk="0">
                  <a:moveTo>
                    <a:pt x="3800" y="487"/>
                  </a:moveTo>
                  <a:lnTo>
                    <a:pt x="3465" y="153"/>
                  </a:lnTo>
                  <a:cubicBezTo>
                    <a:pt x="3313" y="1"/>
                    <a:pt x="3009" y="1"/>
                    <a:pt x="2858" y="153"/>
                  </a:cubicBezTo>
                  <a:lnTo>
                    <a:pt x="2858" y="153"/>
                  </a:lnTo>
                  <a:cubicBezTo>
                    <a:pt x="2675" y="335"/>
                    <a:pt x="2402" y="335"/>
                    <a:pt x="2219" y="153"/>
                  </a:cubicBezTo>
                  <a:lnTo>
                    <a:pt x="2219" y="153"/>
                  </a:lnTo>
                  <a:cubicBezTo>
                    <a:pt x="2037" y="1"/>
                    <a:pt x="1763" y="1"/>
                    <a:pt x="1581" y="153"/>
                  </a:cubicBezTo>
                  <a:lnTo>
                    <a:pt x="1581" y="153"/>
                  </a:lnTo>
                  <a:cubicBezTo>
                    <a:pt x="1399" y="335"/>
                    <a:pt x="1125" y="335"/>
                    <a:pt x="943" y="153"/>
                  </a:cubicBezTo>
                  <a:lnTo>
                    <a:pt x="943" y="153"/>
                  </a:lnTo>
                  <a:cubicBezTo>
                    <a:pt x="791" y="1"/>
                    <a:pt x="487" y="1"/>
                    <a:pt x="335" y="15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7287675" y="1428125"/>
              <a:ext cx="28150" cy="27375"/>
            </a:xfrm>
            <a:custGeom>
              <a:avLst/>
              <a:gdLst/>
              <a:ahLst/>
              <a:cxnLst/>
              <a:rect l="l" t="t" r="r" b="b"/>
              <a:pathLst>
                <a:path w="1126" h="1095" extrusionOk="0">
                  <a:moveTo>
                    <a:pt x="578" y="0"/>
                  </a:moveTo>
                  <a:cubicBezTo>
                    <a:pt x="274" y="0"/>
                    <a:pt x="0" y="244"/>
                    <a:pt x="0" y="548"/>
                  </a:cubicBezTo>
                  <a:cubicBezTo>
                    <a:pt x="0" y="852"/>
                    <a:pt x="274" y="1095"/>
                    <a:pt x="578" y="1095"/>
                  </a:cubicBezTo>
                  <a:cubicBezTo>
                    <a:pt x="882" y="1095"/>
                    <a:pt x="1125" y="852"/>
                    <a:pt x="1125" y="548"/>
                  </a:cubicBezTo>
                  <a:cubicBezTo>
                    <a:pt x="1125" y="244"/>
                    <a:pt x="882" y="0"/>
                    <a:pt x="57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7349225" y="1428125"/>
              <a:ext cx="28150" cy="27375"/>
            </a:xfrm>
            <a:custGeom>
              <a:avLst/>
              <a:gdLst/>
              <a:ahLst/>
              <a:cxnLst/>
              <a:rect l="l" t="t" r="r" b="b"/>
              <a:pathLst>
                <a:path w="1126" h="1095" extrusionOk="0">
                  <a:moveTo>
                    <a:pt x="548" y="0"/>
                  </a:moveTo>
                  <a:cubicBezTo>
                    <a:pt x="274" y="0"/>
                    <a:pt x="1" y="244"/>
                    <a:pt x="1" y="548"/>
                  </a:cubicBezTo>
                  <a:cubicBezTo>
                    <a:pt x="1" y="852"/>
                    <a:pt x="244" y="1095"/>
                    <a:pt x="548" y="1095"/>
                  </a:cubicBezTo>
                  <a:cubicBezTo>
                    <a:pt x="852" y="1095"/>
                    <a:pt x="1125" y="852"/>
                    <a:pt x="1125" y="548"/>
                  </a:cubicBezTo>
                  <a:cubicBezTo>
                    <a:pt x="1125" y="244"/>
                    <a:pt x="882" y="0"/>
                    <a:pt x="54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7251200" y="979800"/>
              <a:ext cx="113250" cy="192275"/>
            </a:xfrm>
            <a:custGeom>
              <a:avLst/>
              <a:gdLst/>
              <a:ahLst/>
              <a:cxnLst/>
              <a:rect l="l" t="t" r="r" b="b"/>
              <a:pathLst>
                <a:path w="4530" h="7691" extrusionOk="0">
                  <a:moveTo>
                    <a:pt x="4529" y="0"/>
                  </a:moveTo>
                  <a:cubicBezTo>
                    <a:pt x="2037" y="0"/>
                    <a:pt x="0" y="2006"/>
                    <a:pt x="0" y="4499"/>
                  </a:cubicBezTo>
                  <a:cubicBezTo>
                    <a:pt x="0" y="5745"/>
                    <a:pt x="517" y="6869"/>
                    <a:pt x="1338" y="7690"/>
                  </a:cubicBezTo>
                  <a:lnTo>
                    <a:pt x="4529" y="4499"/>
                  </a:lnTo>
                  <a:lnTo>
                    <a:pt x="4529"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7284625" y="1012475"/>
              <a:ext cx="192275" cy="192275"/>
            </a:xfrm>
            <a:custGeom>
              <a:avLst/>
              <a:gdLst/>
              <a:ahLst/>
              <a:cxnLst/>
              <a:rect l="l" t="t" r="r" b="b"/>
              <a:pathLst>
                <a:path w="7691" h="7691" extrusionOk="0">
                  <a:moveTo>
                    <a:pt x="6354" y="0"/>
                  </a:moveTo>
                  <a:lnTo>
                    <a:pt x="3192" y="3192"/>
                  </a:lnTo>
                  <a:lnTo>
                    <a:pt x="1" y="6383"/>
                  </a:lnTo>
                  <a:cubicBezTo>
                    <a:pt x="822" y="7204"/>
                    <a:pt x="1946" y="7690"/>
                    <a:pt x="3192" y="7690"/>
                  </a:cubicBezTo>
                  <a:cubicBezTo>
                    <a:pt x="5654" y="7690"/>
                    <a:pt x="7691" y="5684"/>
                    <a:pt x="7691" y="3192"/>
                  </a:cubicBezTo>
                  <a:cubicBezTo>
                    <a:pt x="7691" y="1945"/>
                    <a:pt x="7174" y="821"/>
                    <a:pt x="635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364425" y="979800"/>
              <a:ext cx="79050" cy="112475"/>
            </a:xfrm>
            <a:custGeom>
              <a:avLst/>
              <a:gdLst/>
              <a:ahLst/>
              <a:cxnLst/>
              <a:rect l="l" t="t" r="r" b="b"/>
              <a:pathLst>
                <a:path w="3162" h="4499" extrusionOk="0">
                  <a:moveTo>
                    <a:pt x="0" y="0"/>
                  </a:moveTo>
                  <a:lnTo>
                    <a:pt x="0" y="4499"/>
                  </a:lnTo>
                  <a:lnTo>
                    <a:pt x="3162" y="1307"/>
                  </a:lnTo>
                  <a:cubicBezTo>
                    <a:pt x="2371" y="486"/>
                    <a:pt x="1216" y="0"/>
                    <a:pt x="0"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7322625" y="1050450"/>
              <a:ext cx="100325" cy="100350"/>
            </a:xfrm>
            <a:custGeom>
              <a:avLst/>
              <a:gdLst/>
              <a:ahLst/>
              <a:cxnLst/>
              <a:rect l="l" t="t" r="r" b="b"/>
              <a:pathLst>
                <a:path w="4013" h="4014" extrusionOk="0">
                  <a:moveTo>
                    <a:pt x="3314" y="1"/>
                  </a:moveTo>
                  <a:lnTo>
                    <a:pt x="1642" y="1673"/>
                  </a:lnTo>
                  <a:lnTo>
                    <a:pt x="1" y="3314"/>
                  </a:lnTo>
                  <a:cubicBezTo>
                    <a:pt x="426" y="3739"/>
                    <a:pt x="1004" y="4013"/>
                    <a:pt x="1642" y="4013"/>
                  </a:cubicBezTo>
                  <a:cubicBezTo>
                    <a:pt x="2949" y="4013"/>
                    <a:pt x="3982" y="2949"/>
                    <a:pt x="3982" y="1673"/>
                  </a:cubicBezTo>
                  <a:cubicBezTo>
                    <a:pt x="4013" y="1034"/>
                    <a:pt x="3739" y="426"/>
                    <a:pt x="3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305150" y="1033750"/>
              <a:ext cx="59300" cy="99550"/>
            </a:xfrm>
            <a:custGeom>
              <a:avLst/>
              <a:gdLst/>
              <a:ahLst/>
              <a:cxnLst/>
              <a:rect l="l" t="t" r="r" b="b"/>
              <a:pathLst>
                <a:path w="2372" h="3982" extrusionOk="0">
                  <a:moveTo>
                    <a:pt x="2371" y="0"/>
                  </a:moveTo>
                  <a:cubicBezTo>
                    <a:pt x="1064" y="0"/>
                    <a:pt x="1" y="1034"/>
                    <a:pt x="1" y="2341"/>
                  </a:cubicBezTo>
                  <a:cubicBezTo>
                    <a:pt x="1" y="2979"/>
                    <a:pt x="274" y="3556"/>
                    <a:pt x="700" y="3982"/>
                  </a:cubicBezTo>
                  <a:lnTo>
                    <a:pt x="2371" y="2341"/>
                  </a:lnTo>
                  <a:lnTo>
                    <a:pt x="2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7364425" y="1033750"/>
              <a:ext cx="41050" cy="58525"/>
            </a:xfrm>
            <a:custGeom>
              <a:avLst/>
              <a:gdLst/>
              <a:ahLst/>
              <a:cxnLst/>
              <a:rect l="l" t="t" r="r" b="b"/>
              <a:pathLst>
                <a:path w="1642" h="2341" extrusionOk="0">
                  <a:moveTo>
                    <a:pt x="0" y="0"/>
                  </a:moveTo>
                  <a:lnTo>
                    <a:pt x="0" y="2341"/>
                  </a:lnTo>
                  <a:lnTo>
                    <a:pt x="1642" y="669"/>
                  </a:lnTo>
                  <a:cubicBezTo>
                    <a:pt x="1216" y="274"/>
                    <a:pt x="6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2"/>
          <p:cNvGrpSpPr/>
          <p:nvPr/>
        </p:nvGrpSpPr>
        <p:grpSpPr>
          <a:xfrm rot="5400000">
            <a:off x="7654356" y="3114850"/>
            <a:ext cx="286025" cy="1306200"/>
            <a:chOff x="978925" y="1314225"/>
            <a:chExt cx="286025" cy="1306200"/>
          </a:xfrm>
        </p:grpSpPr>
        <p:sp>
          <p:nvSpPr>
            <p:cNvPr id="935" name="Google Shape;935;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32"/>
          <p:cNvGrpSpPr/>
          <p:nvPr/>
        </p:nvGrpSpPr>
        <p:grpSpPr>
          <a:xfrm rot="10800000">
            <a:off x="715106" y="2086050"/>
            <a:ext cx="286025" cy="1306200"/>
            <a:chOff x="978925" y="1314225"/>
            <a:chExt cx="286025" cy="1306200"/>
          </a:xfrm>
        </p:grpSpPr>
        <p:sp>
          <p:nvSpPr>
            <p:cNvPr id="954" name="Google Shape;954;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670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E32DB2-06ED-440A-B450-A5BEFD0B2B76}"/>
              </a:ext>
            </a:extLst>
          </p:cNvPr>
          <p:cNvPicPr/>
          <p:nvPr/>
        </p:nvPicPr>
        <p:blipFill rotWithShape="1">
          <a:blip r:embed="rId2"/>
          <a:srcRect l="9124" t="14693" r="47043" b="7067"/>
          <a:stretch/>
        </p:blipFill>
        <p:spPr bwMode="auto">
          <a:xfrm>
            <a:off x="352950" y="383815"/>
            <a:ext cx="2604135" cy="261302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C094FAD-44BF-4FC3-9301-CD8E27301106}"/>
              </a:ext>
            </a:extLst>
          </p:cNvPr>
          <p:cNvPicPr>
            <a:picLocks noChangeAspect="1"/>
          </p:cNvPicPr>
          <p:nvPr/>
        </p:nvPicPr>
        <p:blipFill>
          <a:blip r:embed="rId3"/>
          <a:stretch>
            <a:fillRect/>
          </a:stretch>
        </p:blipFill>
        <p:spPr>
          <a:xfrm>
            <a:off x="3273779" y="1402381"/>
            <a:ext cx="2615184" cy="2615184"/>
          </a:xfrm>
          <a:prstGeom prst="rect">
            <a:avLst/>
          </a:prstGeom>
        </p:spPr>
      </p:pic>
      <p:pic>
        <p:nvPicPr>
          <p:cNvPr id="6" name="Picture 5">
            <a:extLst>
              <a:ext uri="{FF2B5EF4-FFF2-40B4-BE49-F238E27FC236}">
                <a16:creationId xmlns:a16="http://schemas.microsoft.com/office/drawing/2014/main" id="{16D91930-2418-4DB9-BA0F-A96EC7763802}"/>
              </a:ext>
            </a:extLst>
          </p:cNvPr>
          <p:cNvPicPr>
            <a:picLocks noChangeAspect="1"/>
          </p:cNvPicPr>
          <p:nvPr/>
        </p:nvPicPr>
        <p:blipFill>
          <a:blip r:embed="rId4"/>
          <a:stretch>
            <a:fillRect/>
          </a:stretch>
        </p:blipFill>
        <p:spPr>
          <a:xfrm>
            <a:off x="6175866" y="2210456"/>
            <a:ext cx="2615184" cy="2615184"/>
          </a:xfrm>
          <a:prstGeom prst="rect">
            <a:avLst/>
          </a:prstGeom>
        </p:spPr>
      </p:pic>
    </p:spTree>
    <p:extLst>
      <p:ext uri="{BB962C8B-B14F-4D97-AF65-F5344CB8AC3E}">
        <p14:creationId xmlns:p14="http://schemas.microsoft.com/office/powerpoint/2010/main" val="2249483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9D77A1-64CE-4E47-BF5F-FA98733497F3}"/>
              </a:ext>
            </a:extLst>
          </p:cNvPr>
          <p:cNvPicPr>
            <a:picLocks noChangeAspect="1"/>
          </p:cNvPicPr>
          <p:nvPr/>
        </p:nvPicPr>
        <p:blipFill>
          <a:blip r:embed="rId2"/>
          <a:stretch>
            <a:fillRect/>
          </a:stretch>
        </p:blipFill>
        <p:spPr>
          <a:xfrm>
            <a:off x="4912360" y="1811208"/>
            <a:ext cx="2615184" cy="2615184"/>
          </a:xfrm>
          <a:prstGeom prst="rect">
            <a:avLst/>
          </a:prstGeom>
        </p:spPr>
      </p:pic>
      <p:pic>
        <p:nvPicPr>
          <p:cNvPr id="10" name="Picture 9">
            <a:extLst>
              <a:ext uri="{FF2B5EF4-FFF2-40B4-BE49-F238E27FC236}">
                <a16:creationId xmlns:a16="http://schemas.microsoft.com/office/drawing/2014/main" id="{DEEE931A-F741-44AC-ABE2-6B50CB8410AA}"/>
              </a:ext>
            </a:extLst>
          </p:cNvPr>
          <p:cNvPicPr>
            <a:picLocks noChangeAspect="1"/>
          </p:cNvPicPr>
          <p:nvPr/>
        </p:nvPicPr>
        <p:blipFill>
          <a:blip r:embed="rId3"/>
          <a:stretch>
            <a:fillRect/>
          </a:stretch>
        </p:blipFill>
        <p:spPr>
          <a:xfrm>
            <a:off x="1616456" y="737319"/>
            <a:ext cx="2615184" cy="2615184"/>
          </a:xfrm>
          <a:prstGeom prst="rect">
            <a:avLst/>
          </a:prstGeom>
        </p:spPr>
      </p:pic>
    </p:spTree>
    <p:extLst>
      <p:ext uri="{BB962C8B-B14F-4D97-AF65-F5344CB8AC3E}">
        <p14:creationId xmlns:p14="http://schemas.microsoft.com/office/powerpoint/2010/main" val="1205501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2"/>
          <p:cNvSpPr txBox="1">
            <a:spLocks noGrp="1"/>
          </p:cNvSpPr>
          <p:nvPr>
            <p:ph type="title"/>
          </p:nvPr>
        </p:nvSpPr>
        <p:spPr>
          <a:xfrm>
            <a:off x="1231587" y="699137"/>
            <a:ext cx="8093170" cy="10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t>Key Performance Indicator</a:t>
            </a:r>
          </a:p>
        </p:txBody>
      </p:sp>
      <p:sp>
        <p:nvSpPr>
          <p:cNvPr id="852" name="Google Shape;852;p32"/>
          <p:cNvSpPr txBox="1">
            <a:spLocks noGrp="1"/>
          </p:cNvSpPr>
          <p:nvPr>
            <p:ph type="title" idx="2"/>
          </p:nvPr>
        </p:nvSpPr>
        <p:spPr>
          <a:xfrm>
            <a:off x="141688" y="699137"/>
            <a:ext cx="1089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05</a:t>
            </a:r>
            <a:endParaRPr sz="4800" dirty="0"/>
          </a:p>
        </p:txBody>
      </p:sp>
      <p:grpSp>
        <p:nvGrpSpPr>
          <p:cNvPr id="853" name="Google Shape;853;p32"/>
          <p:cNvGrpSpPr/>
          <p:nvPr/>
        </p:nvGrpSpPr>
        <p:grpSpPr>
          <a:xfrm flipH="1">
            <a:off x="2338269" y="2172947"/>
            <a:ext cx="3048536" cy="2423816"/>
            <a:chOff x="1102875" y="1177200"/>
            <a:chExt cx="1729175" cy="1374825"/>
          </a:xfrm>
        </p:grpSpPr>
        <p:sp>
          <p:nvSpPr>
            <p:cNvPr id="854" name="Google Shape;854;p32"/>
            <p:cNvSpPr/>
            <p:nvPr/>
          </p:nvSpPr>
          <p:spPr>
            <a:xfrm>
              <a:off x="1978275" y="1330650"/>
              <a:ext cx="333600" cy="394375"/>
            </a:xfrm>
            <a:custGeom>
              <a:avLst/>
              <a:gdLst/>
              <a:ahLst/>
              <a:cxnLst/>
              <a:rect l="l" t="t" r="r" b="b"/>
              <a:pathLst>
                <a:path w="13344" h="15775" extrusionOk="0">
                  <a:moveTo>
                    <a:pt x="10571" y="0"/>
                  </a:moveTo>
                  <a:cubicBezTo>
                    <a:pt x="10522" y="0"/>
                    <a:pt x="10473" y="13"/>
                    <a:pt x="10426" y="39"/>
                  </a:cubicBezTo>
                  <a:cubicBezTo>
                    <a:pt x="9727" y="465"/>
                    <a:pt x="8602" y="1164"/>
                    <a:pt x="8359" y="1407"/>
                  </a:cubicBezTo>
                  <a:cubicBezTo>
                    <a:pt x="8055" y="1802"/>
                    <a:pt x="7721" y="3504"/>
                    <a:pt x="7721" y="3504"/>
                  </a:cubicBezTo>
                  <a:cubicBezTo>
                    <a:pt x="7721" y="3504"/>
                    <a:pt x="1672" y="10465"/>
                    <a:pt x="851" y="12319"/>
                  </a:cubicBezTo>
                  <a:cubicBezTo>
                    <a:pt x="0" y="14143"/>
                    <a:pt x="699" y="15359"/>
                    <a:pt x="699" y="15359"/>
                  </a:cubicBezTo>
                  <a:cubicBezTo>
                    <a:pt x="699" y="15359"/>
                    <a:pt x="1210" y="15774"/>
                    <a:pt x="2038" y="15774"/>
                  </a:cubicBezTo>
                  <a:cubicBezTo>
                    <a:pt x="2535" y="15774"/>
                    <a:pt x="3146" y="15625"/>
                    <a:pt x="3830" y="15146"/>
                  </a:cubicBezTo>
                  <a:cubicBezTo>
                    <a:pt x="5684" y="13839"/>
                    <a:pt x="10578" y="4264"/>
                    <a:pt x="10578" y="4264"/>
                  </a:cubicBezTo>
                  <a:lnTo>
                    <a:pt x="13344" y="2380"/>
                  </a:lnTo>
                  <a:lnTo>
                    <a:pt x="13101" y="1924"/>
                  </a:lnTo>
                  <a:cubicBezTo>
                    <a:pt x="13101" y="1924"/>
                    <a:pt x="12493" y="1225"/>
                    <a:pt x="12037" y="1133"/>
                  </a:cubicBezTo>
                  <a:cubicBezTo>
                    <a:pt x="12016" y="1131"/>
                    <a:pt x="11993" y="1129"/>
                    <a:pt x="11967" y="1129"/>
                  </a:cubicBezTo>
                  <a:cubicBezTo>
                    <a:pt x="11424" y="1129"/>
                    <a:pt x="9818" y="1711"/>
                    <a:pt x="9818" y="1711"/>
                  </a:cubicBezTo>
                  <a:cubicBezTo>
                    <a:pt x="9818" y="1711"/>
                    <a:pt x="10791" y="951"/>
                    <a:pt x="10882" y="343"/>
                  </a:cubicBezTo>
                  <a:cubicBezTo>
                    <a:pt x="10906" y="153"/>
                    <a:pt x="10744" y="0"/>
                    <a:pt x="10571"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2242700" y="1391650"/>
              <a:ext cx="60075" cy="45625"/>
            </a:xfrm>
            <a:custGeom>
              <a:avLst/>
              <a:gdLst/>
              <a:ahLst/>
              <a:cxnLst/>
              <a:rect l="l" t="t" r="r" b="b"/>
              <a:pathLst>
                <a:path w="2403" h="1825" fill="none" extrusionOk="0">
                  <a:moveTo>
                    <a:pt x="1" y="1824"/>
                  </a:moveTo>
                  <a:cubicBezTo>
                    <a:pt x="1" y="1672"/>
                    <a:pt x="2402" y="213"/>
                    <a:pt x="2402" y="213"/>
                  </a:cubicBezTo>
                  <a:cubicBezTo>
                    <a:pt x="2402" y="213"/>
                    <a:pt x="2311" y="0"/>
                    <a:pt x="1946" y="0"/>
                  </a:cubicBezTo>
                  <a:cubicBezTo>
                    <a:pt x="1612" y="0"/>
                    <a:pt x="639" y="548"/>
                    <a:pt x="639" y="548"/>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2254875" y="1376450"/>
              <a:ext cx="47125" cy="15225"/>
            </a:xfrm>
            <a:custGeom>
              <a:avLst/>
              <a:gdLst/>
              <a:ahLst/>
              <a:cxnLst/>
              <a:rect l="l" t="t" r="r" b="b"/>
              <a:pathLst>
                <a:path w="1885" h="609" fill="none" extrusionOk="0">
                  <a:moveTo>
                    <a:pt x="0" y="608"/>
                  </a:moveTo>
                  <a:lnTo>
                    <a:pt x="1885"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2250300" y="1365050"/>
              <a:ext cx="40300" cy="13700"/>
            </a:xfrm>
            <a:custGeom>
              <a:avLst/>
              <a:gdLst/>
              <a:ahLst/>
              <a:cxnLst/>
              <a:rect l="l" t="t" r="r" b="b"/>
              <a:pathLst>
                <a:path w="1612" h="548" fill="none" extrusionOk="0">
                  <a:moveTo>
                    <a:pt x="1" y="548"/>
                  </a:moveTo>
                  <a:lnTo>
                    <a:pt x="1612"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2223700" y="1339225"/>
              <a:ext cx="26625" cy="69925"/>
            </a:xfrm>
            <a:custGeom>
              <a:avLst/>
              <a:gdLst/>
              <a:ahLst/>
              <a:cxnLst/>
              <a:rect l="l" t="t" r="r" b="b"/>
              <a:pathLst>
                <a:path w="1065" h="2797" fill="none" extrusionOk="0">
                  <a:moveTo>
                    <a:pt x="1065" y="0"/>
                  </a:moveTo>
                  <a:cubicBezTo>
                    <a:pt x="1065" y="0"/>
                    <a:pt x="518" y="1125"/>
                    <a:pt x="1" y="1398"/>
                  </a:cubicBezTo>
                  <a:cubicBezTo>
                    <a:pt x="1" y="1398"/>
                    <a:pt x="487" y="2219"/>
                    <a:pt x="62" y="2797"/>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1860475" y="1435575"/>
              <a:ext cx="220400" cy="295375"/>
            </a:xfrm>
            <a:custGeom>
              <a:avLst/>
              <a:gdLst/>
              <a:ahLst/>
              <a:cxnLst/>
              <a:rect l="l" t="t" r="r" b="b"/>
              <a:pathLst>
                <a:path w="8816" h="11815" extrusionOk="0">
                  <a:moveTo>
                    <a:pt x="2206" y="0"/>
                  </a:moveTo>
                  <a:cubicBezTo>
                    <a:pt x="1556" y="0"/>
                    <a:pt x="1065" y="189"/>
                    <a:pt x="1065" y="189"/>
                  </a:cubicBezTo>
                  <a:cubicBezTo>
                    <a:pt x="1065" y="189"/>
                    <a:pt x="1" y="857"/>
                    <a:pt x="1" y="2012"/>
                  </a:cubicBezTo>
                  <a:cubicBezTo>
                    <a:pt x="1" y="3168"/>
                    <a:pt x="4378" y="10432"/>
                    <a:pt x="4378" y="10432"/>
                  </a:cubicBezTo>
                  <a:cubicBezTo>
                    <a:pt x="4378" y="10432"/>
                    <a:pt x="5093" y="11814"/>
                    <a:pt x="6481" y="11814"/>
                  </a:cubicBezTo>
                  <a:cubicBezTo>
                    <a:pt x="6660" y="11814"/>
                    <a:pt x="6851" y="11791"/>
                    <a:pt x="7053" y="11739"/>
                  </a:cubicBezTo>
                  <a:cubicBezTo>
                    <a:pt x="8816" y="11283"/>
                    <a:pt x="8420" y="9611"/>
                    <a:pt x="8420" y="9611"/>
                  </a:cubicBezTo>
                  <a:cubicBezTo>
                    <a:pt x="8420" y="9611"/>
                    <a:pt x="5746" y="3168"/>
                    <a:pt x="4530" y="1253"/>
                  </a:cubicBezTo>
                  <a:cubicBezTo>
                    <a:pt x="3870" y="239"/>
                    <a:pt x="2938" y="0"/>
                    <a:pt x="2206"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1839975" y="1427375"/>
              <a:ext cx="192275" cy="220375"/>
            </a:xfrm>
            <a:custGeom>
              <a:avLst/>
              <a:gdLst/>
              <a:ahLst/>
              <a:cxnLst/>
              <a:rect l="l" t="t" r="r" b="b"/>
              <a:pathLst>
                <a:path w="7691" h="8815" extrusionOk="0">
                  <a:moveTo>
                    <a:pt x="3313" y="0"/>
                  </a:moveTo>
                  <a:cubicBezTo>
                    <a:pt x="0" y="1915"/>
                    <a:pt x="1763" y="8815"/>
                    <a:pt x="3070" y="8815"/>
                  </a:cubicBezTo>
                  <a:cubicBezTo>
                    <a:pt x="4377" y="8754"/>
                    <a:pt x="7690" y="5836"/>
                    <a:pt x="7690" y="5836"/>
                  </a:cubicBezTo>
                  <a:cubicBezTo>
                    <a:pt x="7690" y="5836"/>
                    <a:pt x="6535" y="3070"/>
                    <a:pt x="5775" y="1763"/>
                  </a:cubicBezTo>
                  <a:cubicBezTo>
                    <a:pt x="4985" y="456"/>
                    <a:pt x="331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1874150" y="2054275"/>
              <a:ext cx="46400" cy="448350"/>
            </a:xfrm>
            <a:custGeom>
              <a:avLst/>
              <a:gdLst/>
              <a:ahLst/>
              <a:cxnLst/>
              <a:rect l="l" t="t" r="r" b="b"/>
              <a:pathLst>
                <a:path w="1856" h="17934" fill="none" extrusionOk="0">
                  <a:moveTo>
                    <a:pt x="1" y="0"/>
                  </a:moveTo>
                  <a:lnTo>
                    <a:pt x="1855" y="17934"/>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1761700" y="2053500"/>
              <a:ext cx="40300" cy="449125"/>
            </a:xfrm>
            <a:custGeom>
              <a:avLst/>
              <a:gdLst/>
              <a:ahLst/>
              <a:cxnLst/>
              <a:rect l="l" t="t" r="r" b="b"/>
              <a:pathLst>
                <a:path w="1612" h="17965" fill="none" extrusionOk="0">
                  <a:moveTo>
                    <a:pt x="0" y="1"/>
                  </a:moveTo>
                  <a:lnTo>
                    <a:pt x="161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1518525" y="2053500"/>
              <a:ext cx="40300" cy="449125"/>
            </a:xfrm>
            <a:custGeom>
              <a:avLst/>
              <a:gdLst/>
              <a:ahLst/>
              <a:cxnLst/>
              <a:rect l="l" t="t" r="r" b="b"/>
              <a:pathLst>
                <a:path w="1612" h="17965" fill="none" extrusionOk="0">
                  <a:moveTo>
                    <a:pt x="1612" y="1"/>
                  </a:moveTo>
                  <a:lnTo>
                    <a:pt x="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1444825" y="1606700"/>
              <a:ext cx="374650" cy="453675"/>
            </a:xfrm>
            <a:custGeom>
              <a:avLst/>
              <a:gdLst/>
              <a:ahLst/>
              <a:cxnLst/>
              <a:rect l="l" t="t" r="r" b="b"/>
              <a:pathLst>
                <a:path w="14986" h="18147" extrusionOk="0">
                  <a:moveTo>
                    <a:pt x="973" y="0"/>
                  </a:moveTo>
                  <a:cubicBezTo>
                    <a:pt x="426" y="0"/>
                    <a:pt x="0" y="487"/>
                    <a:pt x="61" y="1034"/>
                  </a:cubicBezTo>
                  <a:lnTo>
                    <a:pt x="2280" y="17356"/>
                  </a:lnTo>
                  <a:cubicBezTo>
                    <a:pt x="2341" y="17812"/>
                    <a:pt x="2736" y="18147"/>
                    <a:pt x="3192" y="18147"/>
                  </a:cubicBezTo>
                  <a:lnTo>
                    <a:pt x="13982" y="18147"/>
                  </a:lnTo>
                  <a:cubicBezTo>
                    <a:pt x="14560" y="18147"/>
                    <a:pt x="14985" y="17660"/>
                    <a:pt x="14894" y="17113"/>
                  </a:cubicBezTo>
                  <a:lnTo>
                    <a:pt x="12706" y="791"/>
                  </a:lnTo>
                  <a:cubicBezTo>
                    <a:pt x="12645" y="335"/>
                    <a:pt x="12250" y="0"/>
                    <a:pt x="11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1615800" y="2023875"/>
              <a:ext cx="319175" cy="37250"/>
            </a:xfrm>
            <a:custGeom>
              <a:avLst/>
              <a:gdLst/>
              <a:ahLst/>
              <a:cxnLst/>
              <a:rect l="l" t="t" r="r" b="b"/>
              <a:pathLst>
                <a:path w="12767" h="1490" extrusionOk="0">
                  <a:moveTo>
                    <a:pt x="0" y="1"/>
                  </a:moveTo>
                  <a:lnTo>
                    <a:pt x="0" y="1490"/>
                  </a:lnTo>
                  <a:lnTo>
                    <a:pt x="12767" y="1490"/>
                  </a:lnTo>
                  <a:cubicBezTo>
                    <a:pt x="12767" y="669"/>
                    <a:pt x="12098" y="1"/>
                    <a:pt x="11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1792850" y="2401550"/>
              <a:ext cx="157325" cy="113850"/>
            </a:xfrm>
            <a:custGeom>
              <a:avLst/>
              <a:gdLst/>
              <a:ahLst/>
              <a:cxnLst/>
              <a:rect l="l" t="t" r="r" b="b"/>
              <a:pathLst>
                <a:path w="6293" h="4554" extrusionOk="0">
                  <a:moveTo>
                    <a:pt x="3314" y="0"/>
                  </a:moveTo>
                  <a:lnTo>
                    <a:pt x="1125" y="213"/>
                  </a:lnTo>
                  <a:lnTo>
                    <a:pt x="1" y="4438"/>
                  </a:lnTo>
                  <a:cubicBezTo>
                    <a:pt x="1" y="4438"/>
                    <a:pt x="3367" y="4553"/>
                    <a:pt x="5151" y="4553"/>
                  </a:cubicBezTo>
                  <a:cubicBezTo>
                    <a:pt x="5788" y="4553"/>
                    <a:pt x="6224" y="4539"/>
                    <a:pt x="6232" y="4499"/>
                  </a:cubicBezTo>
                  <a:cubicBezTo>
                    <a:pt x="6293" y="4347"/>
                    <a:pt x="3800" y="2857"/>
                    <a:pt x="3800" y="2857"/>
                  </a:cubicBezTo>
                  <a:lnTo>
                    <a:pt x="3010" y="1793"/>
                  </a:lnTo>
                  <a:lnTo>
                    <a:pt x="33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2182675" y="2401550"/>
              <a:ext cx="157325" cy="113850"/>
            </a:xfrm>
            <a:custGeom>
              <a:avLst/>
              <a:gdLst/>
              <a:ahLst/>
              <a:cxnLst/>
              <a:rect l="l" t="t" r="r" b="b"/>
              <a:pathLst>
                <a:path w="6293" h="4554" extrusionOk="0">
                  <a:moveTo>
                    <a:pt x="2311" y="0"/>
                  </a:moveTo>
                  <a:lnTo>
                    <a:pt x="122" y="213"/>
                  </a:lnTo>
                  <a:lnTo>
                    <a:pt x="1" y="4438"/>
                  </a:lnTo>
                  <a:cubicBezTo>
                    <a:pt x="1" y="4438"/>
                    <a:pt x="3351" y="4553"/>
                    <a:pt x="5138" y="4553"/>
                  </a:cubicBezTo>
                  <a:cubicBezTo>
                    <a:pt x="5777" y="4553"/>
                    <a:pt x="6216" y="4539"/>
                    <a:pt x="6232" y="4499"/>
                  </a:cubicBezTo>
                  <a:cubicBezTo>
                    <a:pt x="6293" y="4347"/>
                    <a:pt x="3770" y="2857"/>
                    <a:pt x="3770" y="2857"/>
                  </a:cubicBezTo>
                  <a:lnTo>
                    <a:pt x="2949" y="1976"/>
                  </a:lnTo>
                  <a:lnTo>
                    <a:pt x="2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1706975" y="1830875"/>
              <a:ext cx="541850" cy="582100"/>
            </a:xfrm>
            <a:custGeom>
              <a:avLst/>
              <a:gdLst/>
              <a:ahLst/>
              <a:cxnLst/>
              <a:rect l="l" t="t" r="r" b="b"/>
              <a:pathLst>
                <a:path w="21674" h="23284" extrusionOk="0">
                  <a:moveTo>
                    <a:pt x="6262" y="0"/>
                  </a:moveTo>
                  <a:lnTo>
                    <a:pt x="1" y="3040"/>
                  </a:lnTo>
                  <a:cubicBezTo>
                    <a:pt x="1" y="3040"/>
                    <a:pt x="1217" y="7052"/>
                    <a:pt x="6931" y="7721"/>
                  </a:cubicBezTo>
                  <a:cubicBezTo>
                    <a:pt x="8727" y="7931"/>
                    <a:pt x="10130" y="8003"/>
                    <a:pt x="11209" y="8003"/>
                  </a:cubicBezTo>
                  <a:cubicBezTo>
                    <a:pt x="13563" y="8003"/>
                    <a:pt x="14378" y="7660"/>
                    <a:pt x="14378" y="7660"/>
                  </a:cubicBezTo>
                  <a:lnTo>
                    <a:pt x="19059" y="23283"/>
                  </a:lnTo>
                  <a:lnTo>
                    <a:pt x="21582" y="23283"/>
                  </a:lnTo>
                  <a:cubicBezTo>
                    <a:pt x="21673" y="17569"/>
                    <a:pt x="20214" y="9332"/>
                    <a:pt x="19515" y="5806"/>
                  </a:cubicBezTo>
                  <a:cubicBezTo>
                    <a:pt x="19302" y="4711"/>
                    <a:pt x="18542" y="3800"/>
                    <a:pt x="17509" y="3374"/>
                  </a:cubicBezTo>
                  <a:cubicBezTo>
                    <a:pt x="12342" y="1186"/>
                    <a:pt x="6262" y="0"/>
                    <a:pt x="6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1569450" y="1818700"/>
              <a:ext cx="436950" cy="600350"/>
            </a:xfrm>
            <a:custGeom>
              <a:avLst/>
              <a:gdLst/>
              <a:ahLst/>
              <a:cxnLst/>
              <a:rect l="l" t="t" r="r" b="b"/>
              <a:pathLst>
                <a:path w="17478" h="24014" extrusionOk="0">
                  <a:moveTo>
                    <a:pt x="3253" y="1"/>
                  </a:moveTo>
                  <a:cubicBezTo>
                    <a:pt x="3253" y="1"/>
                    <a:pt x="0" y="5533"/>
                    <a:pt x="3101" y="7448"/>
                  </a:cubicBezTo>
                  <a:cubicBezTo>
                    <a:pt x="4602" y="8360"/>
                    <a:pt x="6618" y="8596"/>
                    <a:pt x="8296" y="8596"/>
                  </a:cubicBezTo>
                  <a:cubicBezTo>
                    <a:pt x="10084" y="8596"/>
                    <a:pt x="11490" y="8329"/>
                    <a:pt x="11490" y="8329"/>
                  </a:cubicBezTo>
                  <a:lnTo>
                    <a:pt x="11490" y="8329"/>
                  </a:lnTo>
                  <a:lnTo>
                    <a:pt x="9484" y="23922"/>
                  </a:lnTo>
                  <a:lnTo>
                    <a:pt x="12584" y="24013"/>
                  </a:lnTo>
                  <a:cubicBezTo>
                    <a:pt x="12584" y="24013"/>
                    <a:pt x="16292" y="11612"/>
                    <a:pt x="17265" y="6445"/>
                  </a:cubicBezTo>
                  <a:cubicBezTo>
                    <a:pt x="17478" y="5320"/>
                    <a:pt x="16931" y="4165"/>
                    <a:pt x="15867" y="3618"/>
                  </a:cubicBezTo>
                  <a:lnTo>
                    <a:pt x="10213" y="761"/>
                  </a:lnTo>
                  <a:lnTo>
                    <a:pt x="32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1865050" y="2472975"/>
              <a:ext cx="22050" cy="16750"/>
            </a:xfrm>
            <a:custGeom>
              <a:avLst/>
              <a:gdLst/>
              <a:ahLst/>
              <a:cxnLst/>
              <a:rect l="l" t="t" r="r" b="b"/>
              <a:pathLst>
                <a:path w="882" h="670" fill="none" extrusionOk="0">
                  <a:moveTo>
                    <a:pt x="882" y="0"/>
                  </a:moveTo>
                  <a:lnTo>
                    <a:pt x="0"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1852125" y="2454725"/>
              <a:ext cx="22825" cy="12950"/>
            </a:xfrm>
            <a:custGeom>
              <a:avLst/>
              <a:gdLst/>
              <a:ahLst/>
              <a:cxnLst/>
              <a:rect l="l" t="t" r="r" b="b"/>
              <a:pathLst>
                <a:path w="913" h="518" fill="none" extrusionOk="0">
                  <a:moveTo>
                    <a:pt x="912" y="1"/>
                  </a:moveTo>
                  <a:lnTo>
                    <a:pt x="0" y="5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2265500" y="2472975"/>
              <a:ext cx="11425" cy="20550"/>
            </a:xfrm>
            <a:custGeom>
              <a:avLst/>
              <a:gdLst/>
              <a:ahLst/>
              <a:cxnLst/>
              <a:rect l="l" t="t" r="r" b="b"/>
              <a:pathLst>
                <a:path w="457" h="822" fill="none" extrusionOk="0">
                  <a:moveTo>
                    <a:pt x="457" y="0"/>
                  </a:moveTo>
                  <a:lnTo>
                    <a:pt x="1" y="82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2240425" y="2450925"/>
              <a:ext cx="15975" cy="24350"/>
            </a:xfrm>
            <a:custGeom>
              <a:avLst/>
              <a:gdLst/>
              <a:ahLst/>
              <a:cxnLst/>
              <a:rect l="l" t="t" r="r" b="b"/>
              <a:pathLst>
                <a:path w="639" h="974" fill="none" extrusionOk="0">
                  <a:moveTo>
                    <a:pt x="639" y="1"/>
                  </a:moveTo>
                  <a:lnTo>
                    <a:pt x="1" y="974"/>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1623400" y="1405150"/>
              <a:ext cx="356400" cy="446250"/>
            </a:xfrm>
            <a:custGeom>
              <a:avLst/>
              <a:gdLst/>
              <a:ahLst/>
              <a:cxnLst/>
              <a:rect l="l" t="t" r="r" b="b"/>
              <a:pathLst>
                <a:path w="14256" h="17850" extrusionOk="0">
                  <a:moveTo>
                    <a:pt x="4370" y="0"/>
                  </a:moveTo>
                  <a:cubicBezTo>
                    <a:pt x="3444" y="0"/>
                    <a:pt x="1742" y="47"/>
                    <a:pt x="1155" y="372"/>
                  </a:cubicBezTo>
                  <a:cubicBezTo>
                    <a:pt x="152" y="2439"/>
                    <a:pt x="0" y="10646"/>
                    <a:pt x="0" y="10646"/>
                  </a:cubicBezTo>
                  <a:cubicBezTo>
                    <a:pt x="0" y="10646"/>
                    <a:pt x="152" y="13959"/>
                    <a:pt x="274" y="15874"/>
                  </a:cubicBezTo>
                  <a:cubicBezTo>
                    <a:pt x="335" y="16664"/>
                    <a:pt x="943" y="17333"/>
                    <a:pt x="1733" y="17424"/>
                  </a:cubicBezTo>
                  <a:cubicBezTo>
                    <a:pt x="4347" y="17698"/>
                    <a:pt x="9484" y="17850"/>
                    <a:pt x="9484" y="17850"/>
                  </a:cubicBezTo>
                  <a:cubicBezTo>
                    <a:pt x="9484" y="17850"/>
                    <a:pt x="11125" y="17819"/>
                    <a:pt x="11368" y="17211"/>
                  </a:cubicBezTo>
                  <a:cubicBezTo>
                    <a:pt x="11581" y="16604"/>
                    <a:pt x="11247" y="13655"/>
                    <a:pt x="11247" y="13655"/>
                  </a:cubicBezTo>
                  <a:cubicBezTo>
                    <a:pt x="11247" y="13655"/>
                    <a:pt x="14256" y="3290"/>
                    <a:pt x="13952" y="2378"/>
                  </a:cubicBezTo>
                  <a:cubicBezTo>
                    <a:pt x="13618" y="1467"/>
                    <a:pt x="12554" y="1071"/>
                    <a:pt x="12554" y="1071"/>
                  </a:cubicBezTo>
                  <a:cubicBezTo>
                    <a:pt x="11338" y="524"/>
                    <a:pt x="4985" y="8"/>
                    <a:pt x="4985" y="8"/>
                  </a:cubicBezTo>
                  <a:cubicBezTo>
                    <a:pt x="4985" y="8"/>
                    <a:pt x="4740" y="0"/>
                    <a:pt x="4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1856675" y="1962325"/>
              <a:ext cx="60075" cy="64625"/>
            </a:xfrm>
            <a:custGeom>
              <a:avLst/>
              <a:gdLst/>
              <a:ahLst/>
              <a:cxnLst/>
              <a:rect l="l" t="t" r="r" b="b"/>
              <a:pathLst>
                <a:path w="2403" h="2585" fill="none" extrusionOk="0">
                  <a:moveTo>
                    <a:pt x="1" y="2584"/>
                  </a:moveTo>
                  <a:cubicBezTo>
                    <a:pt x="1" y="2584"/>
                    <a:pt x="183" y="669"/>
                    <a:pt x="2402"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1504850" y="1413525"/>
              <a:ext cx="220400" cy="295375"/>
            </a:xfrm>
            <a:custGeom>
              <a:avLst/>
              <a:gdLst/>
              <a:ahLst/>
              <a:cxnLst/>
              <a:rect l="l" t="t" r="r" b="b"/>
              <a:pathLst>
                <a:path w="8816" h="11815" extrusionOk="0">
                  <a:moveTo>
                    <a:pt x="6610" y="1"/>
                  </a:moveTo>
                  <a:cubicBezTo>
                    <a:pt x="5879" y="1"/>
                    <a:pt x="4946" y="239"/>
                    <a:pt x="4286" y="1253"/>
                  </a:cubicBezTo>
                  <a:cubicBezTo>
                    <a:pt x="3071" y="3168"/>
                    <a:pt x="396" y="9612"/>
                    <a:pt x="396" y="9612"/>
                  </a:cubicBezTo>
                  <a:cubicBezTo>
                    <a:pt x="396" y="9612"/>
                    <a:pt x="1" y="11284"/>
                    <a:pt x="1764" y="11740"/>
                  </a:cubicBezTo>
                  <a:cubicBezTo>
                    <a:pt x="1965" y="11792"/>
                    <a:pt x="2156" y="11815"/>
                    <a:pt x="2336" y="11815"/>
                  </a:cubicBezTo>
                  <a:cubicBezTo>
                    <a:pt x="3723" y="11815"/>
                    <a:pt x="4438" y="10433"/>
                    <a:pt x="4438" y="10433"/>
                  </a:cubicBezTo>
                  <a:cubicBezTo>
                    <a:pt x="4438" y="10433"/>
                    <a:pt x="8815" y="3168"/>
                    <a:pt x="8815" y="2013"/>
                  </a:cubicBezTo>
                  <a:cubicBezTo>
                    <a:pt x="8815" y="858"/>
                    <a:pt x="7752" y="189"/>
                    <a:pt x="7752" y="189"/>
                  </a:cubicBezTo>
                  <a:cubicBezTo>
                    <a:pt x="7752" y="189"/>
                    <a:pt x="7260" y="1"/>
                    <a:pt x="6610"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1508650" y="1630400"/>
              <a:ext cx="490150" cy="117225"/>
            </a:xfrm>
            <a:custGeom>
              <a:avLst/>
              <a:gdLst/>
              <a:ahLst/>
              <a:cxnLst/>
              <a:rect l="l" t="t" r="r" b="b"/>
              <a:pathLst>
                <a:path w="19606" h="4689" extrusionOk="0">
                  <a:moveTo>
                    <a:pt x="2783" y="1"/>
                  </a:moveTo>
                  <a:cubicBezTo>
                    <a:pt x="1406" y="1"/>
                    <a:pt x="609" y="390"/>
                    <a:pt x="609" y="390"/>
                  </a:cubicBezTo>
                  <a:cubicBezTo>
                    <a:pt x="487" y="451"/>
                    <a:pt x="365" y="633"/>
                    <a:pt x="274" y="876"/>
                  </a:cubicBezTo>
                  <a:cubicBezTo>
                    <a:pt x="1" y="1879"/>
                    <a:pt x="578" y="2943"/>
                    <a:pt x="1551" y="3277"/>
                  </a:cubicBezTo>
                  <a:cubicBezTo>
                    <a:pt x="4751" y="4439"/>
                    <a:pt x="10909" y="4526"/>
                    <a:pt x="12695" y="4526"/>
                  </a:cubicBezTo>
                  <a:cubicBezTo>
                    <a:pt x="13013" y="4526"/>
                    <a:pt x="13192" y="4524"/>
                    <a:pt x="13192" y="4524"/>
                  </a:cubicBezTo>
                  <a:lnTo>
                    <a:pt x="14104" y="4676"/>
                  </a:lnTo>
                  <a:cubicBezTo>
                    <a:pt x="14158" y="4685"/>
                    <a:pt x="14216" y="4689"/>
                    <a:pt x="14276" y="4689"/>
                  </a:cubicBezTo>
                  <a:cubicBezTo>
                    <a:pt x="15252" y="4689"/>
                    <a:pt x="17083" y="3612"/>
                    <a:pt x="17083" y="3612"/>
                  </a:cubicBezTo>
                  <a:lnTo>
                    <a:pt x="19302" y="3673"/>
                  </a:lnTo>
                  <a:lnTo>
                    <a:pt x="19606" y="2548"/>
                  </a:lnTo>
                  <a:cubicBezTo>
                    <a:pt x="19606" y="2548"/>
                    <a:pt x="17022" y="1150"/>
                    <a:pt x="16475" y="1150"/>
                  </a:cubicBezTo>
                  <a:cubicBezTo>
                    <a:pt x="15928" y="1150"/>
                    <a:pt x="13192" y="2457"/>
                    <a:pt x="13192" y="2457"/>
                  </a:cubicBezTo>
                  <a:cubicBezTo>
                    <a:pt x="13192" y="2457"/>
                    <a:pt x="5989" y="390"/>
                    <a:pt x="3922" y="86"/>
                  </a:cubicBezTo>
                  <a:cubicBezTo>
                    <a:pt x="3508" y="25"/>
                    <a:pt x="3128" y="1"/>
                    <a:pt x="2783"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1548925" y="1406525"/>
              <a:ext cx="191525" cy="197150"/>
            </a:xfrm>
            <a:custGeom>
              <a:avLst/>
              <a:gdLst/>
              <a:ahLst/>
              <a:cxnLst/>
              <a:rect l="l" t="t" r="r" b="b"/>
              <a:pathLst>
                <a:path w="7661" h="7886" extrusionOk="0">
                  <a:moveTo>
                    <a:pt x="5375" y="1"/>
                  </a:moveTo>
                  <a:cubicBezTo>
                    <a:pt x="4620" y="1"/>
                    <a:pt x="3339" y="179"/>
                    <a:pt x="2523" y="1260"/>
                  </a:cubicBezTo>
                  <a:cubicBezTo>
                    <a:pt x="1277" y="2871"/>
                    <a:pt x="1" y="6123"/>
                    <a:pt x="1" y="6123"/>
                  </a:cubicBezTo>
                  <a:cubicBezTo>
                    <a:pt x="1" y="6123"/>
                    <a:pt x="2767" y="7825"/>
                    <a:pt x="4925" y="7886"/>
                  </a:cubicBezTo>
                  <a:cubicBezTo>
                    <a:pt x="4925" y="7886"/>
                    <a:pt x="7660" y="3053"/>
                    <a:pt x="7660" y="1989"/>
                  </a:cubicBezTo>
                  <a:cubicBezTo>
                    <a:pt x="7660" y="925"/>
                    <a:pt x="6293" y="135"/>
                    <a:pt x="5989" y="44"/>
                  </a:cubicBezTo>
                  <a:cubicBezTo>
                    <a:pt x="5989" y="44"/>
                    <a:pt x="5745" y="1"/>
                    <a:pt x="5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1563375" y="1634050"/>
              <a:ext cx="71450" cy="26625"/>
            </a:xfrm>
            <a:custGeom>
              <a:avLst/>
              <a:gdLst/>
              <a:ahLst/>
              <a:cxnLst/>
              <a:rect l="l" t="t" r="r" b="b"/>
              <a:pathLst>
                <a:path w="2858" h="1065" fill="none" extrusionOk="0">
                  <a:moveTo>
                    <a:pt x="2857" y="183"/>
                  </a:moveTo>
                  <a:cubicBezTo>
                    <a:pt x="2857" y="183"/>
                    <a:pt x="1216" y="1"/>
                    <a:pt x="0" y="1064"/>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1915200" y="1659125"/>
              <a:ext cx="5350" cy="59300"/>
            </a:xfrm>
            <a:custGeom>
              <a:avLst/>
              <a:gdLst/>
              <a:ahLst/>
              <a:cxnLst/>
              <a:rect l="l" t="t" r="r" b="b"/>
              <a:pathLst>
                <a:path w="214" h="2372" fill="none" extrusionOk="0">
                  <a:moveTo>
                    <a:pt x="213" y="1"/>
                  </a:moveTo>
                  <a:lnTo>
                    <a:pt x="0" y="2372"/>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1919000" y="1672050"/>
              <a:ext cx="62325" cy="24350"/>
            </a:xfrm>
            <a:custGeom>
              <a:avLst/>
              <a:gdLst/>
              <a:ahLst/>
              <a:cxnLst/>
              <a:rect l="l" t="t" r="r" b="b"/>
              <a:pathLst>
                <a:path w="2493" h="974" fill="none" extrusionOk="0">
                  <a:moveTo>
                    <a:pt x="0" y="0"/>
                  </a:moveTo>
                  <a:lnTo>
                    <a:pt x="2493" y="97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1920525" y="1691050"/>
              <a:ext cx="50925" cy="16725"/>
            </a:xfrm>
            <a:custGeom>
              <a:avLst/>
              <a:gdLst/>
              <a:ahLst/>
              <a:cxnLst/>
              <a:rect l="l" t="t" r="r" b="b"/>
              <a:pathLst>
                <a:path w="2037" h="669" fill="none" extrusionOk="0">
                  <a:moveTo>
                    <a:pt x="0" y="0"/>
                  </a:moveTo>
                  <a:lnTo>
                    <a:pt x="2037"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1916725" y="1707750"/>
              <a:ext cx="40300" cy="9150"/>
            </a:xfrm>
            <a:custGeom>
              <a:avLst/>
              <a:gdLst/>
              <a:ahLst/>
              <a:cxnLst/>
              <a:rect l="l" t="t" r="r" b="b"/>
              <a:pathLst>
                <a:path w="1612" h="366" fill="none" extrusionOk="0">
                  <a:moveTo>
                    <a:pt x="0" y="1"/>
                  </a:moveTo>
                  <a:lnTo>
                    <a:pt x="1611" y="366"/>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1662900" y="1471425"/>
              <a:ext cx="54750" cy="131500"/>
            </a:xfrm>
            <a:custGeom>
              <a:avLst/>
              <a:gdLst/>
              <a:ahLst/>
              <a:cxnLst/>
              <a:rect l="l" t="t" r="r" b="b"/>
              <a:pathLst>
                <a:path w="2190" h="5260" fill="none" extrusionOk="0">
                  <a:moveTo>
                    <a:pt x="1" y="5259"/>
                  </a:moveTo>
                  <a:cubicBezTo>
                    <a:pt x="1" y="5259"/>
                    <a:pt x="2037" y="1278"/>
                    <a:pt x="2189"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1775375" y="1209175"/>
              <a:ext cx="129975" cy="171550"/>
            </a:xfrm>
            <a:custGeom>
              <a:avLst/>
              <a:gdLst/>
              <a:ahLst/>
              <a:cxnLst/>
              <a:rect l="l" t="t" r="r" b="b"/>
              <a:pathLst>
                <a:path w="5199" h="6862" extrusionOk="0">
                  <a:moveTo>
                    <a:pt x="2478" y="1"/>
                  </a:moveTo>
                  <a:cubicBezTo>
                    <a:pt x="1779" y="1"/>
                    <a:pt x="1076" y="177"/>
                    <a:pt x="730" y="704"/>
                  </a:cubicBezTo>
                  <a:cubicBezTo>
                    <a:pt x="61" y="1767"/>
                    <a:pt x="1" y="3682"/>
                    <a:pt x="821" y="4989"/>
                  </a:cubicBezTo>
                  <a:cubicBezTo>
                    <a:pt x="1476" y="6032"/>
                    <a:pt x="2865" y="6862"/>
                    <a:pt x="3694" y="6862"/>
                  </a:cubicBezTo>
                  <a:cubicBezTo>
                    <a:pt x="3904" y="6862"/>
                    <a:pt x="4078" y="6808"/>
                    <a:pt x="4195" y="6692"/>
                  </a:cubicBezTo>
                  <a:cubicBezTo>
                    <a:pt x="5077" y="5263"/>
                    <a:pt x="5168" y="2284"/>
                    <a:pt x="5168" y="2284"/>
                  </a:cubicBezTo>
                  <a:cubicBezTo>
                    <a:pt x="5198" y="1798"/>
                    <a:pt x="4864" y="764"/>
                    <a:pt x="4226" y="369"/>
                  </a:cubicBezTo>
                  <a:cubicBezTo>
                    <a:pt x="3903" y="185"/>
                    <a:pt x="3192" y="1"/>
                    <a:pt x="2478"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1751825" y="1300450"/>
              <a:ext cx="95000" cy="146725"/>
            </a:xfrm>
            <a:custGeom>
              <a:avLst/>
              <a:gdLst/>
              <a:ahLst/>
              <a:cxnLst/>
              <a:rect l="l" t="t" r="r" b="b"/>
              <a:pathLst>
                <a:path w="3800" h="5869" extrusionOk="0">
                  <a:moveTo>
                    <a:pt x="1611" y="1"/>
                  </a:moveTo>
                  <a:lnTo>
                    <a:pt x="0" y="4287"/>
                  </a:lnTo>
                  <a:cubicBezTo>
                    <a:pt x="0" y="4287"/>
                    <a:pt x="616" y="5869"/>
                    <a:pt x="2134" y="5869"/>
                  </a:cubicBezTo>
                  <a:cubicBezTo>
                    <a:pt x="2162" y="5869"/>
                    <a:pt x="2190" y="5868"/>
                    <a:pt x="2219" y="5867"/>
                  </a:cubicBezTo>
                  <a:cubicBezTo>
                    <a:pt x="3800" y="5807"/>
                    <a:pt x="3526" y="4651"/>
                    <a:pt x="3526" y="4651"/>
                  </a:cubicBezTo>
                  <a:lnTo>
                    <a:pt x="3800" y="2615"/>
                  </a:lnTo>
                  <a:lnTo>
                    <a:pt x="161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1746500" y="1177200"/>
              <a:ext cx="202150" cy="164325"/>
            </a:xfrm>
            <a:custGeom>
              <a:avLst/>
              <a:gdLst/>
              <a:ahLst/>
              <a:cxnLst/>
              <a:rect l="l" t="t" r="r" b="b"/>
              <a:pathLst>
                <a:path w="8086" h="6573" extrusionOk="0">
                  <a:moveTo>
                    <a:pt x="6447" y="0"/>
                  </a:moveTo>
                  <a:cubicBezTo>
                    <a:pt x="6107" y="0"/>
                    <a:pt x="5698" y="594"/>
                    <a:pt x="5441" y="645"/>
                  </a:cubicBezTo>
                  <a:cubicBezTo>
                    <a:pt x="5431" y="646"/>
                    <a:pt x="5420" y="647"/>
                    <a:pt x="5407" y="647"/>
                  </a:cubicBezTo>
                  <a:cubicBezTo>
                    <a:pt x="5187" y="647"/>
                    <a:pt x="4572" y="503"/>
                    <a:pt x="3864" y="503"/>
                  </a:cubicBezTo>
                  <a:cubicBezTo>
                    <a:pt x="3378" y="503"/>
                    <a:pt x="2849" y="570"/>
                    <a:pt x="2371" y="797"/>
                  </a:cubicBezTo>
                  <a:cubicBezTo>
                    <a:pt x="1156" y="1344"/>
                    <a:pt x="882" y="2742"/>
                    <a:pt x="882" y="2742"/>
                  </a:cubicBezTo>
                  <a:cubicBezTo>
                    <a:pt x="882" y="2742"/>
                    <a:pt x="335" y="2925"/>
                    <a:pt x="183" y="3746"/>
                  </a:cubicBezTo>
                  <a:cubicBezTo>
                    <a:pt x="0" y="4566"/>
                    <a:pt x="1247" y="6572"/>
                    <a:pt x="1247" y="6572"/>
                  </a:cubicBezTo>
                  <a:lnTo>
                    <a:pt x="1642" y="5539"/>
                  </a:lnTo>
                  <a:cubicBezTo>
                    <a:pt x="1642" y="5539"/>
                    <a:pt x="1368" y="4840"/>
                    <a:pt x="1459" y="4323"/>
                  </a:cubicBezTo>
                  <a:cubicBezTo>
                    <a:pt x="1517" y="3998"/>
                    <a:pt x="1719" y="3937"/>
                    <a:pt x="1861" y="3937"/>
                  </a:cubicBezTo>
                  <a:cubicBezTo>
                    <a:pt x="1944" y="3937"/>
                    <a:pt x="2007" y="3958"/>
                    <a:pt x="2007" y="3958"/>
                  </a:cubicBezTo>
                  <a:lnTo>
                    <a:pt x="2007" y="4992"/>
                  </a:lnTo>
                  <a:lnTo>
                    <a:pt x="2463" y="4840"/>
                  </a:lnTo>
                  <a:lnTo>
                    <a:pt x="2463" y="3198"/>
                  </a:lnTo>
                  <a:cubicBezTo>
                    <a:pt x="2463" y="3198"/>
                    <a:pt x="2766" y="2621"/>
                    <a:pt x="3344" y="2591"/>
                  </a:cubicBezTo>
                  <a:cubicBezTo>
                    <a:pt x="3366" y="2588"/>
                    <a:pt x="3389" y="2587"/>
                    <a:pt x="3414" y="2587"/>
                  </a:cubicBezTo>
                  <a:cubicBezTo>
                    <a:pt x="4018" y="2587"/>
                    <a:pt x="5536" y="3269"/>
                    <a:pt x="6353" y="3502"/>
                  </a:cubicBezTo>
                  <a:cubicBezTo>
                    <a:pt x="6428" y="3526"/>
                    <a:pt x="6503" y="3536"/>
                    <a:pt x="6576" y="3536"/>
                  </a:cubicBezTo>
                  <a:cubicBezTo>
                    <a:pt x="7367" y="3536"/>
                    <a:pt x="8042" y="2291"/>
                    <a:pt x="7903" y="2013"/>
                  </a:cubicBezTo>
                  <a:cubicBezTo>
                    <a:pt x="7850" y="1924"/>
                    <a:pt x="7759" y="1892"/>
                    <a:pt x="7658" y="1892"/>
                  </a:cubicBezTo>
                  <a:cubicBezTo>
                    <a:pt x="7416" y="1892"/>
                    <a:pt x="7113" y="2074"/>
                    <a:pt x="7113" y="2074"/>
                  </a:cubicBezTo>
                  <a:cubicBezTo>
                    <a:pt x="7113" y="2074"/>
                    <a:pt x="8086" y="1132"/>
                    <a:pt x="7721" y="736"/>
                  </a:cubicBezTo>
                  <a:cubicBezTo>
                    <a:pt x="7639" y="639"/>
                    <a:pt x="7542" y="603"/>
                    <a:pt x="7443" y="603"/>
                  </a:cubicBezTo>
                  <a:cubicBezTo>
                    <a:pt x="7138" y="603"/>
                    <a:pt x="6809" y="949"/>
                    <a:pt x="6809" y="949"/>
                  </a:cubicBezTo>
                  <a:cubicBezTo>
                    <a:pt x="6809" y="949"/>
                    <a:pt x="6961" y="372"/>
                    <a:pt x="6627" y="68"/>
                  </a:cubicBezTo>
                  <a:cubicBezTo>
                    <a:pt x="6570" y="20"/>
                    <a:pt x="6510" y="0"/>
                    <a:pt x="6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1827050" y="1274625"/>
              <a:ext cx="42575" cy="42575"/>
            </a:xfrm>
            <a:custGeom>
              <a:avLst/>
              <a:gdLst/>
              <a:ahLst/>
              <a:cxnLst/>
              <a:rect l="l" t="t" r="r" b="b"/>
              <a:pathLst>
                <a:path w="1703" h="1703" fill="none" extrusionOk="0">
                  <a:moveTo>
                    <a:pt x="1703" y="852"/>
                  </a:moveTo>
                  <a:cubicBezTo>
                    <a:pt x="1703" y="1308"/>
                    <a:pt x="1338" y="1703"/>
                    <a:pt x="851" y="1703"/>
                  </a:cubicBezTo>
                  <a:cubicBezTo>
                    <a:pt x="396" y="1703"/>
                    <a:pt x="0" y="1308"/>
                    <a:pt x="0" y="852"/>
                  </a:cubicBezTo>
                  <a:cubicBezTo>
                    <a:pt x="0" y="396"/>
                    <a:pt x="396" y="1"/>
                    <a:pt x="851" y="1"/>
                  </a:cubicBezTo>
                  <a:cubicBezTo>
                    <a:pt x="1338" y="1"/>
                    <a:pt x="1703" y="396"/>
                    <a:pt x="1703"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1884050" y="1274625"/>
              <a:ext cx="41800" cy="42575"/>
            </a:xfrm>
            <a:custGeom>
              <a:avLst/>
              <a:gdLst/>
              <a:ahLst/>
              <a:cxnLst/>
              <a:rect l="l" t="t" r="r" b="b"/>
              <a:pathLst>
                <a:path w="1672" h="1703" fill="none" extrusionOk="0">
                  <a:moveTo>
                    <a:pt x="1672" y="852"/>
                  </a:moveTo>
                  <a:cubicBezTo>
                    <a:pt x="1672" y="1308"/>
                    <a:pt x="1307" y="1703"/>
                    <a:pt x="821" y="1703"/>
                  </a:cubicBezTo>
                  <a:cubicBezTo>
                    <a:pt x="365" y="1703"/>
                    <a:pt x="0" y="1308"/>
                    <a:pt x="0" y="852"/>
                  </a:cubicBezTo>
                  <a:cubicBezTo>
                    <a:pt x="0" y="396"/>
                    <a:pt x="365" y="1"/>
                    <a:pt x="821" y="1"/>
                  </a:cubicBezTo>
                  <a:cubicBezTo>
                    <a:pt x="1307" y="1"/>
                    <a:pt x="1672" y="396"/>
                    <a:pt x="1672"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1869600" y="1295900"/>
              <a:ext cx="14475" cy="25"/>
            </a:xfrm>
            <a:custGeom>
              <a:avLst/>
              <a:gdLst/>
              <a:ahLst/>
              <a:cxnLst/>
              <a:rect l="l" t="t" r="r" b="b"/>
              <a:pathLst>
                <a:path w="579" h="1" fill="none" extrusionOk="0">
                  <a:moveTo>
                    <a:pt x="1" y="1"/>
                  </a:moveTo>
                  <a:lnTo>
                    <a:pt x="578"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751825" y="1407600"/>
              <a:ext cx="68400" cy="48675"/>
            </a:xfrm>
            <a:custGeom>
              <a:avLst/>
              <a:gdLst/>
              <a:ahLst/>
              <a:cxnLst/>
              <a:rect l="l" t="t" r="r" b="b"/>
              <a:pathLst>
                <a:path w="2736" h="1947" fill="none" extrusionOk="0">
                  <a:moveTo>
                    <a:pt x="0" y="1"/>
                  </a:moveTo>
                  <a:cubicBezTo>
                    <a:pt x="0" y="1"/>
                    <a:pt x="578" y="1946"/>
                    <a:pt x="2736" y="15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941025" y="1475225"/>
              <a:ext cx="378450" cy="245475"/>
            </a:xfrm>
            <a:custGeom>
              <a:avLst/>
              <a:gdLst/>
              <a:ahLst/>
              <a:cxnLst/>
              <a:rect l="l" t="t" r="r" b="b"/>
              <a:pathLst>
                <a:path w="15138" h="9819" extrusionOk="0">
                  <a:moveTo>
                    <a:pt x="1794" y="1"/>
                  </a:moveTo>
                  <a:cubicBezTo>
                    <a:pt x="1490" y="1"/>
                    <a:pt x="1247" y="214"/>
                    <a:pt x="1217" y="518"/>
                  </a:cubicBezTo>
                  <a:lnTo>
                    <a:pt x="62" y="9150"/>
                  </a:lnTo>
                  <a:cubicBezTo>
                    <a:pt x="1" y="9515"/>
                    <a:pt x="274" y="9819"/>
                    <a:pt x="639" y="9819"/>
                  </a:cubicBezTo>
                  <a:lnTo>
                    <a:pt x="13344" y="9819"/>
                  </a:lnTo>
                  <a:cubicBezTo>
                    <a:pt x="13648" y="9819"/>
                    <a:pt x="13892" y="9606"/>
                    <a:pt x="13922" y="9302"/>
                  </a:cubicBezTo>
                  <a:lnTo>
                    <a:pt x="15077" y="670"/>
                  </a:lnTo>
                  <a:cubicBezTo>
                    <a:pt x="15138" y="305"/>
                    <a:pt x="14864" y="1"/>
                    <a:pt x="14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2107450" y="1578575"/>
              <a:ext cx="69175" cy="69175"/>
            </a:xfrm>
            <a:custGeom>
              <a:avLst/>
              <a:gdLst/>
              <a:ahLst/>
              <a:cxnLst/>
              <a:rect l="l" t="t" r="r" b="b"/>
              <a:pathLst>
                <a:path w="2767" h="2767" extrusionOk="0">
                  <a:moveTo>
                    <a:pt x="1368" y="1"/>
                  </a:moveTo>
                  <a:cubicBezTo>
                    <a:pt x="608" y="1"/>
                    <a:pt x="0" y="639"/>
                    <a:pt x="0" y="1399"/>
                  </a:cubicBezTo>
                  <a:cubicBezTo>
                    <a:pt x="0" y="2159"/>
                    <a:pt x="608" y="2767"/>
                    <a:pt x="1368" y="2767"/>
                  </a:cubicBezTo>
                  <a:cubicBezTo>
                    <a:pt x="2128" y="2767"/>
                    <a:pt x="2766" y="2159"/>
                    <a:pt x="2766" y="1399"/>
                  </a:cubicBezTo>
                  <a:cubicBezTo>
                    <a:pt x="2766" y="639"/>
                    <a:pt x="2128" y="1"/>
                    <a:pt x="1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1700150" y="1567175"/>
              <a:ext cx="201400" cy="76775"/>
            </a:xfrm>
            <a:custGeom>
              <a:avLst/>
              <a:gdLst/>
              <a:ahLst/>
              <a:cxnLst/>
              <a:rect l="l" t="t" r="r" b="b"/>
              <a:pathLst>
                <a:path w="8056" h="3071" fill="none" extrusionOk="0">
                  <a:moveTo>
                    <a:pt x="0" y="2828"/>
                  </a:moveTo>
                  <a:cubicBezTo>
                    <a:pt x="0" y="2828"/>
                    <a:pt x="4924" y="3071"/>
                    <a:pt x="8055"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1930400" y="1498025"/>
              <a:ext cx="7625" cy="134525"/>
            </a:xfrm>
            <a:custGeom>
              <a:avLst/>
              <a:gdLst/>
              <a:ahLst/>
              <a:cxnLst/>
              <a:rect l="l" t="t" r="r" b="b"/>
              <a:pathLst>
                <a:path w="305" h="5381" fill="none" extrusionOk="0">
                  <a:moveTo>
                    <a:pt x="152" y="1"/>
                  </a:moveTo>
                  <a:cubicBezTo>
                    <a:pt x="152" y="1"/>
                    <a:pt x="304" y="3679"/>
                    <a:pt x="0" y="53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1803500" y="1338450"/>
              <a:ext cx="35725" cy="34975"/>
            </a:xfrm>
            <a:custGeom>
              <a:avLst/>
              <a:gdLst/>
              <a:ahLst/>
              <a:cxnLst/>
              <a:rect l="l" t="t" r="r" b="b"/>
              <a:pathLst>
                <a:path w="1429" h="1399" fill="none" extrusionOk="0">
                  <a:moveTo>
                    <a:pt x="0" y="1"/>
                  </a:moveTo>
                  <a:cubicBezTo>
                    <a:pt x="0" y="1"/>
                    <a:pt x="61" y="913"/>
                    <a:pt x="1429" y="1399"/>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2236625" y="1213075"/>
              <a:ext cx="246225" cy="208225"/>
            </a:xfrm>
            <a:custGeom>
              <a:avLst/>
              <a:gdLst/>
              <a:ahLst/>
              <a:cxnLst/>
              <a:rect l="l" t="t" r="r" b="b"/>
              <a:pathLst>
                <a:path w="9849" h="8329" extrusionOk="0">
                  <a:moveTo>
                    <a:pt x="4378" y="0"/>
                  </a:moveTo>
                  <a:cubicBezTo>
                    <a:pt x="4317" y="0"/>
                    <a:pt x="4286" y="0"/>
                    <a:pt x="4226" y="31"/>
                  </a:cubicBezTo>
                  <a:cubicBezTo>
                    <a:pt x="3739" y="396"/>
                    <a:pt x="548" y="2949"/>
                    <a:pt x="1" y="7812"/>
                  </a:cubicBezTo>
                  <a:cubicBezTo>
                    <a:pt x="1" y="7934"/>
                    <a:pt x="92" y="8055"/>
                    <a:pt x="213" y="8055"/>
                  </a:cubicBezTo>
                  <a:lnTo>
                    <a:pt x="5624" y="8329"/>
                  </a:lnTo>
                  <a:cubicBezTo>
                    <a:pt x="5745" y="8329"/>
                    <a:pt x="5837" y="8238"/>
                    <a:pt x="5837" y="8116"/>
                  </a:cubicBezTo>
                  <a:cubicBezTo>
                    <a:pt x="6293" y="3982"/>
                    <a:pt x="8694" y="1490"/>
                    <a:pt x="9697" y="639"/>
                  </a:cubicBezTo>
                  <a:cubicBezTo>
                    <a:pt x="9849" y="517"/>
                    <a:pt x="9758" y="274"/>
                    <a:pt x="9575" y="274"/>
                  </a:cubicBezTo>
                  <a:lnTo>
                    <a:pt x="4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2250300" y="1226000"/>
              <a:ext cx="208250" cy="182400"/>
            </a:xfrm>
            <a:custGeom>
              <a:avLst/>
              <a:gdLst/>
              <a:ahLst/>
              <a:cxnLst/>
              <a:rect l="l" t="t" r="r" b="b"/>
              <a:pathLst>
                <a:path w="8330" h="7296" extrusionOk="0">
                  <a:moveTo>
                    <a:pt x="5067" y="969"/>
                  </a:moveTo>
                  <a:cubicBezTo>
                    <a:pt x="5091" y="969"/>
                    <a:pt x="5114" y="970"/>
                    <a:pt x="5138" y="973"/>
                  </a:cubicBezTo>
                  <a:cubicBezTo>
                    <a:pt x="5411" y="1034"/>
                    <a:pt x="5502" y="1246"/>
                    <a:pt x="5320" y="1490"/>
                  </a:cubicBezTo>
                  <a:cubicBezTo>
                    <a:pt x="5188" y="1701"/>
                    <a:pt x="4919" y="1866"/>
                    <a:pt x="4671" y="1866"/>
                  </a:cubicBezTo>
                  <a:cubicBezTo>
                    <a:pt x="4633" y="1866"/>
                    <a:pt x="4596" y="1862"/>
                    <a:pt x="4560" y="1854"/>
                  </a:cubicBezTo>
                  <a:cubicBezTo>
                    <a:pt x="4287" y="1824"/>
                    <a:pt x="4195" y="1581"/>
                    <a:pt x="4347" y="1338"/>
                  </a:cubicBezTo>
                  <a:cubicBezTo>
                    <a:pt x="4514" y="1115"/>
                    <a:pt x="4808" y="969"/>
                    <a:pt x="5067" y="969"/>
                  </a:cubicBezTo>
                  <a:close/>
                  <a:moveTo>
                    <a:pt x="3922" y="0"/>
                  </a:moveTo>
                  <a:cubicBezTo>
                    <a:pt x="3831" y="61"/>
                    <a:pt x="3709" y="152"/>
                    <a:pt x="3557" y="304"/>
                  </a:cubicBezTo>
                  <a:cubicBezTo>
                    <a:pt x="3223" y="578"/>
                    <a:pt x="2797" y="1003"/>
                    <a:pt x="2341" y="1581"/>
                  </a:cubicBezTo>
                  <a:cubicBezTo>
                    <a:pt x="1764" y="2280"/>
                    <a:pt x="1186" y="3222"/>
                    <a:pt x="730" y="4347"/>
                  </a:cubicBezTo>
                  <a:cubicBezTo>
                    <a:pt x="426" y="5076"/>
                    <a:pt x="183" y="5927"/>
                    <a:pt x="31" y="6839"/>
                  </a:cubicBezTo>
                  <a:cubicBezTo>
                    <a:pt x="31" y="6900"/>
                    <a:pt x="31" y="6961"/>
                    <a:pt x="1" y="7052"/>
                  </a:cubicBezTo>
                  <a:lnTo>
                    <a:pt x="4834" y="7295"/>
                  </a:lnTo>
                  <a:cubicBezTo>
                    <a:pt x="4864" y="7174"/>
                    <a:pt x="4864" y="7082"/>
                    <a:pt x="4895" y="6991"/>
                  </a:cubicBezTo>
                  <a:cubicBezTo>
                    <a:pt x="5016" y="6110"/>
                    <a:pt x="5229" y="5319"/>
                    <a:pt x="5502" y="4590"/>
                  </a:cubicBezTo>
                  <a:cubicBezTo>
                    <a:pt x="6019" y="3192"/>
                    <a:pt x="6718" y="2097"/>
                    <a:pt x="7387" y="1246"/>
                  </a:cubicBezTo>
                  <a:cubicBezTo>
                    <a:pt x="7721" y="851"/>
                    <a:pt x="8025" y="487"/>
                    <a:pt x="8329" y="213"/>
                  </a:cubicBezTo>
                  <a:lnTo>
                    <a:pt x="39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250300" y="1290575"/>
              <a:ext cx="137575" cy="117825"/>
            </a:xfrm>
            <a:custGeom>
              <a:avLst/>
              <a:gdLst/>
              <a:ahLst/>
              <a:cxnLst/>
              <a:rect l="l" t="t" r="r" b="b"/>
              <a:pathLst>
                <a:path w="5503" h="4713" extrusionOk="0">
                  <a:moveTo>
                    <a:pt x="4155" y="0"/>
                  </a:moveTo>
                  <a:cubicBezTo>
                    <a:pt x="3838" y="0"/>
                    <a:pt x="1452" y="1343"/>
                    <a:pt x="730" y="1764"/>
                  </a:cubicBezTo>
                  <a:cubicBezTo>
                    <a:pt x="426" y="2493"/>
                    <a:pt x="183" y="3314"/>
                    <a:pt x="31" y="4256"/>
                  </a:cubicBezTo>
                  <a:cubicBezTo>
                    <a:pt x="31" y="4317"/>
                    <a:pt x="31" y="4378"/>
                    <a:pt x="1" y="4469"/>
                  </a:cubicBezTo>
                  <a:lnTo>
                    <a:pt x="4834" y="4712"/>
                  </a:lnTo>
                  <a:cubicBezTo>
                    <a:pt x="4834" y="4591"/>
                    <a:pt x="4864" y="4499"/>
                    <a:pt x="4864" y="4378"/>
                  </a:cubicBezTo>
                  <a:cubicBezTo>
                    <a:pt x="5016" y="3527"/>
                    <a:pt x="5229" y="2736"/>
                    <a:pt x="5502" y="2007"/>
                  </a:cubicBezTo>
                  <a:cubicBezTo>
                    <a:pt x="5229" y="1551"/>
                    <a:pt x="4347" y="31"/>
                    <a:pt x="4165" y="1"/>
                  </a:cubicBezTo>
                  <a:cubicBezTo>
                    <a:pt x="4162" y="0"/>
                    <a:pt x="4159" y="0"/>
                    <a:pt x="4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262450" y="1707750"/>
              <a:ext cx="1177850" cy="39550"/>
            </a:xfrm>
            <a:custGeom>
              <a:avLst/>
              <a:gdLst/>
              <a:ahLst/>
              <a:cxnLst/>
              <a:rect l="l" t="t" r="r" b="b"/>
              <a:pathLst>
                <a:path w="47114" h="1582" extrusionOk="0">
                  <a:moveTo>
                    <a:pt x="0" y="1"/>
                  </a:moveTo>
                  <a:lnTo>
                    <a:pt x="0" y="1582"/>
                  </a:lnTo>
                  <a:lnTo>
                    <a:pt x="47114" y="1582"/>
                  </a:lnTo>
                  <a:lnTo>
                    <a:pt x="47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102875" y="1747275"/>
              <a:ext cx="213550" cy="797150"/>
            </a:xfrm>
            <a:custGeom>
              <a:avLst/>
              <a:gdLst/>
              <a:ahLst/>
              <a:cxnLst/>
              <a:rect l="l" t="t" r="r" b="b"/>
              <a:pathLst>
                <a:path w="8542" h="31886" extrusionOk="0">
                  <a:moveTo>
                    <a:pt x="6383" y="1"/>
                  </a:moveTo>
                  <a:lnTo>
                    <a:pt x="0" y="31886"/>
                  </a:lnTo>
                  <a:lnTo>
                    <a:pt x="821" y="31886"/>
                  </a:lnTo>
                  <a:lnTo>
                    <a:pt x="8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387100" y="1747275"/>
              <a:ext cx="213550" cy="797150"/>
            </a:xfrm>
            <a:custGeom>
              <a:avLst/>
              <a:gdLst/>
              <a:ahLst/>
              <a:cxnLst/>
              <a:rect l="l" t="t" r="r" b="b"/>
              <a:pathLst>
                <a:path w="8542" h="31886" extrusionOk="0">
                  <a:moveTo>
                    <a:pt x="0" y="1"/>
                  </a:moveTo>
                  <a:lnTo>
                    <a:pt x="7721" y="31886"/>
                  </a:lnTo>
                  <a:lnTo>
                    <a:pt x="8541" y="31886"/>
                  </a:lnTo>
                  <a:lnTo>
                    <a:pt x="2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490825" y="1911175"/>
              <a:ext cx="202525" cy="351325"/>
            </a:xfrm>
            <a:custGeom>
              <a:avLst/>
              <a:gdLst/>
              <a:ahLst/>
              <a:cxnLst/>
              <a:rect l="l" t="t" r="r" b="b"/>
              <a:pathLst>
                <a:path w="8101" h="14053" extrusionOk="0">
                  <a:moveTo>
                    <a:pt x="1935" y="1"/>
                  </a:moveTo>
                  <a:cubicBezTo>
                    <a:pt x="986" y="1"/>
                    <a:pt x="1" y="734"/>
                    <a:pt x="350" y="2381"/>
                  </a:cubicBezTo>
                  <a:cubicBezTo>
                    <a:pt x="1079" y="5755"/>
                    <a:pt x="2751" y="4752"/>
                    <a:pt x="3268" y="6089"/>
                  </a:cubicBezTo>
                  <a:cubicBezTo>
                    <a:pt x="3815" y="7457"/>
                    <a:pt x="2751" y="8977"/>
                    <a:pt x="3572" y="10405"/>
                  </a:cubicBezTo>
                  <a:cubicBezTo>
                    <a:pt x="4392" y="11834"/>
                    <a:pt x="5912" y="11165"/>
                    <a:pt x="6885" y="14053"/>
                  </a:cubicBezTo>
                  <a:cubicBezTo>
                    <a:pt x="6885" y="14053"/>
                    <a:pt x="8101" y="11530"/>
                    <a:pt x="7797" y="9889"/>
                  </a:cubicBezTo>
                  <a:cubicBezTo>
                    <a:pt x="7523" y="8217"/>
                    <a:pt x="6034" y="8582"/>
                    <a:pt x="6429" y="6606"/>
                  </a:cubicBezTo>
                  <a:cubicBezTo>
                    <a:pt x="6854" y="4600"/>
                    <a:pt x="6490" y="3414"/>
                    <a:pt x="5304" y="3232"/>
                  </a:cubicBezTo>
                  <a:cubicBezTo>
                    <a:pt x="4119" y="3019"/>
                    <a:pt x="4088" y="2047"/>
                    <a:pt x="3268" y="679"/>
                  </a:cubicBezTo>
                  <a:cubicBezTo>
                    <a:pt x="3003" y="238"/>
                    <a:pt x="2475"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2542875" y="1958525"/>
              <a:ext cx="126925" cy="365525"/>
            </a:xfrm>
            <a:custGeom>
              <a:avLst/>
              <a:gdLst/>
              <a:ahLst/>
              <a:cxnLst/>
              <a:rect l="l" t="t" r="r" b="b"/>
              <a:pathLst>
                <a:path w="5077" h="14621" extrusionOk="0">
                  <a:moveTo>
                    <a:pt x="122" y="1"/>
                  </a:moveTo>
                  <a:lnTo>
                    <a:pt x="0" y="92"/>
                  </a:lnTo>
                  <a:cubicBezTo>
                    <a:pt x="2918" y="3557"/>
                    <a:pt x="4043" y="7326"/>
                    <a:pt x="4468" y="9849"/>
                  </a:cubicBezTo>
                  <a:cubicBezTo>
                    <a:pt x="4924" y="12615"/>
                    <a:pt x="4681" y="14590"/>
                    <a:pt x="4681" y="14590"/>
                  </a:cubicBezTo>
                  <a:lnTo>
                    <a:pt x="4863" y="14621"/>
                  </a:lnTo>
                  <a:cubicBezTo>
                    <a:pt x="4863" y="14590"/>
                    <a:pt x="5076" y="12615"/>
                    <a:pt x="4620" y="9849"/>
                  </a:cubicBezTo>
                  <a:cubicBezTo>
                    <a:pt x="4195" y="7265"/>
                    <a:pt x="3070" y="3496"/>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2662175" y="1975900"/>
              <a:ext cx="169875" cy="296475"/>
            </a:xfrm>
            <a:custGeom>
              <a:avLst/>
              <a:gdLst/>
              <a:ahLst/>
              <a:cxnLst/>
              <a:rect l="l" t="t" r="r" b="b"/>
              <a:pathLst>
                <a:path w="6795" h="11859" extrusionOk="0">
                  <a:moveTo>
                    <a:pt x="5188" y="1"/>
                  </a:moveTo>
                  <a:cubicBezTo>
                    <a:pt x="4730" y="1"/>
                    <a:pt x="4276" y="204"/>
                    <a:pt x="4043" y="582"/>
                  </a:cubicBezTo>
                  <a:cubicBezTo>
                    <a:pt x="3374" y="1707"/>
                    <a:pt x="3344" y="2527"/>
                    <a:pt x="2341" y="2710"/>
                  </a:cubicBezTo>
                  <a:cubicBezTo>
                    <a:pt x="1338" y="2892"/>
                    <a:pt x="1034" y="3865"/>
                    <a:pt x="1398" y="5567"/>
                  </a:cubicBezTo>
                  <a:cubicBezTo>
                    <a:pt x="1733" y="7239"/>
                    <a:pt x="487" y="6935"/>
                    <a:pt x="243" y="8333"/>
                  </a:cubicBezTo>
                  <a:cubicBezTo>
                    <a:pt x="0" y="9731"/>
                    <a:pt x="1003" y="11859"/>
                    <a:pt x="1003" y="11859"/>
                  </a:cubicBezTo>
                  <a:cubicBezTo>
                    <a:pt x="1854" y="9397"/>
                    <a:pt x="3101" y="9974"/>
                    <a:pt x="3800" y="8759"/>
                  </a:cubicBezTo>
                  <a:cubicBezTo>
                    <a:pt x="4468" y="7573"/>
                    <a:pt x="3617" y="6266"/>
                    <a:pt x="4043" y="5141"/>
                  </a:cubicBezTo>
                  <a:cubicBezTo>
                    <a:pt x="4499" y="4017"/>
                    <a:pt x="5927" y="4838"/>
                    <a:pt x="6505" y="1980"/>
                  </a:cubicBezTo>
                  <a:cubicBezTo>
                    <a:pt x="6794" y="612"/>
                    <a:pt x="5983" y="1"/>
                    <a:pt x="5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2681175" y="2015525"/>
              <a:ext cx="107925" cy="308525"/>
            </a:xfrm>
            <a:custGeom>
              <a:avLst/>
              <a:gdLst/>
              <a:ahLst/>
              <a:cxnLst/>
              <a:rect l="l" t="t" r="r" b="b"/>
              <a:pathLst>
                <a:path w="4317" h="12341" extrusionOk="0">
                  <a:moveTo>
                    <a:pt x="4195" y="0"/>
                  </a:moveTo>
                  <a:cubicBezTo>
                    <a:pt x="1702" y="2949"/>
                    <a:pt x="760" y="6140"/>
                    <a:pt x="395" y="8298"/>
                  </a:cubicBezTo>
                  <a:cubicBezTo>
                    <a:pt x="0" y="10639"/>
                    <a:pt x="213" y="12341"/>
                    <a:pt x="213" y="12341"/>
                  </a:cubicBezTo>
                  <a:lnTo>
                    <a:pt x="335" y="12310"/>
                  </a:lnTo>
                  <a:cubicBezTo>
                    <a:pt x="335" y="12310"/>
                    <a:pt x="152" y="10639"/>
                    <a:pt x="547" y="8329"/>
                  </a:cubicBezTo>
                  <a:cubicBezTo>
                    <a:pt x="882" y="6171"/>
                    <a:pt x="1824" y="3009"/>
                    <a:pt x="4316" y="91"/>
                  </a:cubicBezTo>
                  <a:lnTo>
                    <a:pt x="4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2552750" y="2297425"/>
              <a:ext cx="242425" cy="238650"/>
            </a:xfrm>
            <a:custGeom>
              <a:avLst/>
              <a:gdLst/>
              <a:ahLst/>
              <a:cxnLst/>
              <a:rect l="l" t="t" r="r" b="b"/>
              <a:pathLst>
                <a:path w="9697" h="9546" extrusionOk="0">
                  <a:moveTo>
                    <a:pt x="0" y="1"/>
                  </a:moveTo>
                  <a:lnTo>
                    <a:pt x="1429" y="9545"/>
                  </a:lnTo>
                  <a:lnTo>
                    <a:pt x="8298" y="9545"/>
                  </a:lnTo>
                  <a:lnTo>
                    <a:pt x="96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2563375" y="2297425"/>
              <a:ext cx="58550" cy="238650"/>
            </a:xfrm>
            <a:custGeom>
              <a:avLst/>
              <a:gdLst/>
              <a:ahLst/>
              <a:cxnLst/>
              <a:rect l="l" t="t" r="r" b="b"/>
              <a:pathLst>
                <a:path w="2342" h="9546" extrusionOk="0">
                  <a:moveTo>
                    <a:pt x="1" y="1"/>
                  </a:moveTo>
                  <a:lnTo>
                    <a:pt x="1399" y="9545"/>
                  </a:lnTo>
                  <a:lnTo>
                    <a:pt x="2341" y="9545"/>
                  </a:lnTo>
                  <a:lnTo>
                    <a:pt x="91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2713850" y="2297425"/>
              <a:ext cx="81325" cy="238650"/>
            </a:xfrm>
            <a:custGeom>
              <a:avLst/>
              <a:gdLst/>
              <a:ahLst/>
              <a:cxnLst/>
              <a:rect l="l" t="t" r="r" b="b"/>
              <a:pathLst>
                <a:path w="3253" h="9546" extrusionOk="0">
                  <a:moveTo>
                    <a:pt x="1398" y="1"/>
                  </a:moveTo>
                  <a:lnTo>
                    <a:pt x="0" y="9545"/>
                  </a:lnTo>
                  <a:lnTo>
                    <a:pt x="1854" y="9545"/>
                  </a:lnTo>
                  <a:lnTo>
                    <a:pt x="325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2557300" y="2325550"/>
              <a:ext cx="234075" cy="14475"/>
            </a:xfrm>
            <a:custGeom>
              <a:avLst/>
              <a:gdLst/>
              <a:ahLst/>
              <a:cxnLst/>
              <a:rect l="l" t="t" r="r" b="b"/>
              <a:pathLst>
                <a:path w="9363" h="579" extrusionOk="0">
                  <a:moveTo>
                    <a:pt x="1" y="1"/>
                  </a:moveTo>
                  <a:lnTo>
                    <a:pt x="92" y="578"/>
                  </a:lnTo>
                  <a:lnTo>
                    <a:pt x="9271" y="578"/>
                  </a:lnTo>
                  <a:lnTo>
                    <a:pt x="936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2599850" y="2536050"/>
              <a:ext cx="148975" cy="15975"/>
            </a:xfrm>
            <a:custGeom>
              <a:avLst/>
              <a:gdLst/>
              <a:ahLst/>
              <a:cxnLst/>
              <a:rect l="l" t="t" r="r" b="b"/>
              <a:pathLst>
                <a:path w="5959" h="639" extrusionOk="0">
                  <a:moveTo>
                    <a:pt x="1" y="0"/>
                  </a:moveTo>
                  <a:lnTo>
                    <a:pt x="1" y="638"/>
                  </a:lnTo>
                  <a:lnTo>
                    <a:pt x="5958" y="63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599850" y="2536050"/>
              <a:ext cx="148975" cy="8375"/>
            </a:xfrm>
            <a:custGeom>
              <a:avLst/>
              <a:gdLst/>
              <a:ahLst/>
              <a:cxnLst/>
              <a:rect l="l" t="t" r="r" b="b"/>
              <a:pathLst>
                <a:path w="5959" h="335" extrusionOk="0">
                  <a:moveTo>
                    <a:pt x="1" y="0"/>
                  </a:moveTo>
                  <a:lnTo>
                    <a:pt x="1" y="335"/>
                  </a:lnTo>
                  <a:lnTo>
                    <a:pt x="5958" y="335"/>
                  </a:lnTo>
                  <a:lnTo>
                    <a:pt x="595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2542100" y="2290600"/>
              <a:ext cx="263725" cy="34975"/>
            </a:xfrm>
            <a:custGeom>
              <a:avLst/>
              <a:gdLst/>
              <a:ahLst/>
              <a:cxnLst/>
              <a:rect l="l" t="t" r="r" b="b"/>
              <a:pathLst>
                <a:path w="10549" h="1399" extrusionOk="0">
                  <a:moveTo>
                    <a:pt x="1" y="0"/>
                  </a:moveTo>
                  <a:lnTo>
                    <a:pt x="1" y="1399"/>
                  </a:lnTo>
                  <a:lnTo>
                    <a:pt x="10548" y="1399"/>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2757150" y="2290600"/>
              <a:ext cx="48675" cy="34975"/>
            </a:xfrm>
            <a:custGeom>
              <a:avLst/>
              <a:gdLst/>
              <a:ahLst/>
              <a:cxnLst/>
              <a:rect l="l" t="t" r="r" b="b"/>
              <a:pathLst>
                <a:path w="1947" h="1399" extrusionOk="0">
                  <a:moveTo>
                    <a:pt x="1" y="0"/>
                  </a:moveTo>
                  <a:lnTo>
                    <a:pt x="1" y="1399"/>
                  </a:lnTo>
                  <a:lnTo>
                    <a:pt x="1946" y="1399"/>
                  </a:lnTo>
                  <a:lnTo>
                    <a:pt x="1946"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2548175" y="2290600"/>
              <a:ext cx="32700" cy="34975"/>
            </a:xfrm>
            <a:custGeom>
              <a:avLst/>
              <a:gdLst/>
              <a:ahLst/>
              <a:cxnLst/>
              <a:rect l="l" t="t" r="r" b="b"/>
              <a:pathLst>
                <a:path w="1308" h="1399" extrusionOk="0">
                  <a:moveTo>
                    <a:pt x="1" y="0"/>
                  </a:moveTo>
                  <a:lnTo>
                    <a:pt x="1" y="1399"/>
                  </a:lnTo>
                  <a:lnTo>
                    <a:pt x="1308" y="1399"/>
                  </a:lnTo>
                  <a:lnTo>
                    <a:pt x="130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32"/>
          <p:cNvGrpSpPr/>
          <p:nvPr/>
        </p:nvGrpSpPr>
        <p:grpSpPr>
          <a:xfrm>
            <a:off x="5386863" y="1857455"/>
            <a:ext cx="1271331" cy="1230183"/>
            <a:chOff x="6739025" y="763225"/>
            <a:chExt cx="798675" cy="772825"/>
          </a:xfrm>
        </p:grpSpPr>
        <p:sp>
          <p:nvSpPr>
            <p:cNvPr id="917" name="Google Shape;917;p32"/>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6739025" y="900000"/>
              <a:ext cx="798675" cy="636050"/>
            </a:xfrm>
            <a:custGeom>
              <a:avLst/>
              <a:gdLst/>
              <a:ahLst/>
              <a:cxnLst/>
              <a:rect l="l" t="t" r="r" b="b"/>
              <a:pathLst>
                <a:path w="31947" h="25442" extrusionOk="0">
                  <a:moveTo>
                    <a:pt x="1" y="1"/>
                  </a:moveTo>
                  <a:lnTo>
                    <a:pt x="1" y="25442"/>
                  </a:lnTo>
                  <a:lnTo>
                    <a:pt x="31947" y="25442"/>
                  </a:lnTo>
                  <a:lnTo>
                    <a:pt x="31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6761075" y="921275"/>
              <a:ext cx="754600" cy="592750"/>
            </a:xfrm>
            <a:custGeom>
              <a:avLst/>
              <a:gdLst/>
              <a:ahLst/>
              <a:cxnLst/>
              <a:rect l="l" t="t" r="r" b="b"/>
              <a:pathLst>
                <a:path w="30184" h="23710" extrusionOk="0">
                  <a:moveTo>
                    <a:pt x="0" y="1"/>
                  </a:moveTo>
                  <a:lnTo>
                    <a:pt x="0" y="23709"/>
                  </a:lnTo>
                  <a:lnTo>
                    <a:pt x="30183" y="23709"/>
                  </a:lnTo>
                  <a:lnTo>
                    <a:pt x="3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783875" y="950925"/>
              <a:ext cx="418725" cy="534225"/>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277800" y="1283750"/>
              <a:ext cx="189225" cy="12175"/>
            </a:xfrm>
            <a:custGeom>
              <a:avLst/>
              <a:gdLst/>
              <a:ahLst/>
              <a:cxnLst/>
              <a:rect l="l" t="t" r="r" b="b"/>
              <a:pathLst>
                <a:path w="7569" h="487" fill="none" extrusionOk="0">
                  <a:moveTo>
                    <a:pt x="7569" y="487"/>
                  </a:moveTo>
                  <a:lnTo>
                    <a:pt x="7265" y="183"/>
                  </a:lnTo>
                  <a:cubicBezTo>
                    <a:pt x="7083" y="0"/>
                    <a:pt x="6809" y="0"/>
                    <a:pt x="6627" y="183"/>
                  </a:cubicBezTo>
                  <a:lnTo>
                    <a:pt x="6627" y="183"/>
                  </a:lnTo>
                  <a:cubicBezTo>
                    <a:pt x="6444" y="365"/>
                    <a:pt x="6171" y="365"/>
                    <a:pt x="5988" y="183"/>
                  </a:cubicBezTo>
                  <a:lnTo>
                    <a:pt x="5988" y="183"/>
                  </a:lnTo>
                  <a:cubicBezTo>
                    <a:pt x="5836" y="0"/>
                    <a:pt x="5532" y="0"/>
                    <a:pt x="5380" y="183"/>
                  </a:cubicBezTo>
                  <a:lnTo>
                    <a:pt x="5380" y="183"/>
                  </a:lnTo>
                  <a:cubicBezTo>
                    <a:pt x="5198" y="365"/>
                    <a:pt x="4924" y="365"/>
                    <a:pt x="4742" y="183"/>
                  </a:cubicBezTo>
                  <a:lnTo>
                    <a:pt x="4742" y="183"/>
                  </a:lnTo>
                  <a:cubicBezTo>
                    <a:pt x="4560" y="0"/>
                    <a:pt x="4286" y="0"/>
                    <a:pt x="4104" y="183"/>
                  </a:cubicBezTo>
                  <a:lnTo>
                    <a:pt x="4104" y="183"/>
                  </a:lnTo>
                  <a:cubicBezTo>
                    <a:pt x="3921" y="365"/>
                    <a:pt x="3648" y="365"/>
                    <a:pt x="3465" y="183"/>
                  </a:cubicBezTo>
                  <a:lnTo>
                    <a:pt x="3465" y="183"/>
                  </a:lnTo>
                  <a:cubicBezTo>
                    <a:pt x="3313" y="0"/>
                    <a:pt x="3009" y="0"/>
                    <a:pt x="2858" y="183"/>
                  </a:cubicBezTo>
                  <a:lnTo>
                    <a:pt x="2858" y="183"/>
                  </a:lnTo>
                  <a:cubicBezTo>
                    <a:pt x="2675" y="365"/>
                    <a:pt x="2402" y="365"/>
                    <a:pt x="2219" y="183"/>
                  </a:cubicBezTo>
                  <a:lnTo>
                    <a:pt x="2219" y="183"/>
                  </a:lnTo>
                  <a:cubicBezTo>
                    <a:pt x="2037" y="0"/>
                    <a:pt x="1763" y="0"/>
                    <a:pt x="1581" y="183"/>
                  </a:cubicBezTo>
                  <a:lnTo>
                    <a:pt x="1581" y="183"/>
                  </a:lnTo>
                  <a:cubicBezTo>
                    <a:pt x="1399" y="365"/>
                    <a:pt x="1125" y="365"/>
                    <a:pt x="943" y="183"/>
                  </a:cubicBezTo>
                  <a:lnTo>
                    <a:pt x="943" y="183"/>
                  </a:lnTo>
                  <a:cubicBezTo>
                    <a:pt x="791" y="0"/>
                    <a:pt x="487" y="0"/>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7277800" y="1314150"/>
              <a:ext cx="189225" cy="12175"/>
            </a:xfrm>
            <a:custGeom>
              <a:avLst/>
              <a:gdLst/>
              <a:ahLst/>
              <a:cxnLst/>
              <a:rect l="l" t="t" r="r" b="b"/>
              <a:pathLst>
                <a:path w="7569" h="487" fill="none" extrusionOk="0">
                  <a:moveTo>
                    <a:pt x="7569" y="486"/>
                  </a:moveTo>
                  <a:lnTo>
                    <a:pt x="7265" y="182"/>
                  </a:lnTo>
                  <a:cubicBezTo>
                    <a:pt x="7083" y="0"/>
                    <a:pt x="6809" y="0"/>
                    <a:pt x="6627" y="182"/>
                  </a:cubicBezTo>
                  <a:lnTo>
                    <a:pt x="6627" y="182"/>
                  </a:lnTo>
                  <a:cubicBezTo>
                    <a:pt x="6444" y="365"/>
                    <a:pt x="6171" y="365"/>
                    <a:pt x="5988" y="182"/>
                  </a:cubicBezTo>
                  <a:lnTo>
                    <a:pt x="5988" y="182"/>
                  </a:lnTo>
                  <a:cubicBezTo>
                    <a:pt x="5836" y="0"/>
                    <a:pt x="5532" y="0"/>
                    <a:pt x="5380" y="182"/>
                  </a:cubicBezTo>
                  <a:lnTo>
                    <a:pt x="5380" y="182"/>
                  </a:lnTo>
                  <a:cubicBezTo>
                    <a:pt x="5198" y="365"/>
                    <a:pt x="4924" y="365"/>
                    <a:pt x="4742" y="182"/>
                  </a:cubicBezTo>
                  <a:lnTo>
                    <a:pt x="4742" y="182"/>
                  </a:lnTo>
                  <a:cubicBezTo>
                    <a:pt x="4560" y="0"/>
                    <a:pt x="4286" y="0"/>
                    <a:pt x="4104" y="182"/>
                  </a:cubicBezTo>
                  <a:lnTo>
                    <a:pt x="4104" y="182"/>
                  </a:lnTo>
                  <a:cubicBezTo>
                    <a:pt x="3921" y="365"/>
                    <a:pt x="3648" y="365"/>
                    <a:pt x="3465" y="182"/>
                  </a:cubicBezTo>
                  <a:lnTo>
                    <a:pt x="3465" y="182"/>
                  </a:lnTo>
                  <a:cubicBezTo>
                    <a:pt x="3313" y="0"/>
                    <a:pt x="3009" y="0"/>
                    <a:pt x="2858" y="182"/>
                  </a:cubicBezTo>
                  <a:lnTo>
                    <a:pt x="2858" y="182"/>
                  </a:lnTo>
                  <a:cubicBezTo>
                    <a:pt x="2675" y="365"/>
                    <a:pt x="2402" y="365"/>
                    <a:pt x="2219" y="182"/>
                  </a:cubicBezTo>
                  <a:lnTo>
                    <a:pt x="2219" y="182"/>
                  </a:lnTo>
                  <a:cubicBezTo>
                    <a:pt x="2037" y="0"/>
                    <a:pt x="1763" y="0"/>
                    <a:pt x="1581" y="182"/>
                  </a:cubicBezTo>
                  <a:lnTo>
                    <a:pt x="1581" y="182"/>
                  </a:lnTo>
                  <a:cubicBezTo>
                    <a:pt x="1399" y="365"/>
                    <a:pt x="1125" y="365"/>
                    <a:pt x="943" y="182"/>
                  </a:cubicBezTo>
                  <a:lnTo>
                    <a:pt x="943" y="182"/>
                  </a:lnTo>
                  <a:cubicBezTo>
                    <a:pt x="791" y="0"/>
                    <a:pt x="487" y="0"/>
                    <a:pt x="335" y="182"/>
                  </a:cubicBezTo>
                  <a:lnTo>
                    <a:pt x="0" y="486"/>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7277800" y="1344525"/>
              <a:ext cx="95000" cy="12200"/>
            </a:xfrm>
            <a:custGeom>
              <a:avLst/>
              <a:gdLst/>
              <a:ahLst/>
              <a:cxnLst/>
              <a:rect l="l" t="t" r="r" b="b"/>
              <a:pathLst>
                <a:path w="3800" h="488" fill="none" extrusionOk="0">
                  <a:moveTo>
                    <a:pt x="3800" y="487"/>
                  </a:moveTo>
                  <a:lnTo>
                    <a:pt x="3465" y="183"/>
                  </a:lnTo>
                  <a:cubicBezTo>
                    <a:pt x="3313" y="1"/>
                    <a:pt x="3009" y="1"/>
                    <a:pt x="2858" y="183"/>
                  </a:cubicBezTo>
                  <a:lnTo>
                    <a:pt x="2858" y="183"/>
                  </a:lnTo>
                  <a:cubicBezTo>
                    <a:pt x="2675" y="335"/>
                    <a:pt x="2402" y="335"/>
                    <a:pt x="2219" y="183"/>
                  </a:cubicBezTo>
                  <a:lnTo>
                    <a:pt x="2219" y="183"/>
                  </a:lnTo>
                  <a:cubicBezTo>
                    <a:pt x="2037" y="1"/>
                    <a:pt x="1763" y="1"/>
                    <a:pt x="1581" y="183"/>
                  </a:cubicBezTo>
                  <a:lnTo>
                    <a:pt x="1581" y="183"/>
                  </a:lnTo>
                  <a:cubicBezTo>
                    <a:pt x="1399" y="335"/>
                    <a:pt x="1125" y="335"/>
                    <a:pt x="943" y="183"/>
                  </a:cubicBezTo>
                  <a:lnTo>
                    <a:pt x="943" y="183"/>
                  </a:lnTo>
                  <a:cubicBezTo>
                    <a:pt x="791" y="1"/>
                    <a:pt x="487" y="1"/>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7277800" y="1374925"/>
              <a:ext cx="95000" cy="12200"/>
            </a:xfrm>
            <a:custGeom>
              <a:avLst/>
              <a:gdLst/>
              <a:ahLst/>
              <a:cxnLst/>
              <a:rect l="l" t="t" r="r" b="b"/>
              <a:pathLst>
                <a:path w="3800" h="488" fill="none" extrusionOk="0">
                  <a:moveTo>
                    <a:pt x="3800" y="487"/>
                  </a:moveTo>
                  <a:lnTo>
                    <a:pt x="3465" y="153"/>
                  </a:lnTo>
                  <a:cubicBezTo>
                    <a:pt x="3313" y="1"/>
                    <a:pt x="3009" y="1"/>
                    <a:pt x="2858" y="153"/>
                  </a:cubicBezTo>
                  <a:lnTo>
                    <a:pt x="2858" y="153"/>
                  </a:lnTo>
                  <a:cubicBezTo>
                    <a:pt x="2675" y="335"/>
                    <a:pt x="2402" y="335"/>
                    <a:pt x="2219" y="153"/>
                  </a:cubicBezTo>
                  <a:lnTo>
                    <a:pt x="2219" y="153"/>
                  </a:lnTo>
                  <a:cubicBezTo>
                    <a:pt x="2037" y="1"/>
                    <a:pt x="1763" y="1"/>
                    <a:pt x="1581" y="153"/>
                  </a:cubicBezTo>
                  <a:lnTo>
                    <a:pt x="1581" y="153"/>
                  </a:lnTo>
                  <a:cubicBezTo>
                    <a:pt x="1399" y="335"/>
                    <a:pt x="1125" y="335"/>
                    <a:pt x="943" y="153"/>
                  </a:cubicBezTo>
                  <a:lnTo>
                    <a:pt x="943" y="153"/>
                  </a:lnTo>
                  <a:cubicBezTo>
                    <a:pt x="791" y="1"/>
                    <a:pt x="487" y="1"/>
                    <a:pt x="335" y="15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7287675" y="1428125"/>
              <a:ext cx="28150" cy="27375"/>
            </a:xfrm>
            <a:custGeom>
              <a:avLst/>
              <a:gdLst/>
              <a:ahLst/>
              <a:cxnLst/>
              <a:rect l="l" t="t" r="r" b="b"/>
              <a:pathLst>
                <a:path w="1126" h="1095" extrusionOk="0">
                  <a:moveTo>
                    <a:pt x="578" y="0"/>
                  </a:moveTo>
                  <a:cubicBezTo>
                    <a:pt x="274" y="0"/>
                    <a:pt x="0" y="244"/>
                    <a:pt x="0" y="548"/>
                  </a:cubicBezTo>
                  <a:cubicBezTo>
                    <a:pt x="0" y="852"/>
                    <a:pt x="274" y="1095"/>
                    <a:pt x="578" y="1095"/>
                  </a:cubicBezTo>
                  <a:cubicBezTo>
                    <a:pt x="882" y="1095"/>
                    <a:pt x="1125" y="852"/>
                    <a:pt x="1125" y="548"/>
                  </a:cubicBezTo>
                  <a:cubicBezTo>
                    <a:pt x="1125" y="244"/>
                    <a:pt x="882" y="0"/>
                    <a:pt x="57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7349225" y="1428125"/>
              <a:ext cx="28150" cy="27375"/>
            </a:xfrm>
            <a:custGeom>
              <a:avLst/>
              <a:gdLst/>
              <a:ahLst/>
              <a:cxnLst/>
              <a:rect l="l" t="t" r="r" b="b"/>
              <a:pathLst>
                <a:path w="1126" h="1095" extrusionOk="0">
                  <a:moveTo>
                    <a:pt x="548" y="0"/>
                  </a:moveTo>
                  <a:cubicBezTo>
                    <a:pt x="274" y="0"/>
                    <a:pt x="1" y="244"/>
                    <a:pt x="1" y="548"/>
                  </a:cubicBezTo>
                  <a:cubicBezTo>
                    <a:pt x="1" y="852"/>
                    <a:pt x="244" y="1095"/>
                    <a:pt x="548" y="1095"/>
                  </a:cubicBezTo>
                  <a:cubicBezTo>
                    <a:pt x="852" y="1095"/>
                    <a:pt x="1125" y="852"/>
                    <a:pt x="1125" y="548"/>
                  </a:cubicBezTo>
                  <a:cubicBezTo>
                    <a:pt x="1125" y="244"/>
                    <a:pt x="882" y="0"/>
                    <a:pt x="54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7251200" y="979800"/>
              <a:ext cx="113250" cy="192275"/>
            </a:xfrm>
            <a:custGeom>
              <a:avLst/>
              <a:gdLst/>
              <a:ahLst/>
              <a:cxnLst/>
              <a:rect l="l" t="t" r="r" b="b"/>
              <a:pathLst>
                <a:path w="4530" h="7691" extrusionOk="0">
                  <a:moveTo>
                    <a:pt x="4529" y="0"/>
                  </a:moveTo>
                  <a:cubicBezTo>
                    <a:pt x="2037" y="0"/>
                    <a:pt x="0" y="2006"/>
                    <a:pt x="0" y="4499"/>
                  </a:cubicBezTo>
                  <a:cubicBezTo>
                    <a:pt x="0" y="5745"/>
                    <a:pt x="517" y="6869"/>
                    <a:pt x="1338" y="7690"/>
                  </a:cubicBezTo>
                  <a:lnTo>
                    <a:pt x="4529" y="4499"/>
                  </a:lnTo>
                  <a:lnTo>
                    <a:pt x="4529"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7284625" y="1012475"/>
              <a:ext cx="192275" cy="192275"/>
            </a:xfrm>
            <a:custGeom>
              <a:avLst/>
              <a:gdLst/>
              <a:ahLst/>
              <a:cxnLst/>
              <a:rect l="l" t="t" r="r" b="b"/>
              <a:pathLst>
                <a:path w="7691" h="7691" extrusionOk="0">
                  <a:moveTo>
                    <a:pt x="6354" y="0"/>
                  </a:moveTo>
                  <a:lnTo>
                    <a:pt x="3192" y="3192"/>
                  </a:lnTo>
                  <a:lnTo>
                    <a:pt x="1" y="6383"/>
                  </a:lnTo>
                  <a:cubicBezTo>
                    <a:pt x="822" y="7204"/>
                    <a:pt x="1946" y="7690"/>
                    <a:pt x="3192" y="7690"/>
                  </a:cubicBezTo>
                  <a:cubicBezTo>
                    <a:pt x="5654" y="7690"/>
                    <a:pt x="7691" y="5684"/>
                    <a:pt x="7691" y="3192"/>
                  </a:cubicBezTo>
                  <a:cubicBezTo>
                    <a:pt x="7691" y="1945"/>
                    <a:pt x="7174" y="821"/>
                    <a:pt x="635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364425" y="979800"/>
              <a:ext cx="79050" cy="112475"/>
            </a:xfrm>
            <a:custGeom>
              <a:avLst/>
              <a:gdLst/>
              <a:ahLst/>
              <a:cxnLst/>
              <a:rect l="l" t="t" r="r" b="b"/>
              <a:pathLst>
                <a:path w="3162" h="4499" extrusionOk="0">
                  <a:moveTo>
                    <a:pt x="0" y="0"/>
                  </a:moveTo>
                  <a:lnTo>
                    <a:pt x="0" y="4499"/>
                  </a:lnTo>
                  <a:lnTo>
                    <a:pt x="3162" y="1307"/>
                  </a:lnTo>
                  <a:cubicBezTo>
                    <a:pt x="2371" y="486"/>
                    <a:pt x="1216" y="0"/>
                    <a:pt x="0"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7322625" y="1050450"/>
              <a:ext cx="100325" cy="100350"/>
            </a:xfrm>
            <a:custGeom>
              <a:avLst/>
              <a:gdLst/>
              <a:ahLst/>
              <a:cxnLst/>
              <a:rect l="l" t="t" r="r" b="b"/>
              <a:pathLst>
                <a:path w="4013" h="4014" extrusionOk="0">
                  <a:moveTo>
                    <a:pt x="3314" y="1"/>
                  </a:moveTo>
                  <a:lnTo>
                    <a:pt x="1642" y="1673"/>
                  </a:lnTo>
                  <a:lnTo>
                    <a:pt x="1" y="3314"/>
                  </a:lnTo>
                  <a:cubicBezTo>
                    <a:pt x="426" y="3739"/>
                    <a:pt x="1004" y="4013"/>
                    <a:pt x="1642" y="4013"/>
                  </a:cubicBezTo>
                  <a:cubicBezTo>
                    <a:pt x="2949" y="4013"/>
                    <a:pt x="3982" y="2949"/>
                    <a:pt x="3982" y="1673"/>
                  </a:cubicBezTo>
                  <a:cubicBezTo>
                    <a:pt x="4013" y="1034"/>
                    <a:pt x="3739" y="426"/>
                    <a:pt x="3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305150" y="1033750"/>
              <a:ext cx="59300" cy="99550"/>
            </a:xfrm>
            <a:custGeom>
              <a:avLst/>
              <a:gdLst/>
              <a:ahLst/>
              <a:cxnLst/>
              <a:rect l="l" t="t" r="r" b="b"/>
              <a:pathLst>
                <a:path w="2372" h="3982" extrusionOk="0">
                  <a:moveTo>
                    <a:pt x="2371" y="0"/>
                  </a:moveTo>
                  <a:cubicBezTo>
                    <a:pt x="1064" y="0"/>
                    <a:pt x="1" y="1034"/>
                    <a:pt x="1" y="2341"/>
                  </a:cubicBezTo>
                  <a:cubicBezTo>
                    <a:pt x="1" y="2979"/>
                    <a:pt x="274" y="3556"/>
                    <a:pt x="700" y="3982"/>
                  </a:cubicBezTo>
                  <a:lnTo>
                    <a:pt x="2371" y="2341"/>
                  </a:lnTo>
                  <a:lnTo>
                    <a:pt x="2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7364425" y="1033750"/>
              <a:ext cx="41050" cy="58525"/>
            </a:xfrm>
            <a:custGeom>
              <a:avLst/>
              <a:gdLst/>
              <a:ahLst/>
              <a:cxnLst/>
              <a:rect l="l" t="t" r="r" b="b"/>
              <a:pathLst>
                <a:path w="1642" h="2341" extrusionOk="0">
                  <a:moveTo>
                    <a:pt x="0" y="0"/>
                  </a:moveTo>
                  <a:lnTo>
                    <a:pt x="0" y="2341"/>
                  </a:lnTo>
                  <a:lnTo>
                    <a:pt x="1642" y="669"/>
                  </a:lnTo>
                  <a:cubicBezTo>
                    <a:pt x="1216" y="274"/>
                    <a:pt x="6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2"/>
          <p:cNvGrpSpPr/>
          <p:nvPr/>
        </p:nvGrpSpPr>
        <p:grpSpPr>
          <a:xfrm rot="5400000">
            <a:off x="7654356" y="3114850"/>
            <a:ext cx="286025" cy="1306200"/>
            <a:chOff x="978925" y="1314225"/>
            <a:chExt cx="286025" cy="1306200"/>
          </a:xfrm>
        </p:grpSpPr>
        <p:sp>
          <p:nvSpPr>
            <p:cNvPr id="935" name="Google Shape;935;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32"/>
          <p:cNvGrpSpPr/>
          <p:nvPr/>
        </p:nvGrpSpPr>
        <p:grpSpPr>
          <a:xfrm rot="10800000">
            <a:off x="715106" y="2086050"/>
            <a:ext cx="286025" cy="1306200"/>
            <a:chOff x="978925" y="1314225"/>
            <a:chExt cx="286025" cy="1306200"/>
          </a:xfrm>
        </p:grpSpPr>
        <p:sp>
          <p:nvSpPr>
            <p:cNvPr id="954" name="Google Shape;954;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05900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0246813-4E3A-40E2-B3D4-4C32BA3F6AF6}"/>
              </a:ext>
            </a:extLst>
          </p:cNvPr>
          <p:cNvGraphicFramePr>
            <a:graphicFrameLocks noGrp="1"/>
          </p:cNvGraphicFramePr>
          <p:nvPr>
            <p:extLst>
              <p:ext uri="{D42A27DB-BD31-4B8C-83A1-F6EECF244321}">
                <p14:modId xmlns:p14="http://schemas.microsoft.com/office/powerpoint/2010/main" val="3370506692"/>
              </p:ext>
            </p:extLst>
          </p:nvPr>
        </p:nvGraphicFramePr>
        <p:xfrm>
          <a:off x="1524000" y="727710"/>
          <a:ext cx="6096000" cy="3688080"/>
        </p:xfrm>
        <a:graphic>
          <a:graphicData uri="http://schemas.openxmlformats.org/drawingml/2006/table">
            <a:tbl>
              <a:tblPr bandRow="1">
                <a:tableStyleId>{D27102A9-8310-4765-A935-A1911B00CA55}</a:tableStyleId>
              </a:tblPr>
              <a:tblGrid>
                <a:gridCol w="3048000">
                  <a:extLst>
                    <a:ext uri="{9D8B030D-6E8A-4147-A177-3AD203B41FA5}">
                      <a16:colId xmlns:a16="http://schemas.microsoft.com/office/drawing/2014/main" val="679037500"/>
                    </a:ext>
                  </a:extLst>
                </a:gridCol>
                <a:gridCol w="3048000">
                  <a:extLst>
                    <a:ext uri="{9D8B030D-6E8A-4147-A177-3AD203B41FA5}">
                      <a16:colId xmlns:a16="http://schemas.microsoft.com/office/drawing/2014/main" val="33597202"/>
                    </a:ext>
                  </a:extLst>
                </a:gridCol>
              </a:tblGrid>
              <a:tr h="370840">
                <a:tc>
                  <a:txBody>
                    <a:bodyPr/>
                    <a:lstStyle/>
                    <a:p>
                      <a:r>
                        <a:rPr lang="en-US" sz="2000" dirty="0">
                          <a:latin typeface="Roboto" panose="02000000000000000000" pitchFamily="2" charset="0"/>
                          <a:ea typeface="Roboto" panose="02000000000000000000" pitchFamily="2" charset="0"/>
                          <a:cs typeface="Kanit Medium" panose="020B0604020202020204" charset="-34"/>
                        </a:rPr>
                        <a:t>98,655</a:t>
                      </a:r>
                    </a:p>
                    <a:p>
                      <a:r>
                        <a:rPr lang="en-US" b="0" dirty="0">
                          <a:latin typeface="Roboto" panose="02000000000000000000" pitchFamily="2" charset="0"/>
                          <a:ea typeface="Roboto" panose="02000000000000000000" pitchFamily="2" charset="0"/>
                          <a:cs typeface="Kanit Medium" panose="020B0604020202020204" charset="-34"/>
                        </a:rPr>
                        <a:t>Reach</a:t>
                      </a:r>
                    </a:p>
                  </a:txBody>
                  <a:tcPr/>
                </a:tc>
                <a:tc>
                  <a:txBody>
                    <a:bodyPr/>
                    <a:lstStyle/>
                    <a:p>
                      <a:r>
                        <a:rPr lang="en-US" sz="2000" dirty="0">
                          <a:latin typeface="Roboto" panose="02000000000000000000" pitchFamily="2" charset="0"/>
                          <a:ea typeface="Roboto" panose="02000000000000000000" pitchFamily="2" charset="0"/>
                          <a:cs typeface="Kanit Medium" panose="020B0604020202020204" charset="-34"/>
                        </a:rPr>
                        <a:t>116,726</a:t>
                      </a:r>
                    </a:p>
                    <a:p>
                      <a:r>
                        <a:rPr lang="en-US" b="0" dirty="0">
                          <a:latin typeface="Roboto" panose="02000000000000000000" pitchFamily="2" charset="0"/>
                          <a:ea typeface="Roboto" panose="02000000000000000000" pitchFamily="2" charset="0"/>
                          <a:cs typeface="Kanit Medium" panose="020B0604020202020204" charset="-34"/>
                        </a:rPr>
                        <a:t>Impressions</a:t>
                      </a:r>
                    </a:p>
                  </a:txBody>
                  <a:tcPr/>
                </a:tc>
                <a:extLst>
                  <a:ext uri="{0D108BD9-81ED-4DB2-BD59-A6C34878D82A}">
                    <a16:rowId xmlns:a16="http://schemas.microsoft.com/office/drawing/2014/main" val="1015614157"/>
                  </a:ext>
                </a:extLst>
              </a:tr>
              <a:tr h="370840">
                <a:tc>
                  <a:txBody>
                    <a:bodyPr/>
                    <a:lstStyle/>
                    <a:p>
                      <a:r>
                        <a:rPr lang="en-US" dirty="0">
                          <a:latin typeface="Roboto" panose="02000000000000000000" pitchFamily="2" charset="0"/>
                          <a:ea typeface="Roboto" panose="02000000000000000000" pitchFamily="2" charset="0"/>
                          <a:cs typeface="Kanit Medium" panose="020B0604020202020204" charset="-34"/>
                        </a:rPr>
                        <a:t>--</a:t>
                      </a:r>
                    </a:p>
                    <a:p>
                      <a:r>
                        <a:rPr lang="en-US" dirty="0">
                          <a:latin typeface="Roboto" panose="02000000000000000000" pitchFamily="2" charset="0"/>
                          <a:ea typeface="Roboto" panose="02000000000000000000" pitchFamily="2" charset="0"/>
                          <a:cs typeface="Kanit Medium" panose="020B0604020202020204" charset="-34"/>
                        </a:rPr>
                        <a:t>Recommendation</a:t>
                      </a:r>
                    </a:p>
                    <a:p>
                      <a:r>
                        <a:rPr lang="en-US" dirty="0">
                          <a:latin typeface="Roboto" panose="02000000000000000000" pitchFamily="2" charset="0"/>
                          <a:ea typeface="Roboto" panose="02000000000000000000" pitchFamily="2" charset="0"/>
                          <a:cs typeface="Kanit Medium" panose="020B0604020202020204" charset="-34"/>
                        </a:rPr>
                        <a:t>Guidance</a:t>
                      </a:r>
                    </a:p>
                    <a:p>
                      <a:r>
                        <a:rPr lang="en-US" sz="2000" b="1" dirty="0">
                          <a:latin typeface="Roboto" panose="02000000000000000000" pitchFamily="2" charset="0"/>
                          <a:ea typeface="Roboto" panose="02000000000000000000" pitchFamily="2" charset="0"/>
                          <a:cs typeface="Kanit Medium" panose="020B0604020202020204" charset="-34"/>
                        </a:rPr>
                        <a:t>1.18</a:t>
                      </a:r>
                    </a:p>
                    <a:p>
                      <a:r>
                        <a:rPr lang="en-US" dirty="0">
                          <a:latin typeface="Roboto" panose="02000000000000000000" pitchFamily="2" charset="0"/>
                          <a:ea typeface="Roboto" panose="02000000000000000000" pitchFamily="2" charset="0"/>
                          <a:cs typeface="Kanit Medium" panose="020B0604020202020204" charset="-34"/>
                        </a:rPr>
                        <a:t>Frequency</a:t>
                      </a:r>
                    </a:p>
                  </a:txBody>
                  <a:tcPr/>
                </a:tc>
                <a:tc>
                  <a:txBody>
                    <a:bodyPr/>
                    <a:lstStyle/>
                    <a:p>
                      <a:r>
                        <a:rPr lang="en-US" sz="2000" b="1" dirty="0">
                          <a:latin typeface="Roboto" panose="02000000000000000000" pitchFamily="2" charset="0"/>
                          <a:ea typeface="Roboto" panose="02000000000000000000" pitchFamily="2" charset="0"/>
                          <a:cs typeface="Kanit Medium" panose="020B0604020202020204" charset="-34"/>
                        </a:rPr>
                        <a:t>2.76</a:t>
                      </a:r>
                    </a:p>
                    <a:p>
                      <a:r>
                        <a:rPr lang="en-US" dirty="0">
                          <a:latin typeface="Roboto" panose="02000000000000000000" pitchFamily="2" charset="0"/>
                          <a:ea typeface="Roboto" panose="02000000000000000000" pitchFamily="2" charset="0"/>
                          <a:cs typeface="Kanit Medium" panose="020B0604020202020204" charset="-34"/>
                        </a:rPr>
                        <a:t>Purchase ROAS(return on ad spend)</a:t>
                      </a:r>
                    </a:p>
                    <a:p>
                      <a:r>
                        <a:rPr lang="en-US" sz="2000" b="1" dirty="0">
                          <a:latin typeface="Roboto" panose="02000000000000000000" pitchFamily="2" charset="0"/>
                          <a:ea typeface="Roboto" panose="02000000000000000000" pitchFamily="2" charset="0"/>
                          <a:cs typeface="Kanit Medium" panose="020B0604020202020204" charset="-34"/>
                        </a:rPr>
                        <a:t>1,252</a:t>
                      </a:r>
                    </a:p>
                    <a:p>
                      <a:r>
                        <a:rPr lang="en-US" dirty="0">
                          <a:latin typeface="Roboto" panose="02000000000000000000" pitchFamily="2" charset="0"/>
                          <a:ea typeface="Roboto" panose="02000000000000000000" pitchFamily="2" charset="0"/>
                          <a:cs typeface="Kanit Medium" panose="020B0604020202020204" charset="-34"/>
                        </a:rPr>
                        <a:t>Unique Clicks (all)</a:t>
                      </a:r>
                    </a:p>
                  </a:txBody>
                  <a:tcPr/>
                </a:tc>
                <a:extLst>
                  <a:ext uri="{0D108BD9-81ED-4DB2-BD59-A6C34878D82A}">
                    <a16:rowId xmlns:a16="http://schemas.microsoft.com/office/drawing/2014/main" val="716990924"/>
                  </a:ext>
                </a:extLst>
              </a:tr>
              <a:tr h="370840">
                <a:tc>
                  <a:txBody>
                    <a:bodyPr/>
                    <a:lstStyle/>
                    <a:p>
                      <a:r>
                        <a:rPr lang="en-US" sz="2000" b="1" dirty="0">
                          <a:latin typeface="Roboto" panose="02000000000000000000" pitchFamily="2" charset="0"/>
                          <a:ea typeface="Roboto" panose="02000000000000000000" pitchFamily="2" charset="0"/>
                          <a:cs typeface="Kanit Medium" panose="020B0604020202020204" charset="-34"/>
                        </a:rPr>
                        <a:t>PKR 19.95</a:t>
                      </a:r>
                    </a:p>
                    <a:p>
                      <a:r>
                        <a:rPr lang="en-US" dirty="0">
                          <a:latin typeface="Roboto" panose="02000000000000000000" pitchFamily="2" charset="0"/>
                          <a:ea typeface="Roboto" panose="02000000000000000000" pitchFamily="2" charset="0"/>
                          <a:cs typeface="Kanit Medium" panose="020B0604020202020204" charset="-34"/>
                        </a:rPr>
                        <a:t>CPC (Cost Per Link Click)</a:t>
                      </a:r>
                    </a:p>
                  </a:txBody>
                  <a:tcPr/>
                </a:tc>
                <a:tc>
                  <a:txBody>
                    <a:bodyPr/>
                    <a:lstStyle/>
                    <a:p>
                      <a:r>
                        <a:rPr lang="en-US" sz="2000" b="1" dirty="0">
                          <a:latin typeface="Roboto" panose="02000000000000000000" pitchFamily="2" charset="0"/>
                          <a:ea typeface="Roboto" panose="02000000000000000000" pitchFamily="2" charset="0"/>
                          <a:cs typeface="Kanit Medium" panose="020B0604020202020204" charset="-34"/>
                        </a:rPr>
                        <a:t>PKR 184.40</a:t>
                      </a:r>
                    </a:p>
                    <a:p>
                      <a:r>
                        <a:rPr lang="en-US" dirty="0">
                          <a:latin typeface="Roboto" panose="02000000000000000000" pitchFamily="2" charset="0"/>
                          <a:ea typeface="Roboto" panose="02000000000000000000" pitchFamily="2" charset="0"/>
                          <a:cs typeface="Kanit Medium" panose="020B0604020202020204" charset="-34"/>
                        </a:rPr>
                        <a:t>CPM (Cost per 1000 Impressions)</a:t>
                      </a:r>
                    </a:p>
                  </a:txBody>
                  <a:tcPr/>
                </a:tc>
                <a:extLst>
                  <a:ext uri="{0D108BD9-81ED-4DB2-BD59-A6C34878D82A}">
                    <a16:rowId xmlns:a16="http://schemas.microsoft.com/office/drawing/2014/main" val="1898866415"/>
                  </a:ext>
                </a:extLst>
              </a:tr>
              <a:tr h="370840">
                <a:tc>
                  <a:txBody>
                    <a:bodyPr/>
                    <a:lstStyle/>
                    <a:p>
                      <a:r>
                        <a:rPr lang="en-US" sz="2000" b="1" dirty="0">
                          <a:latin typeface="Roboto" panose="02000000000000000000" pitchFamily="2" charset="0"/>
                          <a:ea typeface="Roboto" panose="02000000000000000000" pitchFamily="2" charset="0"/>
                          <a:cs typeface="Kanit Medium" panose="020B0604020202020204" charset="-34"/>
                        </a:rPr>
                        <a:t>0.92%</a:t>
                      </a:r>
                    </a:p>
                    <a:p>
                      <a:r>
                        <a:rPr lang="en-US" dirty="0">
                          <a:latin typeface="Roboto" panose="02000000000000000000" pitchFamily="2" charset="0"/>
                          <a:ea typeface="Roboto" panose="02000000000000000000" pitchFamily="2" charset="0"/>
                          <a:cs typeface="Kanit Medium" panose="020B0604020202020204" charset="-34"/>
                        </a:rPr>
                        <a:t>CTR (Link Click Through Rate)</a:t>
                      </a:r>
                    </a:p>
                  </a:txBody>
                  <a:tcPr/>
                </a:tc>
                <a:tc>
                  <a:txBody>
                    <a:bodyPr/>
                    <a:lstStyle/>
                    <a:p>
                      <a:r>
                        <a:rPr lang="en-US" sz="2000" b="1" dirty="0">
                          <a:latin typeface="Roboto" panose="02000000000000000000" pitchFamily="2" charset="0"/>
                          <a:ea typeface="Roboto" panose="02000000000000000000" pitchFamily="2" charset="0"/>
                          <a:cs typeface="Kanit Medium" panose="020B0604020202020204" charset="-34"/>
                        </a:rPr>
                        <a:t>1,079</a:t>
                      </a:r>
                    </a:p>
                    <a:p>
                      <a:r>
                        <a:rPr lang="en-US" dirty="0">
                          <a:latin typeface="Roboto" panose="02000000000000000000" pitchFamily="2" charset="0"/>
                          <a:ea typeface="Roboto" panose="02000000000000000000" pitchFamily="2" charset="0"/>
                          <a:cs typeface="Kanit Medium" panose="020B0604020202020204" charset="-34"/>
                        </a:rPr>
                        <a:t>Link Clicks</a:t>
                      </a:r>
                    </a:p>
                  </a:txBody>
                  <a:tcPr/>
                </a:tc>
                <a:extLst>
                  <a:ext uri="{0D108BD9-81ED-4DB2-BD59-A6C34878D82A}">
                    <a16:rowId xmlns:a16="http://schemas.microsoft.com/office/drawing/2014/main" val="340646835"/>
                  </a:ext>
                </a:extLst>
              </a:tr>
              <a:tr h="370840">
                <a:tc>
                  <a:txBody>
                    <a:bodyPr/>
                    <a:lstStyle/>
                    <a:p>
                      <a:r>
                        <a:rPr lang="en-US" sz="2000" b="1" dirty="0">
                          <a:latin typeface="Roboto" panose="02000000000000000000" pitchFamily="2" charset="0"/>
                          <a:ea typeface="Roboto" panose="02000000000000000000" pitchFamily="2" charset="0"/>
                          <a:cs typeface="Kanit Medium" panose="020B0604020202020204" charset="-34"/>
                        </a:rPr>
                        <a:t>1.24%</a:t>
                      </a:r>
                    </a:p>
                    <a:p>
                      <a:r>
                        <a:rPr lang="en-US" dirty="0">
                          <a:latin typeface="Roboto" panose="02000000000000000000" pitchFamily="2" charset="0"/>
                          <a:ea typeface="Roboto" panose="02000000000000000000" pitchFamily="2" charset="0"/>
                          <a:cs typeface="Kanit Medium" panose="020B0604020202020204" charset="-34"/>
                        </a:rPr>
                        <a:t>CTR (all)</a:t>
                      </a:r>
                    </a:p>
                  </a:txBody>
                  <a:tcPr/>
                </a:tc>
                <a:tc>
                  <a:txBody>
                    <a:bodyPr/>
                    <a:lstStyle/>
                    <a:p>
                      <a:r>
                        <a:rPr lang="en-US" sz="2000" b="1" dirty="0">
                          <a:latin typeface="Roboto" panose="02000000000000000000" pitchFamily="2" charset="0"/>
                          <a:ea typeface="Roboto" panose="02000000000000000000" pitchFamily="2" charset="0"/>
                          <a:cs typeface="Kanit Medium" panose="020B0604020202020204" charset="-34"/>
                        </a:rPr>
                        <a:t>74 </a:t>
                      </a:r>
                    </a:p>
                    <a:p>
                      <a:r>
                        <a:rPr lang="en-US" dirty="0">
                          <a:latin typeface="Roboto" panose="02000000000000000000" pitchFamily="2" charset="0"/>
                          <a:ea typeface="Roboto" panose="02000000000000000000" pitchFamily="2" charset="0"/>
                          <a:cs typeface="Kanit Medium" panose="020B0604020202020204" charset="-34"/>
                        </a:rPr>
                        <a:t>Website Checkout Initiated</a:t>
                      </a:r>
                    </a:p>
                  </a:txBody>
                  <a:tcPr/>
                </a:tc>
                <a:extLst>
                  <a:ext uri="{0D108BD9-81ED-4DB2-BD59-A6C34878D82A}">
                    <a16:rowId xmlns:a16="http://schemas.microsoft.com/office/drawing/2014/main" val="1588526166"/>
                  </a:ext>
                </a:extLst>
              </a:tr>
            </a:tbl>
          </a:graphicData>
        </a:graphic>
      </p:graphicFrame>
    </p:spTree>
    <p:extLst>
      <p:ext uri="{BB962C8B-B14F-4D97-AF65-F5344CB8AC3E}">
        <p14:creationId xmlns:p14="http://schemas.microsoft.com/office/powerpoint/2010/main" val="294346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2"/>
          <p:cNvSpPr txBox="1">
            <a:spLocks noGrp="1"/>
          </p:cNvSpPr>
          <p:nvPr>
            <p:ph type="title"/>
          </p:nvPr>
        </p:nvSpPr>
        <p:spPr>
          <a:xfrm>
            <a:off x="2390536" y="699137"/>
            <a:ext cx="5426607" cy="10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t>Real-time tracking</a:t>
            </a:r>
          </a:p>
        </p:txBody>
      </p:sp>
      <p:sp>
        <p:nvSpPr>
          <p:cNvPr id="852" name="Google Shape;852;p32"/>
          <p:cNvSpPr txBox="1">
            <a:spLocks noGrp="1"/>
          </p:cNvSpPr>
          <p:nvPr>
            <p:ph type="title" idx="2"/>
          </p:nvPr>
        </p:nvSpPr>
        <p:spPr>
          <a:xfrm>
            <a:off x="1300637" y="699137"/>
            <a:ext cx="1089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06</a:t>
            </a:r>
            <a:endParaRPr sz="4800" dirty="0"/>
          </a:p>
        </p:txBody>
      </p:sp>
      <p:grpSp>
        <p:nvGrpSpPr>
          <p:cNvPr id="853" name="Google Shape;853;p32"/>
          <p:cNvGrpSpPr/>
          <p:nvPr/>
        </p:nvGrpSpPr>
        <p:grpSpPr>
          <a:xfrm flipH="1">
            <a:off x="2338269" y="2172947"/>
            <a:ext cx="3048536" cy="2423816"/>
            <a:chOff x="1102875" y="1177200"/>
            <a:chExt cx="1729175" cy="1374825"/>
          </a:xfrm>
        </p:grpSpPr>
        <p:sp>
          <p:nvSpPr>
            <p:cNvPr id="854" name="Google Shape;854;p32"/>
            <p:cNvSpPr/>
            <p:nvPr/>
          </p:nvSpPr>
          <p:spPr>
            <a:xfrm>
              <a:off x="1978275" y="1330650"/>
              <a:ext cx="333600" cy="394375"/>
            </a:xfrm>
            <a:custGeom>
              <a:avLst/>
              <a:gdLst/>
              <a:ahLst/>
              <a:cxnLst/>
              <a:rect l="l" t="t" r="r" b="b"/>
              <a:pathLst>
                <a:path w="13344" h="15775" extrusionOk="0">
                  <a:moveTo>
                    <a:pt x="10571" y="0"/>
                  </a:moveTo>
                  <a:cubicBezTo>
                    <a:pt x="10522" y="0"/>
                    <a:pt x="10473" y="13"/>
                    <a:pt x="10426" y="39"/>
                  </a:cubicBezTo>
                  <a:cubicBezTo>
                    <a:pt x="9727" y="465"/>
                    <a:pt x="8602" y="1164"/>
                    <a:pt x="8359" y="1407"/>
                  </a:cubicBezTo>
                  <a:cubicBezTo>
                    <a:pt x="8055" y="1802"/>
                    <a:pt x="7721" y="3504"/>
                    <a:pt x="7721" y="3504"/>
                  </a:cubicBezTo>
                  <a:cubicBezTo>
                    <a:pt x="7721" y="3504"/>
                    <a:pt x="1672" y="10465"/>
                    <a:pt x="851" y="12319"/>
                  </a:cubicBezTo>
                  <a:cubicBezTo>
                    <a:pt x="0" y="14143"/>
                    <a:pt x="699" y="15359"/>
                    <a:pt x="699" y="15359"/>
                  </a:cubicBezTo>
                  <a:cubicBezTo>
                    <a:pt x="699" y="15359"/>
                    <a:pt x="1210" y="15774"/>
                    <a:pt x="2038" y="15774"/>
                  </a:cubicBezTo>
                  <a:cubicBezTo>
                    <a:pt x="2535" y="15774"/>
                    <a:pt x="3146" y="15625"/>
                    <a:pt x="3830" y="15146"/>
                  </a:cubicBezTo>
                  <a:cubicBezTo>
                    <a:pt x="5684" y="13839"/>
                    <a:pt x="10578" y="4264"/>
                    <a:pt x="10578" y="4264"/>
                  </a:cubicBezTo>
                  <a:lnTo>
                    <a:pt x="13344" y="2380"/>
                  </a:lnTo>
                  <a:lnTo>
                    <a:pt x="13101" y="1924"/>
                  </a:lnTo>
                  <a:cubicBezTo>
                    <a:pt x="13101" y="1924"/>
                    <a:pt x="12493" y="1225"/>
                    <a:pt x="12037" y="1133"/>
                  </a:cubicBezTo>
                  <a:cubicBezTo>
                    <a:pt x="12016" y="1131"/>
                    <a:pt x="11993" y="1129"/>
                    <a:pt x="11967" y="1129"/>
                  </a:cubicBezTo>
                  <a:cubicBezTo>
                    <a:pt x="11424" y="1129"/>
                    <a:pt x="9818" y="1711"/>
                    <a:pt x="9818" y="1711"/>
                  </a:cubicBezTo>
                  <a:cubicBezTo>
                    <a:pt x="9818" y="1711"/>
                    <a:pt x="10791" y="951"/>
                    <a:pt x="10882" y="343"/>
                  </a:cubicBezTo>
                  <a:cubicBezTo>
                    <a:pt x="10906" y="153"/>
                    <a:pt x="10744" y="0"/>
                    <a:pt x="10571"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2242700" y="1391650"/>
              <a:ext cx="60075" cy="45625"/>
            </a:xfrm>
            <a:custGeom>
              <a:avLst/>
              <a:gdLst/>
              <a:ahLst/>
              <a:cxnLst/>
              <a:rect l="l" t="t" r="r" b="b"/>
              <a:pathLst>
                <a:path w="2403" h="1825" fill="none" extrusionOk="0">
                  <a:moveTo>
                    <a:pt x="1" y="1824"/>
                  </a:moveTo>
                  <a:cubicBezTo>
                    <a:pt x="1" y="1672"/>
                    <a:pt x="2402" y="213"/>
                    <a:pt x="2402" y="213"/>
                  </a:cubicBezTo>
                  <a:cubicBezTo>
                    <a:pt x="2402" y="213"/>
                    <a:pt x="2311" y="0"/>
                    <a:pt x="1946" y="0"/>
                  </a:cubicBezTo>
                  <a:cubicBezTo>
                    <a:pt x="1612" y="0"/>
                    <a:pt x="639" y="548"/>
                    <a:pt x="639" y="548"/>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2254875" y="1376450"/>
              <a:ext cx="47125" cy="15225"/>
            </a:xfrm>
            <a:custGeom>
              <a:avLst/>
              <a:gdLst/>
              <a:ahLst/>
              <a:cxnLst/>
              <a:rect l="l" t="t" r="r" b="b"/>
              <a:pathLst>
                <a:path w="1885" h="609" fill="none" extrusionOk="0">
                  <a:moveTo>
                    <a:pt x="0" y="608"/>
                  </a:moveTo>
                  <a:lnTo>
                    <a:pt x="1885"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2250300" y="1365050"/>
              <a:ext cx="40300" cy="13700"/>
            </a:xfrm>
            <a:custGeom>
              <a:avLst/>
              <a:gdLst/>
              <a:ahLst/>
              <a:cxnLst/>
              <a:rect l="l" t="t" r="r" b="b"/>
              <a:pathLst>
                <a:path w="1612" h="548" fill="none" extrusionOk="0">
                  <a:moveTo>
                    <a:pt x="1" y="548"/>
                  </a:moveTo>
                  <a:lnTo>
                    <a:pt x="1612"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2223700" y="1339225"/>
              <a:ext cx="26625" cy="69925"/>
            </a:xfrm>
            <a:custGeom>
              <a:avLst/>
              <a:gdLst/>
              <a:ahLst/>
              <a:cxnLst/>
              <a:rect l="l" t="t" r="r" b="b"/>
              <a:pathLst>
                <a:path w="1065" h="2797" fill="none" extrusionOk="0">
                  <a:moveTo>
                    <a:pt x="1065" y="0"/>
                  </a:moveTo>
                  <a:cubicBezTo>
                    <a:pt x="1065" y="0"/>
                    <a:pt x="518" y="1125"/>
                    <a:pt x="1" y="1398"/>
                  </a:cubicBezTo>
                  <a:cubicBezTo>
                    <a:pt x="1" y="1398"/>
                    <a:pt x="487" y="2219"/>
                    <a:pt x="62" y="2797"/>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1860475" y="1435575"/>
              <a:ext cx="220400" cy="295375"/>
            </a:xfrm>
            <a:custGeom>
              <a:avLst/>
              <a:gdLst/>
              <a:ahLst/>
              <a:cxnLst/>
              <a:rect l="l" t="t" r="r" b="b"/>
              <a:pathLst>
                <a:path w="8816" h="11815" extrusionOk="0">
                  <a:moveTo>
                    <a:pt x="2206" y="0"/>
                  </a:moveTo>
                  <a:cubicBezTo>
                    <a:pt x="1556" y="0"/>
                    <a:pt x="1065" y="189"/>
                    <a:pt x="1065" y="189"/>
                  </a:cubicBezTo>
                  <a:cubicBezTo>
                    <a:pt x="1065" y="189"/>
                    <a:pt x="1" y="857"/>
                    <a:pt x="1" y="2012"/>
                  </a:cubicBezTo>
                  <a:cubicBezTo>
                    <a:pt x="1" y="3168"/>
                    <a:pt x="4378" y="10432"/>
                    <a:pt x="4378" y="10432"/>
                  </a:cubicBezTo>
                  <a:cubicBezTo>
                    <a:pt x="4378" y="10432"/>
                    <a:pt x="5093" y="11814"/>
                    <a:pt x="6481" y="11814"/>
                  </a:cubicBezTo>
                  <a:cubicBezTo>
                    <a:pt x="6660" y="11814"/>
                    <a:pt x="6851" y="11791"/>
                    <a:pt x="7053" y="11739"/>
                  </a:cubicBezTo>
                  <a:cubicBezTo>
                    <a:pt x="8816" y="11283"/>
                    <a:pt x="8420" y="9611"/>
                    <a:pt x="8420" y="9611"/>
                  </a:cubicBezTo>
                  <a:cubicBezTo>
                    <a:pt x="8420" y="9611"/>
                    <a:pt x="5746" y="3168"/>
                    <a:pt x="4530" y="1253"/>
                  </a:cubicBezTo>
                  <a:cubicBezTo>
                    <a:pt x="3870" y="239"/>
                    <a:pt x="2938" y="0"/>
                    <a:pt x="2206"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1839975" y="1427375"/>
              <a:ext cx="192275" cy="220375"/>
            </a:xfrm>
            <a:custGeom>
              <a:avLst/>
              <a:gdLst/>
              <a:ahLst/>
              <a:cxnLst/>
              <a:rect l="l" t="t" r="r" b="b"/>
              <a:pathLst>
                <a:path w="7691" h="8815" extrusionOk="0">
                  <a:moveTo>
                    <a:pt x="3313" y="0"/>
                  </a:moveTo>
                  <a:cubicBezTo>
                    <a:pt x="0" y="1915"/>
                    <a:pt x="1763" y="8815"/>
                    <a:pt x="3070" y="8815"/>
                  </a:cubicBezTo>
                  <a:cubicBezTo>
                    <a:pt x="4377" y="8754"/>
                    <a:pt x="7690" y="5836"/>
                    <a:pt x="7690" y="5836"/>
                  </a:cubicBezTo>
                  <a:cubicBezTo>
                    <a:pt x="7690" y="5836"/>
                    <a:pt x="6535" y="3070"/>
                    <a:pt x="5775" y="1763"/>
                  </a:cubicBezTo>
                  <a:cubicBezTo>
                    <a:pt x="4985" y="456"/>
                    <a:pt x="331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1874150" y="2054275"/>
              <a:ext cx="46400" cy="448350"/>
            </a:xfrm>
            <a:custGeom>
              <a:avLst/>
              <a:gdLst/>
              <a:ahLst/>
              <a:cxnLst/>
              <a:rect l="l" t="t" r="r" b="b"/>
              <a:pathLst>
                <a:path w="1856" h="17934" fill="none" extrusionOk="0">
                  <a:moveTo>
                    <a:pt x="1" y="0"/>
                  </a:moveTo>
                  <a:lnTo>
                    <a:pt x="1855" y="17934"/>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1761700" y="2053500"/>
              <a:ext cx="40300" cy="449125"/>
            </a:xfrm>
            <a:custGeom>
              <a:avLst/>
              <a:gdLst/>
              <a:ahLst/>
              <a:cxnLst/>
              <a:rect l="l" t="t" r="r" b="b"/>
              <a:pathLst>
                <a:path w="1612" h="17965" fill="none" extrusionOk="0">
                  <a:moveTo>
                    <a:pt x="0" y="1"/>
                  </a:moveTo>
                  <a:lnTo>
                    <a:pt x="161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1518525" y="2053500"/>
              <a:ext cx="40300" cy="449125"/>
            </a:xfrm>
            <a:custGeom>
              <a:avLst/>
              <a:gdLst/>
              <a:ahLst/>
              <a:cxnLst/>
              <a:rect l="l" t="t" r="r" b="b"/>
              <a:pathLst>
                <a:path w="1612" h="17965" fill="none" extrusionOk="0">
                  <a:moveTo>
                    <a:pt x="1612" y="1"/>
                  </a:moveTo>
                  <a:lnTo>
                    <a:pt x="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1444825" y="1606700"/>
              <a:ext cx="374650" cy="453675"/>
            </a:xfrm>
            <a:custGeom>
              <a:avLst/>
              <a:gdLst/>
              <a:ahLst/>
              <a:cxnLst/>
              <a:rect l="l" t="t" r="r" b="b"/>
              <a:pathLst>
                <a:path w="14986" h="18147" extrusionOk="0">
                  <a:moveTo>
                    <a:pt x="973" y="0"/>
                  </a:moveTo>
                  <a:cubicBezTo>
                    <a:pt x="426" y="0"/>
                    <a:pt x="0" y="487"/>
                    <a:pt x="61" y="1034"/>
                  </a:cubicBezTo>
                  <a:lnTo>
                    <a:pt x="2280" y="17356"/>
                  </a:lnTo>
                  <a:cubicBezTo>
                    <a:pt x="2341" y="17812"/>
                    <a:pt x="2736" y="18147"/>
                    <a:pt x="3192" y="18147"/>
                  </a:cubicBezTo>
                  <a:lnTo>
                    <a:pt x="13982" y="18147"/>
                  </a:lnTo>
                  <a:cubicBezTo>
                    <a:pt x="14560" y="18147"/>
                    <a:pt x="14985" y="17660"/>
                    <a:pt x="14894" y="17113"/>
                  </a:cubicBezTo>
                  <a:lnTo>
                    <a:pt x="12706" y="791"/>
                  </a:lnTo>
                  <a:cubicBezTo>
                    <a:pt x="12645" y="335"/>
                    <a:pt x="12250" y="0"/>
                    <a:pt x="11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1615800" y="2023875"/>
              <a:ext cx="319175" cy="37250"/>
            </a:xfrm>
            <a:custGeom>
              <a:avLst/>
              <a:gdLst/>
              <a:ahLst/>
              <a:cxnLst/>
              <a:rect l="l" t="t" r="r" b="b"/>
              <a:pathLst>
                <a:path w="12767" h="1490" extrusionOk="0">
                  <a:moveTo>
                    <a:pt x="0" y="1"/>
                  </a:moveTo>
                  <a:lnTo>
                    <a:pt x="0" y="1490"/>
                  </a:lnTo>
                  <a:lnTo>
                    <a:pt x="12767" y="1490"/>
                  </a:lnTo>
                  <a:cubicBezTo>
                    <a:pt x="12767" y="669"/>
                    <a:pt x="12098" y="1"/>
                    <a:pt x="11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1792850" y="2401550"/>
              <a:ext cx="157325" cy="113850"/>
            </a:xfrm>
            <a:custGeom>
              <a:avLst/>
              <a:gdLst/>
              <a:ahLst/>
              <a:cxnLst/>
              <a:rect l="l" t="t" r="r" b="b"/>
              <a:pathLst>
                <a:path w="6293" h="4554" extrusionOk="0">
                  <a:moveTo>
                    <a:pt x="3314" y="0"/>
                  </a:moveTo>
                  <a:lnTo>
                    <a:pt x="1125" y="213"/>
                  </a:lnTo>
                  <a:lnTo>
                    <a:pt x="1" y="4438"/>
                  </a:lnTo>
                  <a:cubicBezTo>
                    <a:pt x="1" y="4438"/>
                    <a:pt x="3367" y="4553"/>
                    <a:pt x="5151" y="4553"/>
                  </a:cubicBezTo>
                  <a:cubicBezTo>
                    <a:pt x="5788" y="4553"/>
                    <a:pt x="6224" y="4539"/>
                    <a:pt x="6232" y="4499"/>
                  </a:cubicBezTo>
                  <a:cubicBezTo>
                    <a:pt x="6293" y="4347"/>
                    <a:pt x="3800" y="2857"/>
                    <a:pt x="3800" y="2857"/>
                  </a:cubicBezTo>
                  <a:lnTo>
                    <a:pt x="3010" y="1793"/>
                  </a:lnTo>
                  <a:lnTo>
                    <a:pt x="33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2182675" y="2401550"/>
              <a:ext cx="157325" cy="113850"/>
            </a:xfrm>
            <a:custGeom>
              <a:avLst/>
              <a:gdLst/>
              <a:ahLst/>
              <a:cxnLst/>
              <a:rect l="l" t="t" r="r" b="b"/>
              <a:pathLst>
                <a:path w="6293" h="4554" extrusionOk="0">
                  <a:moveTo>
                    <a:pt x="2311" y="0"/>
                  </a:moveTo>
                  <a:lnTo>
                    <a:pt x="122" y="213"/>
                  </a:lnTo>
                  <a:lnTo>
                    <a:pt x="1" y="4438"/>
                  </a:lnTo>
                  <a:cubicBezTo>
                    <a:pt x="1" y="4438"/>
                    <a:pt x="3351" y="4553"/>
                    <a:pt x="5138" y="4553"/>
                  </a:cubicBezTo>
                  <a:cubicBezTo>
                    <a:pt x="5777" y="4553"/>
                    <a:pt x="6216" y="4539"/>
                    <a:pt x="6232" y="4499"/>
                  </a:cubicBezTo>
                  <a:cubicBezTo>
                    <a:pt x="6293" y="4347"/>
                    <a:pt x="3770" y="2857"/>
                    <a:pt x="3770" y="2857"/>
                  </a:cubicBezTo>
                  <a:lnTo>
                    <a:pt x="2949" y="1976"/>
                  </a:lnTo>
                  <a:lnTo>
                    <a:pt x="2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1706975" y="1830875"/>
              <a:ext cx="541850" cy="582100"/>
            </a:xfrm>
            <a:custGeom>
              <a:avLst/>
              <a:gdLst/>
              <a:ahLst/>
              <a:cxnLst/>
              <a:rect l="l" t="t" r="r" b="b"/>
              <a:pathLst>
                <a:path w="21674" h="23284" extrusionOk="0">
                  <a:moveTo>
                    <a:pt x="6262" y="0"/>
                  </a:moveTo>
                  <a:lnTo>
                    <a:pt x="1" y="3040"/>
                  </a:lnTo>
                  <a:cubicBezTo>
                    <a:pt x="1" y="3040"/>
                    <a:pt x="1217" y="7052"/>
                    <a:pt x="6931" y="7721"/>
                  </a:cubicBezTo>
                  <a:cubicBezTo>
                    <a:pt x="8727" y="7931"/>
                    <a:pt x="10130" y="8003"/>
                    <a:pt x="11209" y="8003"/>
                  </a:cubicBezTo>
                  <a:cubicBezTo>
                    <a:pt x="13563" y="8003"/>
                    <a:pt x="14378" y="7660"/>
                    <a:pt x="14378" y="7660"/>
                  </a:cubicBezTo>
                  <a:lnTo>
                    <a:pt x="19059" y="23283"/>
                  </a:lnTo>
                  <a:lnTo>
                    <a:pt x="21582" y="23283"/>
                  </a:lnTo>
                  <a:cubicBezTo>
                    <a:pt x="21673" y="17569"/>
                    <a:pt x="20214" y="9332"/>
                    <a:pt x="19515" y="5806"/>
                  </a:cubicBezTo>
                  <a:cubicBezTo>
                    <a:pt x="19302" y="4711"/>
                    <a:pt x="18542" y="3800"/>
                    <a:pt x="17509" y="3374"/>
                  </a:cubicBezTo>
                  <a:cubicBezTo>
                    <a:pt x="12342" y="1186"/>
                    <a:pt x="6262" y="0"/>
                    <a:pt x="6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1569450" y="1818700"/>
              <a:ext cx="436950" cy="600350"/>
            </a:xfrm>
            <a:custGeom>
              <a:avLst/>
              <a:gdLst/>
              <a:ahLst/>
              <a:cxnLst/>
              <a:rect l="l" t="t" r="r" b="b"/>
              <a:pathLst>
                <a:path w="17478" h="24014" extrusionOk="0">
                  <a:moveTo>
                    <a:pt x="3253" y="1"/>
                  </a:moveTo>
                  <a:cubicBezTo>
                    <a:pt x="3253" y="1"/>
                    <a:pt x="0" y="5533"/>
                    <a:pt x="3101" y="7448"/>
                  </a:cubicBezTo>
                  <a:cubicBezTo>
                    <a:pt x="4602" y="8360"/>
                    <a:pt x="6618" y="8596"/>
                    <a:pt x="8296" y="8596"/>
                  </a:cubicBezTo>
                  <a:cubicBezTo>
                    <a:pt x="10084" y="8596"/>
                    <a:pt x="11490" y="8329"/>
                    <a:pt x="11490" y="8329"/>
                  </a:cubicBezTo>
                  <a:lnTo>
                    <a:pt x="11490" y="8329"/>
                  </a:lnTo>
                  <a:lnTo>
                    <a:pt x="9484" y="23922"/>
                  </a:lnTo>
                  <a:lnTo>
                    <a:pt x="12584" y="24013"/>
                  </a:lnTo>
                  <a:cubicBezTo>
                    <a:pt x="12584" y="24013"/>
                    <a:pt x="16292" y="11612"/>
                    <a:pt x="17265" y="6445"/>
                  </a:cubicBezTo>
                  <a:cubicBezTo>
                    <a:pt x="17478" y="5320"/>
                    <a:pt x="16931" y="4165"/>
                    <a:pt x="15867" y="3618"/>
                  </a:cubicBezTo>
                  <a:lnTo>
                    <a:pt x="10213" y="761"/>
                  </a:lnTo>
                  <a:lnTo>
                    <a:pt x="32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1865050" y="2472975"/>
              <a:ext cx="22050" cy="16750"/>
            </a:xfrm>
            <a:custGeom>
              <a:avLst/>
              <a:gdLst/>
              <a:ahLst/>
              <a:cxnLst/>
              <a:rect l="l" t="t" r="r" b="b"/>
              <a:pathLst>
                <a:path w="882" h="670" fill="none" extrusionOk="0">
                  <a:moveTo>
                    <a:pt x="882" y="0"/>
                  </a:moveTo>
                  <a:lnTo>
                    <a:pt x="0"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1852125" y="2454725"/>
              <a:ext cx="22825" cy="12950"/>
            </a:xfrm>
            <a:custGeom>
              <a:avLst/>
              <a:gdLst/>
              <a:ahLst/>
              <a:cxnLst/>
              <a:rect l="l" t="t" r="r" b="b"/>
              <a:pathLst>
                <a:path w="913" h="518" fill="none" extrusionOk="0">
                  <a:moveTo>
                    <a:pt x="912" y="1"/>
                  </a:moveTo>
                  <a:lnTo>
                    <a:pt x="0" y="5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2265500" y="2472975"/>
              <a:ext cx="11425" cy="20550"/>
            </a:xfrm>
            <a:custGeom>
              <a:avLst/>
              <a:gdLst/>
              <a:ahLst/>
              <a:cxnLst/>
              <a:rect l="l" t="t" r="r" b="b"/>
              <a:pathLst>
                <a:path w="457" h="822" fill="none" extrusionOk="0">
                  <a:moveTo>
                    <a:pt x="457" y="0"/>
                  </a:moveTo>
                  <a:lnTo>
                    <a:pt x="1" y="82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2240425" y="2450925"/>
              <a:ext cx="15975" cy="24350"/>
            </a:xfrm>
            <a:custGeom>
              <a:avLst/>
              <a:gdLst/>
              <a:ahLst/>
              <a:cxnLst/>
              <a:rect l="l" t="t" r="r" b="b"/>
              <a:pathLst>
                <a:path w="639" h="974" fill="none" extrusionOk="0">
                  <a:moveTo>
                    <a:pt x="639" y="1"/>
                  </a:moveTo>
                  <a:lnTo>
                    <a:pt x="1" y="974"/>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1623400" y="1405150"/>
              <a:ext cx="356400" cy="446250"/>
            </a:xfrm>
            <a:custGeom>
              <a:avLst/>
              <a:gdLst/>
              <a:ahLst/>
              <a:cxnLst/>
              <a:rect l="l" t="t" r="r" b="b"/>
              <a:pathLst>
                <a:path w="14256" h="17850" extrusionOk="0">
                  <a:moveTo>
                    <a:pt x="4370" y="0"/>
                  </a:moveTo>
                  <a:cubicBezTo>
                    <a:pt x="3444" y="0"/>
                    <a:pt x="1742" y="47"/>
                    <a:pt x="1155" y="372"/>
                  </a:cubicBezTo>
                  <a:cubicBezTo>
                    <a:pt x="152" y="2439"/>
                    <a:pt x="0" y="10646"/>
                    <a:pt x="0" y="10646"/>
                  </a:cubicBezTo>
                  <a:cubicBezTo>
                    <a:pt x="0" y="10646"/>
                    <a:pt x="152" y="13959"/>
                    <a:pt x="274" y="15874"/>
                  </a:cubicBezTo>
                  <a:cubicBezTo>
                    <a:pt x="335" y="16664"/>
                    <a:pt x="943" y="17333"/>
                    <a:pt x="1733" y="17424"/>
                  </a:cubicBezTo>
                  <a:cubicBezTo>
                    <a:pt x="4347" y="17698"/>
                    <a:pt x="9484" y="17850"/>
                    <a:pt x="9484" y="17850"/>
                  </a:cubicBezTo>
                  <a:cubicBezTo>
                    <a:pt x="9484" y="17850"/>
                    <a:pt x="11125" y="17819"/>
                    <a:pt x="11368" y="17211"/>
                  </a:cubicBezTo>
                  <a:cubicBezTo>
                    <a:pt x="11581" y="16604"/>
                    <a:pt x="11247" y="13655"/>
                    <a:pt x="11247" y="13655"/>
                  </a:cubicBezTo>
                  <a:cubicBezTo>
                    <a:pt x="11247" y="13655"/>
                    <a:pt x="14256" y="3290"/>
                    <a:pt x="13952" y="2378"/>
                  </a:cubicBezTo>
                  <a:cubicBezTo>
                    <a:pt x="13618" y="1467"/>
                    <a:pt x="12554" y="1071"/>
                    <a:pt x="12554" y="1071"/>
                  </a:cubicBezTo>
                  <a:cubicBezTo>
                    <a:pt x="11338" y="524"/>
                    <a:pt x="4985" y="8"/>
                    <a:pt x="4985" y="8"/>
                  </a:cubicBezTo>
                  <a:cubicBezTo>
                    <a:pt x="4985" y="8"/>
                    <a:pt x="4740" y="0"/>
                    <a:pt x="4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1856675" y="1962325"/>
              <a:ext cx="60075" cy="64625"/>
            </a:xfrm>
            <a:custGeom>
              <a:avLst/>
              <a:gdLst/>
              <a:ahLst/>
              <a:cxnLst/>
              <a:rect l="l" t="t" r="r" b="b"/>
              <a:pathLst>
                <a:path w="2403" h="2585" fill="none" extrusionOk="0">
                  <a:moveTo>
                    <a:pt x="1" y="2584"/>
                  </a:moveTo>
                  <a:cubicBezTo>
                    <a:pt x="1" y="2584"/>
                    <a:pt x="183" y="669"/>
                    <a:pt x="2402"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1504850" y="1413525"/>
              <a:ext cx="220400" cy="295375"/>
            </a:xfrm>
            <a:custGeom>
              <a:avLst/>
              <a:gdLst/>
              <a:ahLst/>
              <a:cxnLst/>
              <a:rect l="l" t="t" r="r" b="b"/>
              <a:pathLst>
                <a:path w="8816" h="11815" extrusionOk="0">
                  <a:moveTo>
                    <a:pt x="6610" y="1"/>
                  </a:moveTo>
                  <a:cubicBezTo>
                    <a:pt x="5879" y="1"/>
                    <a:pt x="4946" y="239"/>
                    <a:pt x="4286" y="1253"/>
                  </a:cubicBezTo>
                  <a:cubicBezTo>
                    <a:pt x="3071" y="3168"/>
                    <a:pt x="396" y="9612"/>
                    <a:pt x="396" y="9612"/>
                  </a:cubicBezTo>
                  <a:cubicBezTo>
                    <a:pt x="396" y="9612"/>
                    <a:pt x="1" y="11284"/>
                    <a:pt x="1764" y="11740"/>
                  </a:cubicBezTo>
                  <a:cubicBezTo>
                    <a:pt x="1965" y="11792"/>
                    <a:pt x="2156" y="11815"/>
                    <a:pt x="2336" y="11815"/>
                  </a:cubicBezTo>
                  <a:cubicBezTo>
                    <a:pt x="3723" y="11815"/>
                    <a:pt x="4438" y="10433"/>
                    <a:pt x="4438" y="10433"/>
                  </a:cubicBezTo>
                  <a:cubicBezTo>
                    <a:pt x="4438" y="10433"/>
                    <a:pt x="8815" y="3168"/>
                    <a:pt x="8815" y="2013"/>
                  </a:cubicBezTo>
                  <a:cubicBezTo>
                    <a:pt x="8815" y="858"/>
                    <a:pt x="7752" y="189"/>
                    <a:pt x="7752" y="189"/>
                  </a:cubicBezTo>
                  <a:cubicBezTo>
                    <a:pt x="7752" y="189"/>
                    <a:pt x="7260" y="1"/>
                    <a:pt x="6610"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1508650" y="1630400"/>
              <a:ext cx="490150" cy="117225"/>
            </a:xfrm>
            <a:custGeom>
              <a:avLst/>
              <a:gdLst/>
              <a:ahLst/>
              <a:cxnLst/>
              <a:rect l="l" t="t" r="r" b="b"/>
              <a:pathLst>
                <a:path w="19606" h="4689" extrusionOk="0">
                  <a:moveTo>
                    <a:pt x="2783" y="1"/>
                  </a:moveTo>
                  <a:cubicBezTo>
                    <a:pt x="1406" y="1"/>
                    <a:pt x="609" y="390"/>
                    <a:pt x="609" y="390"/>
                  </a:cubicBezTo>
                  <a:cubicBezTo>
                    <a:pt x="487" y="451"/>
                    <a:pt x="365" y="633"/>
                    <a:pt x="274" y="876"/>
                  </a:cubicBezTo>
                  <a:cubicBezTo>
                    <a:pt x="1" y="1879"/>
                    <a:pt x="578" y="2943"/>
                    <a:pt x="1551" y="3277"/>
                  </a:cubicBezTo>
                  <a:cubicBezTo>
                    <a:pt x="4751" y="4439"/>
                    <a:pt x="10909" y="4526"/>
                    <a:pt x="12695" y="4526"/>
                  </a:cubicBezTo>
                  <a:cubicBezTo>
                    <a:pt x="13013" y="4526"/>
                    <a:pt x="13192" y="4524"/>
                    <a:pt x="13192" y="4524"/>
                  </a:cubicBezTo>
                  <a:lnTo>
                    <a:pt x="14104" y="4676"/>
                  </a:lnTo>
                  <a:cubicBezTo>
                    <a:pt x="14158" y="4685"/>
                    <a:pt x="14216" y="4689"/>
                    <a:pt x="14276" y="4689"/>
                  </a:cubicBezTo>
                  <a:cubicBezTo>
                    <a:pt x="15252" y="4689"/>
                    <a:pt x="17083" y="3612"/>
                    <a:pt x="17083" y="3612"/>
                  </a:cubicBezTo>
                  <a:lnTo>
                    <a:pt x="19302" y="3673"/>
                  </a:lnTo>
                  <a:lnTo>
                    <a:pt x="19606" y="2548"/>
                  </a:lnTo>
                  <a:cubicBezTo>
                    <a:pt x="19606" y="2548"/>
                    <a:pt x="17022" y="1150"/>
                    <a:pt x="16475" y="1150"/>
                  </a:cubicBezTo>
                  <a:cubicBezTo>
                    <a:pt x="15928" y="1150"/>
                    <a:pt x="13192" y="2457"/>
                    <a:pt x="13192" y="2457"/>
                  </a:cubicBezTo>
                  <a:cubicBezTo>
                    <a:pt x="13192" y="2457"/>
                    <a:pt x="5989" y="390"/>
                    <a:pt x="3922" y="86"/>
                  </a:cubicBezTo>
                  <a:cubicBezTo>
                    <a:pt x="3508" y="25"/>
                    <a:pt x="3128" y="1"/>
                    <a:pt x="2783"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1548925" y="1406525"/>
              <a:ext cx="191525" cy="197150"/>
            </a:xfrm>
            <a:custGeom>
              <a:avLst/>
              <a:gdLst/>
              <a:ahLst/>
              <a:cxnLst/>
              <a:rect l="l" t="t" r="r" b="b"/>
              <a:pathLst>
                <a:path w="7661" h="7886" extrusionOk="0">
                  <a:moveTo>
                    <a:pt x="5375" y="1"/>
                  </a:moveTo>
                  <a:cubicBezTo>
                    <a:pt x="4620" y="1"/>
                    <a:pt x="3339" y="179"/>
                    <a:pt x="2523" y="1260"/>
                  </a:cubicBezTo>
                  <a:cubicBezTo>
                    <a:pt x="1277" y="2871"/>
                    <a:pt x="1" y="6123"/>
                    <a:pt x="1" y="6123"/>
                  </a:cubicBezTo>
                  <a:cubicBezTo>
                    <a:pt x="1" y="6123"/>
                    <a:pt x="2767" y="7825"/>
                    <a:pt x="4925" y="7886"/>
                  </a:cubicBezTo>
                  <a:cubicBezTo>
                    <a:pt x="4925" y="7886"/>
                    <a:pt x="7660" y="3053"/>
                    <a:pt x="7660" y="1989"/>
                  </a:cubicBezTo>
                  <a:cubicBezTo>
                    <a:pt x="7660" y="925"/>
                    <a:pt x="6293" y="135"/>
                    <a:pt x="5989" y="44"/>
                  </a:cubicBezTo>
                  <a:cubicBezTo>
                    <a:pt x="5989" y="44"/>
                    <a:pt x="5745" y="1"/>
                    <a:pt x="5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1563375" y="1634050"/>
              <a:ext cx="71450" cy="26625"/>
            </a:xfrm>
            <a:custGeom>
              <a:avLst/>
              <a:gdLst/>
              <a:ahLst/>
              <a:cxnLst/>
              <a:rect l="l" t="t" r="r" b="b"/>
              <a:pathLst>
                <a:path w="2858" h="1065" fill="none" extrusionOk="0">
                  <a:moveTo>
                    <a:pt x="2857" y="183"/>
                  </a:moveTo>
                  <a:cubicBezTo>
                    <a:pt x="2857" y="183"/>
                    <a:pt x="1216" y="1"/>
                    <a:pt x="0" y="1064"/>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1915200" y="1659125"/>
              <a:ext cx="5350" cy="59300"/>
            </a:xfrm>
            <a:custGeom>
              <a:avLst/>
              <a:gdLst/>
              <a:ahLst/>
              <a:cxnLst/>
              <a:rect l="l" t="t" r="r" b="b"/>
              <a:pathLst>
                <a:path w="214" h="2372" fill="none" extrusionOk="0">
                  <a:moveTo>
                    <a:pt x="213" y="1"/>
                  </a:moveTo>
                  <a:lnTo>
                    <a:pt x="0" y="2372"/>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1919000" y="1672050"/>
              <a:ext cx="62325" cy="24350"/>
            </a:xfrm>
            <a:custGeom>
              <a:avLst/>
              <a:gdLst/>
              <a:ahLst/>
              <a:cxnLst/>
              <a:rect l="l" t="t" r="r" b="b"/>
              <a:pathLst>
                <a:path w="2493" h="974" fill="none" extrusionOk="0">
                  <a:moveTo>
                    <a:pt x="0" y="0"/>
                  </a:moveTo>
                  <a:lnTo>
                    <a:pt x="2493" y="97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1920525" y="1691050"/>
              <a:ext cx="50925" cy="16725"/>
            </a:xfrm>
            <a:custGeom>
              <a:avLst/>
              <a:gdLst/>
              <a:ahLst/>
              <a:cxnLst/>
              <a:rect l="l" t="t" r="r" b="b"/>
              <a:pathLst>
                <a:path w="2037" h="669" fill="none" extrusionOk="0">
                  <a:moveTo>
                    <a:pt x="0" y="0"/>
                  </a:moveTo>
                  <a:lnTo>
                    <a:pt x="2037"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1916725" y="1707750"/>
              <a:ext cx="40300" cy="9150"/>
            </a:xfrm>
            <a:custGeom>
              <a:avLst/>
              <a:gdLst/>
              <a:ahLst/>
              <a:cxnLst/>
              <a:rect l="l" t="t" r="r" b="b"/>
              <a:pathLst>
                <a:path w="1612" h="366" fill="none" extrusionOk="0">
                  <a:moveTo>
                    <a:pt x="0" y="1"/>
                  </a:moveTo>
                  <a:lnTo>
                    <a:pt x="1611" y="366"/>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1662900" y="1471425"/>
              <a:ext cx="54750" cy="131500"/>
            </a:xfrm>
            <a:custGeom>
              <a:avLst/>
              <a:gdLst/>
              <a:ahLst/>
              <a:cxnLst/>
              <a:rect l="l" t="t" r="r" b="b"/>
              <a:pathLst>
                <a:path w="2190" h="5260" fill="none" extrusionOk="0">
                  <a:moveTo>
                    <a:pt x="1" y="5259"/>
                  </a:moveTo>
                  <a:cubicBezTo>
                    <a:pt x="1" y="5259"/>
                    <a:pt x="2037" y="1278"/>
                    <a:pt x="2189"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1775375" y="1209175"/>
              <a:ext cx="129975" cy="171550"/>
            </a:xfrm>
            <a:custGeom>
              <a:avLst/>
              <a:gdLst/>
              <a:ahLst/>
              <a:cxnLst/>
              <a:rect l="l" t="t" r="r" b="b"/>
              <a:pathLst>
                <a:path w="5199" h="6862" extrusionOk="0">
                  <a:moveTo>
                    <a:pt x="2478" y="1"/>
                  </a:moveTo>
                  <a:cubicBezTo>
                    <a:pt x="1779" y="1"/>
                    <a:pt x="1076" y="177"/>
                    <a:pt x="730" y="704"/>
                  </a:cubicBezTo>
                  <a:cubicBezTo>
                    <a:pt x="61" y="1767"/>
                    <a:pt x="1" y="3682"/>
                    <a:pt x="821" y="4989"/>
                  </a:cubicBezTo>
                  <a:cubicBezTo>
                    <a:pt x="1476" y="6032"/>
                    <a:pt x="2865" y="6862"/>
                    <a:pt x="3694" y="6862"/>
                  </a:cubicBezTo>
                  <a:cubicBezTo>
                    <a:pt x="3904" y="6862"/>
                    <a:pt x="4078" y="6808"/>
                    <a:pt x="4195" y="6692"/>
                  </a:cubicBezTo>
                  <a:cubicBezTo>
                    <a:pt x="5077" y="5263"/>
                    <a:pt x="5168" y="2284"/>
                    <a:pt x="5168" y="2284"/>
                  </a:cubicBezTo>
                  <a:cubicBezTo>
                    <a:pt x="5198" y="1798"/>
                    <a:pt x="4864" y="764"/>
                    <a:pt x="4226" y="369"/>
                  </a:cubicBezTo>
                  <a:cubicBezTo>
                    <a:pt x="3903" y="185"/>
                    <a:pt x="3192" y="1"/>
                    <a:pt x="2478"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1751825" y="1300450"/>
              <a:ext cx="95000" cy="146725"/>
            </a:xfrm>
            <a:custGeom>
              <a:avLst/>
              <a:gdLst/>
              <a:ahLst/>
              <a:cxnLst/>
              <a:rect l="l" t="t" r="r" b="b"/>
              <a:pathLst>
                <a:path w="3800" h="5869" extrusionOk="0">
                  <a:moveTo>
                    <a:pt x="1611" y="1"/>
                  </a:moveTo>
                  <a:lnTo>
                    <a:pt x="0" y="4287"/>
                  </a:lnTo>
                  <a:cubicBezTo>
                    <a:pt x="0" y="4287"/>
                    <a:pt x="616" y="5869"/>
                    <a:pt x="2134" y="5869"/>
                  </a:cubicBezTo>
                  <a:cubicBezTo>
                    <a:pt x="2162" y="5869"/>
                    <a:pt x="2190" y="5868"/>
                    <a:pt x="2219" y="5867"/>
                  </a:cubicBezTo>
                  <a:cubicBezTo>
                    <a:pt x="3800" y="5807"/>
                    <a:pt x="3526" y="4651"/>
                    <a:pt x="3526" y="4651"/>
                  </a:cubicBezTo>
                  <a:lnTo>
                    <a:pt x="3800" y="2615"/>
                  </a:lnTo>
                  <a:lnTo>
                    <a:pt x="161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1746500" y="1177200"/>
              <a:ext cx="202150" cy="164325"/>
            </a:xfrm>
            <a:custGeom>
              <a:avLst/>
              <a:gdLst/>
              <a:ahLst/>
              <a:cxnLst/>
              <a:rect l="l" t="t" r="r" b="b"/>
              <a:pathLst>
                <a:path w="8086" h="6573" extrusionOk="0">
                  <a:moveTo>
                    <a:pt x="6447" y="0"/>
                  </a:moveTo>
                  <a:cubicBezTo>
                    <a:pt x="6107" y="0"/>
                    <a:pt x="5698" y="594"/>
                    <a:pt x="5441" y="645"/>
                  </a:cubicBezTo>
                  <a:cubicBezTo>
                    <a:pt x="5431" y="646"/>
                    <a:pt x="5420" y="647"/>
                    <a:pt x="5407" y="647"/>
                  </a:cubicBezTo>
                  <a:cubicBezTo>
                    <a:pt x="5187" y="647"/>
                    <a:pt x="4572" y="503"/>
                    <a:pt x="3864" y="503"/>
                  </a:cubicBezTo>
                  <a:cubicBezTo>
                    <a:pt x="3378" y="503"/>
                    <a:pt x="2849" y="570"/>
                    <a:pt x="2371" y="797"/>
                  </a:cubicBezTo>
                  <a:cubicBezTo>
                    <a:pt x="1156" y="1344"/>
                    <a:pt x="882" y="2742"/>
                    <a:pt x="882" y="2742"/>
                  </a:cubicBezTo>
                  <a:cubicBezTo>
                    <a:pt x="882" y="2742"/>
                    <a:pt x="335" y="2925"/>
                    <a:pt x="183" y="3746"/>
                  </a:cubicBezTo>
                  <a:cubicBezTo>
                    <a:pt x="0" y="4566"/>
                    <a:pt x="1247" y="6572"/>
                    <a:pt x="1247" y="6572"/>
                  </a:cubicBezTo>
                  <a:lnTo>
                    <a:pt x="1642" y="5539"/>
                  </a:lnTo>
                  <a:cubicBezTo>
                    <a:pt x="1642" y="5539"/>
                    <a:pt x="1368" y="4840"/>
                    <a:pt x="1459" y="4323"/>
                  </a:cubicBezTo>
                  <a:cubicBezTo>
                    <a:pt x="1517" y="3998"/>
                    <a:pt x="1719" y="3937"/>
                    <a:pt x="1861" y="3937"/>
                  </a:cubicBezTo>
                  <a:cubicBezTo>
                    <a:pt x="1944" y="3937"/>
                    <a:pt x="2007" y="3958"/>
                    <a:pt x="2007" y="3958"/>
                  </a:cubicBezTo>
                  <a:lnTo>
                    <a:pt x="2007" y="4992"/>
                  </a:lnTo>
                  <a:lnTo>
                    <a:pt x="2463" y="4840"/>
                  </a:lnTo>
                  <a:lnTo>
                    <a:pt x="2463" y="3198"/>
                  </a:lnTo>
                  <a:cubicBezTo>
                    <a:pt x="2463" y="3198"/>
                    <a:pt x="2766" y="2621"/>
                    <a:pt x="3344" y="2591"/>
                  </a:cubicBezTo>
                  <a:cubicBezTo>
                    <a:pt x="3366" y="2588"/>
                    <a:pt x="3389" y="2587"/>
                    <a:pt x="3414" y="2587"/>
                  </a:cubicBezTo>
                  <a:cubicBezTo>
                    <a:pt x="4018" y="2587"/>
                    <a:pt x="5536" y="3269"/>
                    <a:pt x="6353" y="3502"/>
                  </a:cubicBezTo>
                  <a:cubicBezTo>
                    <a:pt x="6428" y="3526"/>
                    <a:pt x="6503" y="3536"/>
                    <a:pt x="6576" y="3536"/>
                  </a:cubicBezTo>
                  <a:cubicBezTo>
                    <a:pt x="7367" y="3536"/>
                    <a:pt x="8042" y="2291"/>
                    <a:pt x="7903" y="2013"/>
                  </a:cubicBezTo>
                  <a:cubicBezTo>
                    <a:pt x="7850" y="1924"/>
                    <a:pt x="7759" y="1892"/>
                    <a:pt x="7658" y="1892"/>
                  </a:cubicBezTo>
                  <a:cubicBezTo>
                    <a:pt x="7416" y="1892"/>
                    <a:pt x="7113" y="2074"/>
                    <a:pt x="7113" y="2074"/>
                  </a:cubicBezTo>
                  <a:cubicBezTo>
                    <a:pt x="7113" y="2074"/>
                    <a:pt x="8086" y="1132"/>
                    <a:pt x="7721" y="736"/>
                  </a:cubicBezTo>
                  <a:cubicBezTo>
                    <a:pt x="7639" y="639"/>
                    <a:pt x="7542" y="603"/>
                    <a:pt x="7443" y="603"/>
                  </a:cubicBezTo>
                  <a:cubicBezTo>
                    <a:pt x="7138" y="603"/>
                    <a:pt x="6809" y="949"/>
                    <a:pt x="6809" y="949"/>
                  </a:cubicBezTo>
                  <a:cubicBezTo>
                    <a:pt x="6809" y="949"/>
                    <a:pt x="6961" y="372"/>
                    <a:pt x="6627" y="68"/>
                  </a:cubicBezTo>
                  <a:cubicBezTo>
                    <a:pt x="6570" y="20"/>
                    <a:pt x="6510" y="0"/>
                    <a:pt x="6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1827050" y="1274625"/>
              <a:ext cx="42575" cy="42575"/>
            </a:xfrm>
            <a:custGeom>
              <a:avLst/>
              <a:gdLst/>
              <a:ahLst/>
              <a:cxnLst/>
              <a:rect l="l" t="t" r="r" b="b"/>
              <a:pathLst>
                <a:path w="1703" h="1703" fill="none" extrusionOk="0">
                  <a:moveTo>
                    <a:pt x="1703" y="852"/>
                  </a:moveTo>
                  <a:cubicBezTo>
                    <a:pt x="1703" y="1308"/>
                    <a:pt x="1338" y="1703"/>
                    <a:pt x="851" y="1703"/>
                  </a:cubicBezTo>
                  <a:cubicBezTo>
                    <a:pt x="396" y="1703"/>
                    <a:pt x="0" y="1308"/>
                    <a:pt x="0" y="852"/>
                  </a:cubicBezTo>
                  <a:cubicBezTo>
                    <a:pt x="0" y="396"/>
                    <a:pt x="396" y="1"/>
                    <a:pt x="851" y="1"/>
                  </a:cubicBezTo>
                  <a:cubicBezTo>
                    <a:pt x="1338" y="1"/>
                    <a:pt x="1703" y="396"/>
                    <a:pt x="1703"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1884050" y="1274625"/>
              <a:ext cx="41800" cy="42575"/>
            </a:xfrm>
            <a:custGeom>
              <a:avLst/>
              <a:gdLst/>
              <a:ahLst/>
              <a:cxnLst/>
              <a:rect l="l" t="t" r="r" b="b"/>
              <a:pathLst>
                <a:path w="1672" h="1703" fill="none" extrusionOk="0">
                  <a:moveTo>
                    <a:pt x="1672" y="852"/>
                  </a:moveTo>
                  <a:cubicBezTo>
                    <a:pt x="1672" y="1308"/>
                    <a:pt x="1307" y="1703"/>
                    <a:pt x="821" y="1703"/>
                  </a:cubicBezTo>
                  <a:cubicBezTo>
                    <a:pt x="365" y="1703"/>
                    <a:pt x="0" y="1308"/>
                    <a:pt x="0" y="852"/>
                  </a:cubicBezTo>
                  <a:cubicBezTo>
                    <a:pt x="0" y="396"/>
                    <a:pt x="365" y="1"/>
                    <a:pt x="821" y="1"/>
                  </a:cubicBezTo>
                  <a:cubicBezTo>
                    <a:pt x="1307" y="1"/>
                    <a:pt x="1672" y="396"/>
                    <a:pt x="1672"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1869600" y="1295900"/>
              <a:ext cx="14475" cy="25"/>
            </a:xfrm>
            <a:custGeom>
              <a:avLst/>
              <a:gdLst/>
              <a:ahLst/>
              <a:cxnLst/>
              <a:rect l="l" t="t" r="r" b="b"/>
              <a:pathLst>
                <a:path w="579" h="1" fill="none" extrusionOk="0">
                  <a:moveTo>
                    <a:pt x="1" y="1"/>
                  </a:moveTo>
                  <a:lnTo>
                    <a:pt x="578"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751825" y="1407600"/>
              <a:ext cx="68400" cy="48675"/>
            </a:xfrm>
            <a:custGeom>
              <a:avLst/>
              <a:gdLst/>
              <a:ahLst/>
              <a:cxnLst/>
              <a:rect l="l" t="t" r="r" b="b"/>
              <a:pathLst>
                <a:path w="2736" h="1947" fill="none" extrusionOk="0">
                  <a:moveTo>
                    <a:pt x="0" y="1"/>
                  </a:moveTo>
                  <a:cubicBezTo>
                    <a:pt x="0" y="1"/>
                    <a:pt x="578" y="1946"/>
                    <a:pt x="2736" y="15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941025" y="1475225"/>
              <a:ext cx="378450" cy="245475"/>
            </a:xfrm>
            <a:custGeom>
              <a:avLst/>
              <a:gdLst/>
              <a:ahLst/>
              <a:cxnLst/>
              <a:rect l="l" t="t" r="r" b="b"/>
              <a:pathLst>
                <a:path w="15138" h="9819" extrusionOk="0">
                  <a:moveTo>
                    <a:pt x="1794" y="1"/>
                  </a:moveTo>
                  <a:cubicBezTo>
                    <a:pt x="1490" y="1"/>
                    <a:pt x="1247" y="214"/>
                    <a:pt x="1217" y="518"/>
                  </a:cubicBezTo>
                  <a:lnTo>
                    <a:pt x="62" y="9150"/>
                  </a:lnTo>
                  <a:cubicBezTo>
                    <a:pt x="1" y="9515"/>
                    <a:pt x="274" y="9819"/>
                    <a:pt x="639" y="9819"/>
                  </a:cubicBezTo>
                  <a:lnTo>
                    <a:pt x="13344" y="9819"/>
                  </a:lnTo>
                  <a:cubicBezTo>
                    <a:pt x="13648" y="9819"/>
                    <a:pt x="13892" y="9606"/>
                    <a:pt x="13922" y="9302"/>
                  </a:cubicBezTo>
                  <a:lnTo>
                    <a:pt x="15077" y="670"/>
                  </a:lnTo>
                  <a:cubicBezTo>
                    <a:pt x="15138" y="305"/>
                    <a:pt x="14864" y="1"/>
                    <a:pt x="14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2107450" y="1578575"/>
              <a:ext cx="69175" cy="69175"/>
            </a:xfrm>
            <a:custGeom>
              <a:avLst/>
              <a:gdLst/>
              <a:ahLst/>
              <a:cxnLst/>
              <a:rect l="l" t="t" r="r" b="b"/>
              <a:pathLst>
                <a:path w="2767" h="2767" extrusionOk="0">
                  <a:moveTo>
                    <a:pt x="1368" y="1"/>
                  </a:moveTo>
                  <a:cubicBezTo>
                    <a:pt x="608" y="1"/>
                    <a:pt x="0" y="639"/>
                    <a:pt x="0" y="1399"/>
                  </a:cubicBezTo>
                  <a:cubicBezTo>
                    <a:pt x="0" y="2159"/>
                    <a:pt x="608" y="2767"/>
                    <a:pt x="1368" y="2767"/>
                  </a:cubicBezTo>
                  <a:cubicBezTo>
                    <a:pt x="2128" y="2767"/>
                    <a:pt x="2766" y="2159"/>
                    <a:pt x="2766" y="1399"/>
                  </a:cubicBezTo>
                  <a:cubicBezTo>
                    <a:pt x="2766" y="639"/>
                    <a:pt x="2128" y="1"/>
                    <a:pt x="1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1700150" y="1567175"/>
              <a:ext cx="201400" cy="76775"/>
            </a:xfrm>
            <a:custGeom>
              <a:avLst/>
              <a:gdLst/>
              <a:ahLst/>
              <a:cxnLst/>
              <a:rect l="l" t="t" r="r" b="b"/>
              <a:pathLst>
                <a:path w="8056" h="3071" fill="none" extrusionOk="0">
                  <a:moveTo>
                    <a:pt x="0" y="2828"/>
                  </a:moveTo>
                  <a:cubicBezTo>
                    <a:pt x="0" y="2828"/>
                    <a:pt x="4924" y="3071"/>
                    <a:pt x="8055"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1930400" y="1498025"/>
              <a:ext cx="7625" cy="134525"/>
            </a:xfrm>
            <a:custGeom>
              <a:avLst/>
              <a:gdLst/>
              <a:ahLst/>
              <a:cxnLst/>
              <a:rect l="l" t="t" r="r" b="b"/>
              <a:pathLst>
                <a:path w="305" h="5381" fill="none" extrusionOk="0">
                  <a:moveTo>
                    <a:pt x="152" y="1"/>
                  </a:moveTo>
                  <a:cubicBezTo>
                    <a:pt x="152" y="1"/>
                    <a:pt x="304" y="3679"/>
                    <a:pt x="0" y="53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1803500" y="1338450"/>
              <a:ext cx="35725" cy="34975"/>
            </a:xfrm>
            <a:custGeom>
              <a:avLst/>
              <a:gdLst/>
              <a:ahLst/>
              <a:cxnLst/>
              <a:rect l="l" t="t" r="r" b="b"/>
              <a:pathLst>
                <a:path w="1429" h="1399" fill="none" extrusionOk="0">
                  <a:moveTo>
                    <a:pt x="0" y="1"/>
                  </a:moveTo>
                  <a:cubicBezTo>
                    <a:pt x="0" y="1"/>
                    <a:pt x="61" y="913"/>
                    <a:pt x="1429" y="1399"/>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2236625" y="1213075"/>
              <a:ext cx="246225" cy="208225"/>
            </a:xfrm>
            <a:custGeom>
              <a:avLst/>
              <a:gdLst/>
              <a:ahLst/>
              <a:cxnLst/>
              <a:rect l="l" t="t" r="r" b="b"/>
              <a:pathLst>
                <a:path w="9849" h="8329" extrusionOk="0">
                  <a:moveTo>
                    <a:pt x="4378" y="0"/>
                  </a:moveTo>
                  <a:cubicBezTo>
                    <a:pt x="4317" y="0"/>
                    <a:pt x="4286" y="0"/>
                    <a:pt x="4226" y="31"/>
                  </a:cubicBezTo>
                  <a:cubicBezTo>
                    <a:pt x="3739" y="396"/>
                    <a:pt x="548" y="2949"/>
                    <a:pt x="1" y="7812"/>
                  </a:cubicBezTo>
                  <a:cubicBezTo>
                    <a:pt x="1" y="7934"/>
                    <a:pt x="92" y="8055"/>
                    <a:pt x="213" y="8055"/>
                  </a:cubicBezTo>
                  <a:lnTo>
                    <a:pt x="5624" y="8329"/>
                  </a:lnTo>
                  <a:cubicBezTo>
                    <a:pt x="5745" y="8329"/>
                    <a:pt x="5837" y="8238"/>
                    <a:pt x="5837" y="8116"/>
                  </a:cubicBezTo>
                  <a:cubicBezTo>
                    <a:pt x="6293" y="3982"/>
                    <a:pt x="8694" y="1490"/>
                    <a:pt x="9697" y="639"/>
                  </a:cubicBezTo>
                  <a:cubicBezTo>
                    <a:pt x="9849" y="517"/>
                    <a:pt x="9758" y="274"/>
                    <a:pt x="9575" y="274"/>
                  </a:cubicBezTo>
                  <a:lnTo>
                    <a:pt x="4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2250300" y="1226000"/>
              <a:ext cx="208250" cy="182400"/>
            </a:xfrm>
            <a:custGeom>
              <a:avLst/>
              <a:gdLst/>
              <a:ahLst/>
              <a:cxnLst/>
              <a:rect l="l" t="t" r="r" b="b"/>
              <a:pathLst>
                <a:path w="8330" h="7296" extrusionOk="0">
                  <a:moveTo>
                    <a:pt x="5067" y="969"/>
                  </a:moveTo>
                  <a:cubicBezTo>
                    <a:pt x="5091" y="969"/>
                    <a:pt x="5114" y="970"/>
                    <a:pt x="5138" y="973"/>
                  </a:cubicBezTo>
                  <a:cubicBezTo>
                    <a:pt x="5411" y="1034"/>
                    <a:pt x="5502" y="1246"/>
                    <a:pt x="5320" y="1490"/>
                  </a:cubicBezTo>
                  <a:cubicBezTo>
                    <a:pt x="5188" y="1701"/>
                    <a:pt x="4919" y="1866"/>
                    <a:pt x="4671" y="1866"/>
                  </a:cubicBezTo>
                  <a:cubicBezTo>
                    <a:pt x="4633" y="1866"/>
                    <a:pt x="4596" y="1862"/>
                    <a:pt x="4560" y="1854"/>
                  </a:cubicBezTo>
                  <a:cubicBezTo>
                    <a:pt x="4287" y="1824"/>
                    <a:pt x="4195" y="1581"/>
                    <a:pt x="4347" y="1338"/>
                  </a:cubicBezTo>
                  <a:cubicBezTo>
                    <a:pt x="4514" y="1115"/>
                    <a:pt x="4808" y="969"/>
                    <a:pt x="5067" y="969"/>
                  </a:cubicBezTo>
                  <a:close/>
                  <a:moveTo>
                    <a:pt x="3922" y="0"/>
                  </a:moveTo>
                  <a:cubicBezTo>
                    <a:pt x="3831" y="61"/>
                    <a:pt x="3709" y="152"/>
                    <a:pt x="3557" y="304"/>
                  </a:cubicBezTo>
                  <a:cubicBezTo>
                    <a:pt x="3223" y="578"/>
                    <a:pt x="2797" y="1003"/>
                    <a:pt x="2341" y="1581"/>
                  </a:cubicBezTo>
                  <a:cubicBezTo>
                    <a:pt x="1764" y="2280"/>
                    <a:pt x="1186" y="3222"/>
                    <a:pt x="730" y="4347"/>
                  </a:cubicBezTo>
                  <a:cubicBezTo>
                    <a:pt x="426" y="5076"/>
                    <a:pt x="183" y="5927"/>
                    <a:pt x="31" y="6839"/>
                  </a:cubicBezTo>
                  <a:cubicBezTo>
                    <a:pt x="31" y="6900"/>
                    <a:pt x="31" y="6961"/>
                    <a:pt x="1" y="7052"/>
                  </a:cubicBezTo>
                  <a:lnTo>
                    <a:pt x="4834" y="7295"/>
                  </a:lnTo>
                  <a:cubicBezTo>
                    <a:pt x="4864" y="7174"/>
                    <a:pt x="4864" y="7082"/>
                    <a:pt x="4895" y="6991"/>
                  </a:cubicBezTo>
                  <a:cubicBezTo>
                    <a:pt x="5016" y="6110"/>
                    <a:pt x="5229" y="5319"/>
                    <a:pt x="5502" y="4590"/>
                  </a:cubicBezTo>
                  <a:cubicBezTo>
                    <a:pt x="6019" y="3192"/>
                    <a:pt x="6718" y="2097"/>
                    <a:pt x="7387" y="1246"/>
                  </a:cubicBezTo>
                  <a:cubicBezTo>
                    <a:pt x="7721" y="851"/>
                    <a:pt x="8025" y="487"/>
                    <a:pt x="8329" y="213"/>
                  </a:cubicBezTo>
                  <a:lnTo>
                    <a:pt x="39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250300" y="1290575"/>
              <a:ext cx="137575" cy="117825"/>
            </a:xfrm>
            <a:custGeom>
              <a:avLst/>
              <a:gdLst/>
              <a:ahLst/>
              <a:cxnLst/>
              <a:rect l="l" t="t" r="r" b="b"/>
              <a:pathLst>
                <a:path w="5503" h="4713" extrusionOk="0">
                  <a:moveTo>
                    <a:pt x="4155" y="0"/>
                  </a:moveTo>
                  <a:cubicBezTo>
                    <a:pt x="3838" y="0"/>
                    <a:pt x="1452" y="1343"/>
                    <a:pt x="730" y="1764"/>
                  </a:cubicBezTo>
                  <a:cubicBezTo>
                    <a:pt x="426" y="2493"/>
                    <a:pt x="183" y="3314"/>
                    <a:pt x="31" y="4256"/>
                  </a:cubicBezTo>
                  <a:cubicBezTo>
                    <a:pt x="31" y="4317"/>
                    <a:pt x="31" y="4378"/>
                    <a:pt x="1" y="4469"/>
                  </a:cubicBezTo>
                  <a:lnTo>
                    <a:pt x="4834" y="4712"/>
                  </a:lnTo>
                  <a:cubicBezTo>
                    <a:pt x="4834" y="4591"/>
                    <a:pt x="4864" y="4499"/>
                    <a:pt x="4864" y="4378"/>
                  </a:cubicBezTo>
                  <a:cubicBezTo>
                    <a:pt x="5016" y="3527"/>
                    <a:pt x="5229" y="2736"/>
                    <a:pt x="5502" y="2007"/>
                  </a:cubicBezTo>
                  <a:cubicBezTo>
                    <a:pt x="5229" y="1551"/>
                    <a:pt x="4347" y="31"/>
                    <a:pt x="4165" y="1"/>
                  </a:cubicBezTo>
                  <a:cubicBezTo>
                    <a:pt x="4162" y="0"/>
                    <a:pt x="4159" y="0"/>
                    <a:pt x="4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262450" y="1707750"/>
              <a:ext cx="1177850" cy="39550"/>
            </a:xfrm>
            <a:custGeom>
              <a:avLst/>
              <a:gdLst/>
              <a:ahLst/>
              <a:cxnLst/>
              <a:rect l="l" t="t" r="r" b="b"/>
              <a:pathLst>
                <a:path w="47114" h="1582" extrusionOk="0">
                  <a:moveTo>
                    <a:pt x="0" y="1"/>
                  </a:moveTo>
                  <a:lnTo>
                    <a:pt x="0" y="1582"/>
                  </a:lnTo>
                  <a:lnTo>
                    <a:pt x="47114" y="1582"/>
                  </a:lnTo>
                  <a:lnTo>
                    <a:pt x="47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102875" y="1747275"/>
              <a:ext cx="213550" cy="797150"/>
            </a:xfrm>
            <a:custGeom>
              <a:avLst/>
              <a:gdLst/>
              <a:ahLst/>
              <a:cxnLst/>
              <a:rect l="l" t="t" r="r" b="b"/>
              <a:pathLst>
                <a:path w="8542" h="31886" extrusionOk="0">
                  <a:moveTo>
                    <a:pt x="6383" y="1"/>
                  </a:moveTo>
                  <a:lnTo>
                    <a:pt x="0" y="31886"/>
                  </a:lnTo>
                  <a:lnTo>
                    <a:pt x="821" y="31886"/>
                  </a:lnTo>
                  <a:lnTo>
                    <a:pt x="8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387100" y="1747275"/>
              <a:ext cx="213550" cy="797150"/>
            </a:xfrm>
            <a:custGeom>
              <a:avLst/>
              <a:gdLst/>
              <a:ahLst/>
              <a:cxnLst/>
              <a:rect l="l" t="t" r="r" b="b"/>
              <a:pathLst>
                <a:path w="8542" h="31886" extrusionOk="0">
                  <a:moveTo>
                    <a:pt x="0" y="1"/>
                  </a:moveTo>
                  <a:lnTo>
                    <a:pt x="7721" y="31886"/>
                  </a:lnTo>
                  <a:lnTo>
                    <a:pt x="8541" y="31886"/>
                  </a:lnTo>
                  <a:lnTo>
                    <a:pt x="2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490825" y="1911175"/>
              <a:ext cx="202525" cy="351325"/>
            </a:xfrm>
            <a:custGeom>
              <a:avLst/>
              <a:gdLst/>
              <a:ahLst/>
              <a:cxnLst/>
              <a:rect l="l" t="t" r="r" b="b"/>
              <a:pathLst>
                <a:path w="8101" h="14053" extrusionOk="0">
                  <a:moveTo>
                    <a:pt x="1935" y="1"/>
                  </a:moveTo>
                  <a:cubicBezTo>
                    <a:pt x="986" y="1"/>
                    <a:pt x="1" y="734"/>
                    <a:pt x="350" y="2381"/>
                  </a:cubicBezTo>
                  <a:cubicBezTo>
                    <a:pt x="1079" y="5755"/>
                    <a:pt x="2751" y="4752"/>
                    <a:pt x="3268" y="6089"/>
                  </a:cubicBezTo>
                  <a:cubicBezTo>
                    <a:pt x="3815" y="7457"/>
                    <a:pt x="2751" y="8977"/>
                    <a:pt x="3572" y="10405"/>
                  </a:cubicBezTo>
                  <a:cubicBezTo>
                    <a:pt x="4392" y="11834"/>
                    <a:pt x="5912" y="11165"/>
                    <a:pt x="6885" y="14053"/>
                  </a:cubicBezTo>
                  <a:cubicBezTo>
                    <a:pt x="6885" y="14053"/>
                    <a:pt x="8101" y="11530"/>
                    <a:pt x="7797" y="9889"/>
                  </a:cubicBezTo>
                  <a:cubicBezTo>
                    <a:pt x="7523" y="8217"/>
                    <a:pt x="6034" y="8582"/>
                    <a:pt x="6429" y="6606"/>
                  </a:cubicBezTo>
                  <a:cubicBezTo>
                    <a:pt x="6854" y="4600"/>
                    <a:pt x="6490" y="3414"/>
                    <a:pt x="5304" y="3232"/>
                  </a:cubicBezTo>
                  <a:cubicBezTo>
                    <a:pt x="4119" y="3019"/>
                    <a:pt x="4088" y="2047"/>
                    <a:pt x="3268" y="679"/>
                  </a:cubicBezTo>
                  <a:cubicBezTo>
                    <a:pt x="3003" y="238"/>
                    <a:pt x="2475"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2542875" y="1958525"/>
              <a:ext cx="126925" cy="365525"/>
            </a:xfrm>
            <a:custGeom>
              <a:avLst/>
              <a:gdLst/>
              <a:ahLst/>
              <a:cxnLst/>
              <a:rect l="l" t="t" r="r" b="b"/>
              <a:pathLst>
                <a:path w="5077" h="14621" extrusionOk="0">
                  <a:moveTo>
                    <a:pt x="122" y="1"/>
                  </a:moveTo>
                  <a:lnTo>
                    <a:pt x="0" y="92"/>
                  </a:lnTo>
                  <a:cubicBezTo>
                    <a:pt x="2918" y="3557"/>
                    <a:pt x="4043" y="7326"/>
                    <a:pt x="4468" y="9849"/>
                  </a:cubicBezTo>
                  <a:cubicBezTo>
                    <a:pt x="4924" y="12615"/>
                    <a:pt x="4681" y="14590"/>
                    <a:pt x="4681" y="14590"/>
                  </a:cubicBezTo>
                  <a:lnTo>
                    <a:pt x="4863" y="14621"/>
                  </a:lnTo>
                  <a:cubicBezTo>
                    <a:pt x="4863" y="14590"/>
                    <a:pt x="5076" y="12615"/>
                    <a:pt x="4620" y="9849"/>
                  </a:cubicBezTo>
                  <a:cubicBezTo>
                    <a:pt x="4195" y="7265"/>
                    <a:pt x="3070" y="3496"/>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2662175" y="1975900"/>
              <a:ext cx="169875" cy="296475"/>
            </a:xfrm>
            <a:custGeom>
              <a:avLst/>
              <a:gdLst/>
              <a:ahLst/>
              <a:cxnLst/>
              <a:rect l="l" t="t" r="r" b="b"/>
              <a:pathLst>
                <a:path w="6795" h="11859" extrusionOk="0">
                  <a:moveTo>
                    <a:pt x="5188" y="1"/>
                  </a:moveTo>
                  <a:cubicBezTo>
                    <a:pt x="4730" y="1"/>
                    <a:pt x="4276" y="204"/>
                    <a:pt x="4043" y="582"/>
                  </a:cubicBezTo>
                  <a:cubicBezTo>
                    <a:pt x="3374" y="1707"/>
                    <a:pt x="3344" y="2527"/>
                    <a:pt x="2341" y="2710"/>
                  </a:cubicBezTo>
                  <a:cubicBezTo>
                    <a:pt x="1338" y="2892"/>
                    <a:pt x="1034" y="3865"/>
                    <a:pt x="1398" y="5567"/>
                  </a:cubicBezTo>
                  <a:cubicBezTo>
                    <a:pt x="1733" y="7239"/>
                    <a:pt x="487" y="6935"/>
                    <a:pt x="243" y="8333"/>
                  </a:cubicBezTo>
                  <a:cubicBezTo>
                    <a:pt x="0" y="9731"/>
                    <a:pt x="1003" y="11859"/>
                    <a:pt x="1003" y="11859"/>
                  </a:cubicBezTo>
                  <a:cubicBezTo>
                    <a:pt x="1854" y="9397"/>
                    <a:pt x="3101" y="9974"/>
                    <a:pt x="3800" y="8759"/>
                  </a:cubicBezTo>
                  <a:cubicBezTo>
                    <a:pt x="4468" y="7573"/>
                    <a:pt x="3617" y="6266"/>
                    <a:pt x="4043" y="5141"/>
                  </a:cubicBezTo>
                  <a:cubicBezTo>
                    <a:pt x="4499" y="4017"/>
                    <a:pt x="5927" y="4838"/>
                    <a:pt x="6505" y="1980"/>
                  </a:cubicBezTo>
                  <a:cubicBezTo>
                    <a:pt x="6794" y="612"/>
                    <a:pt x="5983" y="1"/>
                    <a:pt x="5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2681175" y="2015525"/>
              <a:ext cx="107925" cy="308525"/>
            </a:xfrm>
            <a:custGeom>
              <a:avLst/>
              <a:gdLst/>
              <a:ahLst/>
              <a:cxnLst/>
              <a:rect l="l" t="t" r="r" b="b"/>
              <a:pathLst>
                <a:path w="4317" h="12341" extrusionOk="0">
                  <a:moveTo>
                    <a:pt x="4195" y="0"/>
                  </a:moveTo>
                  <a:cubicBezTo>
                    <a:pt x="1702" y="2949"/>
                    <a:pt x="760" y="6140"/>
                    <a:pt x="395" y="8298"/>
                  </a:cubicBezTo>
                  <a:cubicBezTo>
                    <a:pt x="0" y="10639"/>
                    <a:pt x="213" y="12341"/>
                    <a:pt x="213" y="12341"/>
                  </a:cubicBezTo>
                  <a:lnTo>
                    <a:pt x="335" y="12310"/>
                  </a:lnTo>
                  <a:cubicBezTo>
                    <a:pt x="335" y="12310"/>
                    <a:pt x="152" y="10639"/>
                    <a:pt x="547" y="8329"/>
                  </a:cubicBezTo>
                  <a:cubicBezTo>
                    <a:pt x="882" y="6171"/>
                    <a:pt x="1824" y="3009"/>
                    <a:pt x="4316" y="91"/>
                  </a:cubicBezTo>
                  <a:lnTo>
                    <a:pt x="4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2552750" y="2297425"/>
              <a:ext cx="242425" cy="238650"/>
            </a:xfrm>
            <a:custGeom>
              <a:avLst/>
              <a:gdLst/>
              <a:ahLst/>
              <a:cxnLst/>
              <a:rect l="l" t="t" r="r" b="b"/>
              <a:pathLst>
                <a:path w="9697" h="9546" extrusionOk="0">
                  <a:moveTo>
                    <a:pt x="0" y="1"/>
                  </a:moveTo>
                  <a:lnTo>
                    <a:pt x="1429" y="9545"/>
                  </a:lnTo>
                  <a:lnTo>
                    <a:pt x="8298" y="9545"/>
                  </a:lnTo>
                  <a:lnTo>
                    <a:pt x="96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2563375" y="2297425"/>
              <a:ext cx="58550" cy="238650"/>
            </a:xfrm>
            <a:custGeom>
              <a:avLst/>
              <a:gdLst/>
              <a:ahLst/>
              <a:cxnLst/>
              <a:rect l="l" t="t" r="r" b="b"/>
              <a:pathLst>
                <a:path w="2342" h="9546" extrusionOk="0">
                  <a:moveTo>
                    <a:pt x="1" y="1"/>
                  </a:moveTo>
                  <a:lnTo>
                    <a:pt x="1399" y="9545"/>
                  </a:lnTo>
                  <a:lnTo>
                    <a:pt x="2341" y="9545"/>
                  </a:lnTo>
                  <a:lnTo>
                    <a:pt x="91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2713850" y="2297425"/>
              <a:ext cx="81325" cy="238650"/>
            </a:xfrm>
            <a:custGeom>
              <a:avLst/>
              <a:gdLst/>
              <a:ahLst/>
              <a:cxnLst/>
              <a:rect l="l" t="t" r="r" b="b"/>
              <a:pathLst>
                <a:path w="3253" h="9546" extrusionOk="0">
                  <a:moveTo>
                    <a:pt x="1398" y="1"/>
                  </a:moveTo>
                  <a:lnTo>
                    <a:pt x="0" y="9545"/>
                  </a:lnTo>
                  <a:lnTo>
                    <a:pt x="1854" y="9545"/>
                  </a:lnTo>
                  <a:lnTo>
                    <a:pt x="325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2557300" y="2325550"/>
              <a:ext cx="234075" cy="14475"/>
            </a:xfrm>
            <a:custGeom>
              <a:avLst/>
              <a:gdLst/>
              <a:ahLst/>
              <a:cxnLst/>
              <a:rect l="l" t="t" r="r" b="b"/>
              <a:pathLst>
                <a:path w="9363" h="579" extrusionOk="0">
                  <a:moveTo>
                    <a:pt x="1" y="1"/>
                  </a:moveTo>
                  <a:lnTo>
                    <a:pt x="92" y="578"/>
                  </a:lnTo>
                  <a:lnTo>
                    <a:pt x="9271" y="578"/>
                  </a:lnTo>
                  <a:lnTo>
                    <a:pt x="936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2599850" y="2536050"/>
              <a:ext cx="148975" cy="15975"/>
            </a:xfrm>
            <a:custGeom>
              <a:avLst/>
              <a:gdLst/>
              <a:ahLst/>
              <a:cxnLst/>
              <a:rect l="l" t="t" r="r" b="b"/>
              <a:pathLst>
                <a:path w="5959" h="639" extrusionOk="0">
                  <a:moveTo>
                    <a:pt x="1" y="0"/>
                  </a:moveTo>
                  <a:lnTo>
                    <a:pt x="1" y="638"/>
                  </a:lnTo>
                  <a:lnTo>
                    <a:pt x="5958" y="63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599850" y="2536050"/>
              <a:ext cx="148975" cy="8375"/>
            </a:xfrm>
            <a:custGeom>
              <a:avLst/>
              <a:gdLst/>
              <a:ahLst/>
              <a:cxnLst/>
              <a:rect l="l" t="t" r="r" b="b"/>
              <a:pathLst>
                <a:path w="5959" h="335" extrusionOk="0">
                  <a:moveTo>
                    <a:pt x="1" y="0"/>
                  </a:moveTo>
                  <a:lnTo>
                    <a:pt x="1" y="335"/>
                  </a:lnTo>
                  <a:lnTo>
                    <a:pt x="5958" y="335"/>
                  </a:lnTo>
                  <a:lnTo>
                    <a:pt x="595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2542100" y="2290600"/>
              <a:ext cx="263725" cy="34975"/>
            </a:xfrm>
            <a:custGeom>
              <a:avLst/>
              <a:gdLst/>
              <a:ahLst/>
              <a:cxnLst/>
              <a:rect l="l" t="t" r="r" b="b"/>
              <a:pathLst>
                <a:path w="10549" h="1399" extrusionOk="0">
                  <a:moveTo>
                    <a:pt x="1" y="0"/>
                  </a:moveTo>
                  <a:lnTo>
                    <a:pt x="1" y="1399"/>
                  </a:lnTo>
                  <a:lnTo>
                    <a:pt x="10548" y="1399"/>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2757150" y="2290600"/>
              <a:ext cx="48675" cy="34975"/>
            </a:xfrm>
            <a:custGeom>
              <a:avLst/>
              <a:gdLst/>
              <a:ahLst/>
              <a:cxnLst/>
              <a:rect l="l" t="t" r="r" b="b"/>
              <a:pathLst>
                <a:path w="1947" h="1399" extrusionOk="0">
                  <a:moveTo>
                    <a:pt x="1" y="0"/>
                  </a:moveTo>
                  <a:lnTo>
                    <a:pt x="1" y="1399"/>
                  </a:lnTo>
                  <a:lnTo>
                    <a:pt x="1946" y="1399"/>
                  </a:lnTo>
                  <a:lnTo>
                    <a:pt x="1946"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2548175" y="2290600"/>
              <a:ext cx="32700" cy="34975"/>
            </a:xfrm>
            <a:custGeom>
              <a:avLst/>
              <a:gdLst/>
              <a:ahLst/>
              <a:cxnLst/>
              <a:rect l="l" t="t" r="r" b="b"/>
              <a:pathLst>
                <a:path w="1308" h="1399" extrusionOk="0">
                  <a:moveTo>
                    <a:pt x="1" y="0"/>
                  </a:moveTo>
                  <a:lnTo>
                    <a:pt x="1" y="1399"/>
                  </a:lnTo>
                  <a:lnTo>
                    <a:pt x="1308" y="1399"/>
                  </a:lnTo>
                  <a:lnTo>
                    <a:pt x="130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32"/>
          <p:cNvGrpSpPr/>
          <p:nvPr/>
        </p:nvGrpSpPr>
        <p:grpSpPr>
          <a:xfrm>
            <a:off x="5386863" y="1857455"/>
            <a:ext cx="1271331" cy="1230183"/>
            <a:chOff x="6739025" y="763225"/>
            <a:chExt cx="798675" cy="772825"/>
          </a:xfrm>
        </p:grpSpPr>
        <p:sp>
          <p:nvSpPr>
            <p:cNvPr id="917" name="Google Shape;917;p32"/>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6739025" y="900000"/>
              <a:ext cx="798675" cy="636050"/>
            </a:xfrm>
            <a:custGeom>
              <a:avLst/>
              <a:gdLst/>
              <a:ahLst/>
              <a:cxnLst/>
              <a:rect l="l" t="t" r="r" b="b"/>
              <a:pathLst>
                <a:path w="31947" h="25442" extrusionOk="0">
                  <a:moveTo>
                    <a:pt x="1" y="1"/>
                  </a:moveTo>
                  <a:lnTo>
                    <a:pt x="1" y="25442"/>
                  </a:lnTo>
                  <a:lnTo>
                    <a:pt x="31947" y="25442"/>
                  </a:lnTo>
                  <a:lnTo>
                    <a:pt x="31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6761075" y="921275"/>
              <a:ext cx="754600" cy="592750"/>
            </a:xfrm>
            <a:custGeom>
              <a:avLst/>
              <a:gdLst/>
              <a:ahLst/>
              <a:cxnLst/>
              <a:rect l="l" t="t" r="r" b="b"/>
              <a:pathLst>
                <a:path w="30184" h="23710" extrusionOk="0">
                  <a:moveTo>
                    <a:pt x="0" y="1"/>
                  </a:moveTo>
                  <a:lnTo>
                    <a:pt x="0" y="23709"/>
                  </a:lnTo>
                  <a:lnTo>
                    <a:pt x="30183" y="23709"/>
                  </a:lnTo>
                  <a:lnTo>
                    <a:pt x="3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783875" y="950925"/>
              <a:ext cx="418725" cy="534225"/>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277800" y="1283750"/>
              <a:ext cx="189225" cy="12175"/>
            </a:xfrm>
            <a:custGeom>
              <a:avLst/>
              <a:gdLst/>
              <a:ahLst/>
              <a:cxnLst/>
              <a:rect l="l" t="t" r="r" b="b"/>
              <a:pathLst>
                <a:path w="7569" h="487" fill="none" extrusionOk="0">
                  <a:moveTo>
                    <a:pt x="7569" y="487"/>
                  </a:moveTo>
                  <a:lnTo>
                    <a:pt x="7265" y="183"/>
                  </a:lnTo>
                  <a:cubicBezTo>
                    <a:pt x="7083" y="0"/>
                    <a:pt x="6809" y="0"/>
                    <a:pt x="6627" y="183"/>
                  </a:cubicBezTo>
                  <a:lnTo>
                    <a:pt x="6627" y="183"/>
                  </a:lnTo>
                  <a:cubicBezTo>
                    <a:pt x="6444" y="365"/>
                    <a:pt x="6171" y="365"/>
                    <a:pt x="5988" y="183"/>
                  </a:cubicBezTo>
                  <a:lnTo>
                    <a:pt x="5988" y="183"/>
                  </a:lnTo>
                  <a:cubicBezTo>
                    <a:pt x="5836" y="0"/>
                    <a:pt x="5532" y="0"/>
                    <a:pt x="5380" y="183"/>
                  </a:cubicBezTo>
                  <a:lnTo>
                    <a:pt x="5380" y="183"/>
                  </a:lnTo>
                  <a:cubicBezTo>
                    <a:pt x="5198" y="365"/>
                    <a:pt x="4924" y="365"/>
                    <a:pt x="4742" y="183"/>
                  </a:cubicBezTo>
                  <a:lnTo>
                    <a:pt x="4742" y="183"/>
                  </a:lnTo>
                  <a:cubicBezTo>
                    <a:pt x="4560" y="0"/>
                    <a:pt x="4286" y="0"/>
                    <a:pt x="4104" y="183"/>
                  </a:cubicBezTo>
                  <a:lnTo>
                    <a:pt x="4104" y="183"/>
                  </a:lnTo>
                  <a:cubicBezTo>
                    <a:pt x="3921" y="365"/>
                    <a:pt x="3648" y="365"/>
                    <a:pt x="3465" y="183"/>
                  </a:cubicBezTo>
                  <a:lnTo>
                    <a:pt x="3465" y="183"/>
                  </a:lnTo>
                  <a:cubicBezTo>
                    <a:pt x="3313" y="0"/>
                    <a:pt x="3009" y="0"/>
                    <a:pt x="2858" y="183"/>
                  </a:cubicBezTo>
                  <a:lnTo>
                    <a:pt x="2858" y="183"/>
                  </a:lnTo>
                  <a:cubicBezTo>
                    <a:pt x="2675" y="365"/>
                    <a:pt x="2402" y="365"/>
                    <a:pt x="2219" y="183"/>
                  </a:cubicBezTo>
                  <a:lnTo>
                    <a:pt x="2219" y="183"/>
                  </a:lnTo>
                  <a:cubicBezTo>
                    <a:pt x="2037" y="0"/>
                    <a:pt x="1763" y="0"/>
                    <a:pt x="1581" y="183"/>
                  </a:cubicBezTo>
                  <a:lnTo>
                    <a:pt x="1581" y="183"/>
                  </a:lnTo>
                  <a:cubicBezTo>
                    <a:pt x="1399" y="365"/>
                    <a:pt x="1125" y="365"/>
                    <a:pt x="943" y="183"/>
                  </a:cubicBezTo>
                  <a:lnTo>
                    <a:pt x="943" y="183"/>
                  </a:lnTo>
                  <a:cubicBezTo>
                    <a:pt x="791" y="0"/>
                    <a:pt x="487" y="0"/>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7277800" y="1314150"/>
              <a:ext cx="189225" cy="12175"/>
            </a:xfrm>
            <a:custGeom>
              <a:avLst/>
              <a:gdLst/>
              <a:ahLst/>
              <a:cxnLst/>
              <a:rect l="l" t="t" r="r" b="b"/>
              <a:pathLst>
                <a:path w="7569" h="487" fill="none" extrusionOk="0">
                  <a:moveTo>
                    <a:pt x="7569" y="486"/>
                  </a:moveTo>
                  <a:lnTo>
                    <a:pt x="7265" y="182"/>
                  </a:lnTo>
                  <a:cubicBezTo>
                    <a:pt x="7083" y="0"/>
                    <a:pt x="6809" y="0"/>
                    <a:pt x="6627" y="182"/>
                  </a:cubicBezTo>
                  <a:lnTo>
                    <a:pt x="6627" y="182"/>
                  </a:lnTo>
                  <a:cubicBezTo>
                    <a:pt x="6444" y="365"/>
                    <a:pt x="6171" y="365"/>
                    <a:pt x="5988" y="182"/>
                  </a:cubicBezTo>
                  <a:lnTo>
                    <a:pt x="5988" y="182"/>
                  </a:lnTo>
                  <a:cubicBezTo>
                    <a:pt x="5836" y="0"/>
                    <a:pt x="5532" y="0"/>
                    <a:pt x="5380" y="182"/>
                  </a:cubicBezTo>
                  <a:lnTo>
                    <a:pt x="5380" y="182"/>
                  </a:lnTo>
                  <a:cubicBezTo>
                    <a:pt x="5198" y="365"/>
                    <a:pt x="4924" y="365"/>
                    <a:pt x="4742" y="182"/>
                  </a:cubicBezTo>
                  <a:lnTo>
                    <a:pt x="4742" y="182"/>
                  </a:lnTo>
                  <a:cubicBezTo>
                    <a:pt x="4560" y="0"/>
                    <a:pt x="4286" y="0"/>
                    <a:pt x="4104" y="182"/>
                  </a:cubicBezTo>
                  <a:lnTo>
                    <a:pt x="4104" y="182"/>
                  </a:lnTo>
                  <a:cubicBezTo>
                    <a:pt x="3921" y="365"/>
                    <a:pt x="3648" y="365"/>
                    <a:pt x="3465" y="182"/>
                  </a:cubicBezTo>
                  <a:lnTo>
                    <a:pt x="3465" y="182"/>
                  </a:lnTo>
                  <a:cubicBezTo>
                    <a:pt x="3313" y="0"/>
                    <a:pt x="3009" y="0"/>
                    <a:pt x="2858" y="182"/>
                  </a:cubicBezTo>
                  <a:lnTo>
                    <a:pt x="2858" y="182"/>
                  </a:lnTo>
                  <a:cubicBezTo>
                    <a:pt x="2675" y="365"/>
                    <a:pt x="2402" y="365"/>
                    <a:pt x="2219" y="182"/>
                  </a:cubicBezTo>
                  <a:lnTo>
                    <a:pt x="2219" y="182"/>
                  </a:lnTo>
                  <a:cubicBezTo>
                    <a:pt x="2037" y="0"/>
                    <a:pt x="1763" y="0"/>
                    <a:pt x="1581" y="182"/>
                  </a:cubicBezTo>
                  <a:lnTo>
                    <a:pt x="1581" y="182"/>
                  </a:lnTo>
                  <a:cubicBezTo>
                    <a:pt x="1399" y="365"/>
                    <a:pt x="1125" y="365"/>
                    <a:pt x="943" y="182"/>
                  </a:cubicBezTo>
                  <a:lnTo>
                    <a:pt x="943" y="182"/>
                  </a:lnTo>
                  <a:cubicBezTo>
                    <a:pt x="791" y="0"/>
                    <a:pt x="487" y="0"/>
                    <a:pt x="335" y="182"/>
                  </a:cubicBezTo>
                  <a:lnTo>
                    <a:pt x="0" y="486"/>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7277800" y="1344525"/>
              <a:ext cx="95000" cy="12200"/>
            </a:xfrm>
            <a:custGeom>
              <a:avLst/>
              <a:gdLst/>
              <a:ahLst/>
              <a:cxnLst/>
              <a:rect l="l" t="t" r="r" b="b"/>
              <a:pathLst>
                <a:path w="3800" h="488" fill="none" extrusionOk="0">
                  <a:moveTo>
                    <a:pt x="3800" y="487"/>
                  </a:moveTo>
                  <a:lnTo>
                    <a:pt x="3465" y="183"/>
                  </a:lnTo>
                  <a:cubicBezTo>
                    <a:pt x="3313" y="1"/>
                    <a:pt x="3009" y="1"/>
                    <a:pt x="2858" y="183"/>
                  </a:cubicBezTo>
                  <a:lnTo>
                    <a:pt x="2858" y="183"/>
                  </a:lnTo>
                  <a:cubicBezTo>
                    <a:pt x="2675" y="335"/>
                    <a:pt x="2402" y="335"/>
                    <a:pt x="2219" y="183"/>
                  </a:cubicBezTo>
                  <a:lnTo>
                    <a:pt x="2219" y="183"/>
                  </a:lnTo>
                  <a:cubicBezTo>
                    <a:pt x="2037" y="1"/>
                    <a:pt x="1763" y="1"/>
                    <a:pt x="1581" y="183"/>
                  </a:cubicBezTo>
                  <a:lnTo>
                    <a:pt x="1581" y="183"/>
                  </a:lnTo>
                  <a:cubicBezTo>
                    <a:pt x="1399" y="335"/>
                    <a:pt x="1125" y="335"/>
                    <a:pt x="943" y="183"/>
                  </a:cubicBezTo>
                  <a:lnTo>
                    <a:pt x="943" y="183"/>
                  </a:lnTo>
                  <a:cubicBezTo>
                    <a:pt x="791" y="1"/>
                    <a:pt x="487" y="1"/>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7277800" y="1374925"/>
              <a:ext cx="95000" cy="12200"/>
            </a:xfrm>
            <a:custGeom>
              <a:avLst/>
              <a:gdLst/>
              <a:ahLst/>
              <a:cxnLst/>
              <a:rect l="l" t="t" r="r" b="b"/>
              <a:pathLst>
                <a:path w="3800" h="488" fill="none" extrusionOk="0">
                  <a:moveTo>
                    <a:pt x="3800" y="487"/>
                  </a:moveTo>
                  <a:lnTo>
                    <a:pt x="3465" y="153"/>
                  </a:lnTo>
                  <a:cubicBezTo>
                    <a:pt x="3313" y="1"/>
                    <a:pt x="3009" y="1"/>
                    <a:pt x="2858" y="153"/>
                  </a:cubicBezTo>
                  <a:lnTo>
                    <a:pt x="2858" y="153"/>
                  </a:lnTo>
                  <a:cubicBezTo>
                    <a:pt x="2675" y="335"/>
                    <a:pt x="2402" y="335"/>
                    <a:pt x="2219" y="153"/>
                  </a:cubicBezTo>
                  <a:lnTo>
                    <a:pt x="2219" y="153"/>
                  </a:lnTo>
                  <a:cubicBezTo>
                    <a:pt x="2037" y="1"/>
                    <a:pt x="1763" y="1"/>
                    <a:pt x="1581" y="153"/>
                  </a:cubicBezTo>
                  <a:lnTo>
                    <a:pt x="1581" y="153"/>
                  </a:lnTo>
                  <a:cubicBezTo>
                    <a:pt x="1399" y="335"/>
                    <a:pt x="1125" y="335"/>
                    <a:pt x="943" y="153"/>
                  </a:cubicBezTo>
                  <a:lnTo>
                    <a:pt x="943" y="153"/>
                  </a:lnTo>
                  <a:cubicBezTo>
                    <a:pt x="791" y="1"/>
                    <a:pt x="487" y="1"/>
                    <a:pt x="335" y="15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7287675" y="1428125"/>
              <a:ext cx="28150" cy="27375"/>
            </a:xfrm>
            <a:custGeom>
              <a:avLst/>
              <a:gdLst/>
              <a:ahLst/>
              <a:cxnLst/>
              <a:rect l="l" t="t" r="r" b="b"/>
              <a:pathLst>
                <a:path w="1126" h="1095" extrusionOk="0">
                  <a:moveTo>
                    <a:pt x="578" y="0"/>
                  </a:moveTo>
                  <a:cubicBezTo>
                    <a:pt x="274" y="0"/>
                    <a:pt x="0" y="244"/>
                    <a:pt x="0" y="548"/>
                  </a:cubicBezTo>
                  <a:cubicBezTo>
                    <a:pt x="0" y="852"/>
                    <a:pt x="274" y="1095"/>
                    <a:pt x="578" y="1095"/>
                  </a:cubicBezTo>
                  <a:cubicBezTo>
                    <a:pt x="882" y="1095"/>
                    <a:pt x="1125" y="852"/>
                    <a:pt x="1125" y="548"/>
                  </a:cubicBezTo>
                  <a:cubicBezTo>
                    <a:pt x="1125" y="244"/>
                    <a:pt x="882" y="0"/>
                    <a:pt x="57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7349225" y="1428125"/>
              <a:ext cx="28150" cy="27375"/>
            </a:xfrm>
            <a:custGeom>
              <a:avLst/>
              <a:gdLst/>
              <a:ahLst/>
              <a:cxnLst/>
              <a:rect l="l" t="t" r="r" b="b"/>
              <a:pathLst>
                <a:path w="1126" h="1095" extrusionOk="0">
                  <a:moveTo>
                    <a:pt x="548" y="0"/>
                  </a:moveTo>
                  <a:cubicBezTo>
                    <a:pt x="274" y="0"/>
                    <a:pt x="1" y="244"/>
                    <a:pt x="1" y="548"/>
                  </a:cubicBezTo>
                  <a:cubicBezTo>
                    <a:pt x="1" y="852"/>
                    <a:pt x="244" y="1095"/>
                    <a:pt x="548" y="1095"/>
                  </a:cubicBezTo>
                  <a:cubicBezTo>
                    <a:pt x="852" y="1095"/>
                    <a:pt x="1125" y="852"/>
                    <a:pt x="1125" y="548"/>
                  </a:cubicBezTo>
                  <a:cubicBezTo>
                    <a:pt x="1125" y="244"/>
                    <a:pt x="882" y="0"/>
                    <a:pt x="54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7251200" y="979800"/>
              <a:ext cx="113250" cy="192275"/>
            </a:xfrm>
            <a:custGeom>
              <a:avLst/>
              <a:gdLst/>
              <a:ahLst/>
              <a:cxnLst/>
              <a:rect l="l" t="t" r="r" b="b"/>
              <a:pathLst>
                <a:path w="4530" h="7691" extrusionOk="0">
                  <a:moveTo>
                    <a:pt x="4529" y="0"/>
                  </a:moveTo>
                  <a:cubicBezTo>
                    <a:pt x="2037" y="0"/>
                    <a:pt x="0" y="2006"/>
                    <a:pt x="0" y="4499"/>
                  </a:cubicBezTo>
                  <a:cubicBezTo>
                    <a:pt x="0" y="5745"/>
                    <a:pt x="517" y="6869"/>
                    <a:pt x="1338" y="7690"/>
                  </a:cubicBezTo>
                  <a:lnTo>
                    <a:pt x="4529" y="4499"/>
                  </a:lnTo>
                  <a:lnTo>
                    <a:pt x="4529"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7284625" y="1012475"/>
              <a:ext cx="192275" cy="192275"/>
            </a:xfrm>
            <a:custGeom>
              <a:avLst/>
              <a:gdLst/>
              <a:ahLst/>
              <a:cxnLst/>
              <a:rect l="l" t="t" r="r" b="b"/>
              <a:pathLst>
                <a:path w="7691" h="7691" extrusionOk="0">
                  <a:moveTo>
                    <a:pt x="6354" y="0"/>
                  </a:moveTo>
                  <a:lnTo>
                    <a:pt x="3192" y="3192"/>
                  </a:lnTo>
                  <a:lnTo>
                    <a:pt x="1" y="6383"/>
                  </a:lnTo>
                  <a:cubicBezTo>
                    <a:pt x="822" y="7204"/>
                    <a:pt x="1946" y="7690"/>
                    <a:pt x="3192" y="7690"/>
                  </a:cubicBezTo>
                  <a:cubicBezTo>
                    <a:pt x="5654" y="7690"/>
                    <a:pt x="7691" y="5684"/>
                    <a:pt x="7691" y="3192"/>
                  </a:cubicBezTo>
                  <a:cubicBezTo>
                    <a:pt x="7691" y="1945"/>
                    <a:pt x="7174" y="821"/>
                    <a:pt x="635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364425" y="979800"/>
              <a:ext cx="79050" cy="112475"/>
            </a:xfrm>
            <a:custGeom>
              <a:avLst/>
              <a:gdLst/>
              <a:ahLst/>
              <a:cxnLst/>
              <a:rect l="l" t="t" r="r" b="b"/>
              <a:pathLst>
                <a:path w="3162" h="4499" extrusionOk="0">
                  <a:moveTo>
                    <a:pt x="0" y="0"/>
                  </a:moveTo>
                  <a:lnTo>
                    <a:pt x="0" y="4499"/>
                  </a:lnTo>
                  <a:lnTo>
                    <a:pt x="3162" y="1307"/>
                  </a:lnTo>
                  <a:cubicBezTo>
                    <a:pt x="2371" y="486"/>
                    <a:pt x="1216" y="0"/>
                    <a:pt x="0"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7322625" y="1050450"/>
              <a:ext cx="100325" cy="100350"/>
            </a:xfrm>
            <a:custGeom>
              <a:avLst/>
              <a:gdLst/>
              <a:ahLst/>
              <a:cxnLst/>
              <a:rect l="l" t="t" r="r" b="b"/>
              <a:pathLst>
                <a:path w="4013" h="4014" extrusionOk="0">
                  <a:moveTo>
                    <a:pt x="3314" y="1"/>
                  </a:moveTo>
                  <a:lnTo>
                    <a:pt x="1642" y="1673"/>
                  </a:lnTo>
                  <a:lnTo>
                    <a:pt x="1" y="3314"/>
                  </a:lnTo>
                  <a:cubicBezTo>
                    <a:pt x="426" y="3739"/>
                    <a:pt x="1004" y="4013"/>
                    <a:pt x="1642" y="4013"/>
                  </a:cubicBezTo>
                  <a:cubicBezTo>
                    <a:pt x="2949" y="4013"/>
                    <a:pt x="3982" y="2949"/>
                    <a:pt x="3982" y="1673"/>
                  </a:cubicBezTo>
                  <a:cubicBezTo>
                    <a:pt x="4013" y="1034"/>
                    <a:pt x="3739" y="426"/>
                    <a:pt x="3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305150" y="1033750"/>
              <a:ext cx="59300" cy="99550"/>
            </a:xfrm>
            <a:custGeom>
              <a:avLst/>
              <a:gdLst/>
              <a:ahLst/>
              <a:cxnLst/>
              <a:rect l="l" t="t" r="r" b="b"/>
              <a:pathLst>
                <a:path w="2372" h="3982" extrusionOk="0">
                  <a:moveTo>
                    <a:pt x="2371" y="0"/>
                  </a:moveTo>
                  <a:cubicBezTo>
                    <a:pt x="1064" y="0"/>
                    <a:pt x="1" y="1034"/>
                    <a:pt x="1" y="2341"/>
                  </a:cubicBezTo>
                  <a:cubicBezTo>
                    <a:pt x="1" y="2979"/>
                    <a:pt x="274" y="3556"/>
                    <a:pt x="700" y="3982"/>
                  </a:cubicBezTo>
                  <a:lnTo>
                    <a:pt x="2371" y="2341"/>
                  </a:lnTo>
                  <a:lnTo>
                    <a:pt x="2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7364425" y="1033750"/>
              <a:ext cx="41050" cy="58525"/>
            </a:xfrm>
            <a:custGeom>
              <a:avLst/>
              <a:gdLst/>
              <a:ahLst/>
              <a:cxnLst/>
              <a:rect l="l" t="t" r="r" b="b"/>
              <a:pathLst>
                <a:path w="1642" h="2341" extrusionOk="0">
                  <a:moveTo>
                    <a:pt x="0" y="0"/>
                  </a:moveTo>
                  <a:lnTo>
                    <a:pt x="0" y="2341"/>
                  </a:lnTo>
                  <a:lnTo>
                    <a:pt x="1642" y="669"/>
                  </a:lnTo>
                  <a:cubicBezTo>
                    <a:pt x="1216" y="274"/>
                    <a:pt x="6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2"/>
          <p:cNvGrpSpPr/>
          <p:nvPr/>
        </p:nvGrpSpPr>
        <p:grpSpPr>
          <a:xfrm rot="5400000">
            <a:off x="7654356" y="3114850"/>
            <a:ext cx="286025" cy="1306200"/>
            <a:chOff x="978925" y="1314225"/>
            <a:chExt cx="286025" cy="1306200"/>
          </a:xfrm>
        </p:grpSpPr>
        <p:sp>
          <p:nvSpPr>
            <p:cNvPr id="935" name="Google Shape;935;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32"/>
          <p:cNvGrpSpPr/>
          <p:nvPr/>
        </p:nvGrpSpPr>
        <p:grpSpPr>
          <a:xfrm rot="10800000">
            <a:off x="715106" y="2086050"/>
            <a:ext cx="286025" cy="1306200"/>
            <a:chOff x="978925" y="1314225"/>
            <a:chExt cx="286025" cy="1306200"/>
          </a:xfrm>
        </p:grpSpPr>
        <p:sp>
          <p:nvSpPr>
            <p:cNvPr id="954" name="Google Shape;954;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26743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F1DA8B4-FAAA-4B10-8E87-3A7F7724C797}"/>
              </a:ext>
            </a:extLst>
          </p:cNvPr>
          <p:cNvGraphicFramePr>
            <a:graphicFrameLocks noGrp="1"/>
          </p:cNvGraphicFramePr>
          <p:nvPr>
            <p:extLst>
              <p:ext uri="{D42A27DB-BD31-4B8C-83A1-F6EECF244321}">
                <p14:modId xmlns:p14="http://schemas.microsoft.com/office/powerpoint/2010/main" val="1922941134"/>
              </p:ext>
            </p:extLst>
          </p:nvPr>
        </p:nvGraphicFramePr>
        <p:xfrm>
          <a:off x="116957" y="104992"/>
          <a:ext cx="8910083" cy="4933515"/>
        </p:xfrm>
        <a:graphic>
          <a:graphicData uri="http://schemas.openxmlformats.org/drawingml/2006/table">
            <a:tbl>
              <a:tblPr firstRow="1" firstCol="1" bandRow="1">
                <a:tableStyleId>{4C0C4317-D802-4AE4-990A-77397BC7A3E4}</a:tableStyleId>
              </a:tblPr>
              <a:tblGrid>
                <a:gridCol w="382642">
                  <a:extLst>
                    <a:ext uri="{9D8B030D-6E8A-4147-A177-3AD203B41FA5}">
                      <a16:colId xmlns:a16="http://schemas.microsoft.com/office/drawing/2014/main" val="1287336173"/>
                    </a:ext>
                  </a:extLst>
                </a:gridCol>
                <a:gridCol w="564264">
                  <a:extLst>
                    <a:ext uri="{9D8B030D-6E8A-4147-A177-3AD203B41FA5}">
                      <a16:colId xmlns:a16="http://schemas.microsoft.com/office/drawing/2014/main" val="154408395"/>
                    </a:ext>
                  </a:extLst>
                </a:gridCol>
                <a:gridCol w="487265">
                  <a:extLst>
                    <a:ext uri="{9D8B030D-6E8A-4147-A177-3AD203B41FA5}">
                      <a16:colId xmlns:a16="http://schemas.microsoft.com/office/drawing/2014/main" val="1664710315"/>
                    </a:ext>
                  </a:extLst>
                </a:gridCol>
                <a:gridCol w="721201">
                  <a:extLst>
                    <a:ext uri="{9D8B030D-6E8A-4147-A177-3AD203B41FA5}">
                      <a16:colId xmlns:a16="http://schemas.microsoft.com/office/drawing/2014/main" val="2320974043"/>
                    </a:ext>
                  </a:extLst>
                </a:gridCol>
                <a:gridCol w="426725">
                  <a:extLst>
                    <a:ext uri="{9D8B030D-6E8A-4147-A177-3AD203B41FA5}">
                      <a16:colId xmlns:a16="http://schemas.microsoft.com/office/drawing/2014/main" val="2589138449"/>
                    </a:ext>
                  </a:extLst>
                </a:gridCol>
                <a:gridCol w="426725">
                  <a:extLst>
                    <a:ext uri="{9D8B030D-6E8A-4147-A177-3AD203B41FA5}">
                      <a16:colId xmlns:a16="http://schemas.microsoft.com/office/drawing/2014/main" val="2952475577"/>
                    </a:ext>
                  </a:extLst>
                </a:gridCol>
                <a:gridCol w="799374">
                  <a:extLst>
                    <a:ext uri="{9D8B030D-6E8A-4147-A177-3AD203B41FA5}">
                      <a16:colId xmlns:a16="http://schemas.microsoft.com/office/drawing/2014/main" val="1844164816"/>
                    </a:ext>
                  </a:extLst>
                </a:gridCol>
                <a:gridCol w="449059">
                  <a:extLst>
                    <a:ext uri="{9D8B030D-6E8A-4147-A177-3AD203B41FA5}">
                      <a16:colId xmlns:a16="http://schemas.microsoft.com/office/drawing/2014/main" val="3943125962"/>
                    </a:ext>
                  </a:extLst>
                </a:gridCol>
                <a:gridCol w="578959">
                  <a:extLst>
                    <a:ext uri="{9D8B030D-6E8A-4147-A177-3AD203B41FA5}">
                      <a16:colId xmlns:a16="http://schemas.microsoft.com/office/drawing/2014/main" val="2996627221"/>
                    </a:ext>
                  </a:extLst>
                </a:gridCol>
                <a:gridCol w="963951">
                  <a:extLst>
                    <a:ext uri="{9D8B030D-6E8A-4147-A177-3AD203B41FA5}">
                      <a16:colId xmlns:a16="http://schemas.microsoft.com/office/drawing/2014/main" val="1955314225"/>
                    </a:ext>
                  </a:extLst>
                </a:gridCol>
                <a:gridCol w="461403">
                  <a:extLst>
                    <a:ext uri="{9D8B030D-6E8A-4147-A177-3AD203B41FA5}">
                      <a16:colId xmlns:a16="http://schemas.microsoft.com/office/drawing/2014/main" val="1941772821"/>
                    </a:ext>
                  </a:extLst>
                </a:gridCol>
                <a:gridCol w="434953">
                  <a:extLst>
                    <a:ext uri="{9D8B030D-6E8A-4147-A177-3AD203B41FA5}">
                      <a16:colId xmlns:a16="http://schemas.microsoft.com/office/drawing/2014/main" val="3177744526"/>
                    </a:ext>
                  </a:extLst>
                </a:gridCol>
                <a:gridCol w="487853">
                  <a:extLst>
                    <a:ext uri="{9D8B030D-6E8A-4147-A177-3AD203B41FA5}">
                      <a16:colId xmlns:a16="http://schemas.microsoft.com/office/drawing/2014/main" val="3009239916"/>
                    </a:ext>
                  </a:extLst>
                </a:gridCol>
                <a:gridCol w="492556">
                  <a:extLst>
                    <a:ext uri="{9D8B030D-6E8A-4147-A177-3AD203B41FA5}">
                      <a16:colId xmlns:a16="http://schemas.microsoft.com/office/drawing/2014/main" val="538283445"/>
                    </a:ext>
                  </a:extLst>
                </a:gridCol>
                <a:gridCol w="646553">
                  <a:extLst>
                    <a:ext uri="{9D8B030D-6E8A-4147-A177-3AD203B41FA5}">
                      <a16:colId xmlns:a16="http://schemas.microsoft.com/office/drawing/2014/main" val="2186931969"/>
                    </a:ext>
                  </a:extLst>
                </a:gridCol>
                <a:gridCol w="586600">
                  <a:extLst>
                    <a:ext uri="{9D8B030D-6E8A-4147-A177-3AD203B41FA5}">
                      <a16:colId xmlns:a16="http://schemas.microsoft.com/office/drawing/2014/main" val="440613187"/>
                    </a:ext>
                  </a:extLst>
                </a:gridCol>
              </a:tblGrid>
              <a:tr h="266492">
                <a:tc>
                  <a:txBody>
                    <a:bodyPr/>
                    <a:lstStyle/>
                    <a:p>
                      <a:pPr marL="0" marR="0" algn="ctr">
                        <a:lnSpc>
                          <a:spcPct val="107000"/>
                        </a:lnSpc>
                        <a:spcBef>
                          <a:spcPts val="0"/>
                        </a:spcBef>
                        <a:spcAft>
                          <a:spcPts val="0"/>
                        </a:spcAft>
                      </a:pPr>
                      <a:r>
                        <a:rPr lang="en-US" sz="600" b="1">
                          <a:effectLst/>
                        </a:rPr>
                        <a:t>Date</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Ad Name</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Reach</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Impression</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ROAS</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Clicks</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Unique Clicks</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CTR</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Sessions</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Conversion Rate</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Spend</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CPC</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CPM</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Orders</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a:effectLst/>
                        </a:rPr>
                        <a:t>Total Sales</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b="1" dirty="0">
                          <a:effectLst/>
                        </a:rPr>
                        <a:t>ROI (%)</a:t>
                      </a:r>
                      <a:endParaRPr lang="en-US" sz="600" b="1" dirty="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3479029864"/>
                  </a:ext>
                </a:extLst>
              </a:tr>
              <a:tr h="266492">
                <a:tc>
                  <a:txBody>
                    <a:bodyPr/>
                    <a:lstStyle/>
                    <a:p>
                      <a:pPr marL="0" marR="0" algn="ctr">
                        <a:lnSpc>
                          <a:spcPct val="107000"/>
                        </a:lnSpc>
                        <a:spcBef>
                          <a:spcPts val="0"/>
                        </a:spcBef>
                        <a:spcAft>
                          <a:spcPts val="0"/>
                        </a:spcAft>
                      </a:pPr>
                      <a:r>
                        <a:rPr lang="en-US" sz="600" b="1">
                          <a:effectLst/>
                        </a:rPr>
                        <a:t>23-Jul</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11,155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11,830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0.92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92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0.78%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1.45%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1304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13.01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101.16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1,099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-15.72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119509816"/>
                  </a:ext>
                </a:extLst>
              </a:tr>
              <a:tr h="266492">
                <a:tc>
                  <a:txBody>
                    <a:bodyPr/>
                    <a:lstStyle/>
                    <a:p>
                      <a:pPr marL="0" marR="0" algn="ctr">
                        <a:lnSpc>
                          <a:spcPct val="107000"/>
                        </a:lnSpc>
                        <a:spcBef>
                          <a:spcPts val="0"/>
                        </a:spcBef>
                        <a:spcAft>
                          <a:spcPts val="0"/>
                        </a:spcAft>
                      </a:pPr>
                      <a:r>
                        <a:rPr lang="en-US" sz="600" b="1">
                          <a:effectLst/>
                        </a:rPr>
                        <a:t>24-Jul</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5,928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6.057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1.77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1.04%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3.23%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1551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19.73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205.18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3,299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112.7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28425587"/>
                  </a:ext>
                </a:extLst>
              </a:tr>
              <a:tr h="266492">
                <a:tc>
                  <a:txBody>
                    <a:bodyPr/>
                    <a:lstStyle/>
                    <a:p>
                      <a:pPr marL="0" marR="0" algn="ctr">
                        <a:lnSpc>
                          <a:spcPct val="107000"/>
                        </a:lnSpc>
                        <a:spcBef>
                          <a:spcPts val="0"/>
                        </a:spcBef>
                        <a:spcAft>
                          <a:spcPts val="0"/>
                        </a:spcAft>
                      </a:pPr>
                      <a:r>
                        <a:rPr lang="en-US" sz="600" b="1">
                          <a:effectLst/>
                        </a:rPr>
                        <a:t>25-Jul</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4,902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5,149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2.65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40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0.78%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5.41%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926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30.13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234.09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3197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245.25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3830378138"/>
                  </a:ext>
                </a:extLst>
              </a:tr>
              <a:tr h="266492">
                <a:tc>
                  <a:txBody>
                    <a:bodyPr/>
                    <a:lstStyle/>
                    <a:p>
                      <a:pPr marL="0" marR="0" algn="ctr">
                        <a:lnSpc>
                          <a:spcPct val="107000"/>
                        </a:lnSpc>
                        <a:spcBef>
                          <a:spcPts val="0"/>
                        </a:spcBef>
                        <a:spcAft>
                          <a:spcPts val="0"/>
                        </a:spcAft>
                      </a:pPr>
                      <a:r>
                        <a:rPr lang="en-US" sz="600" b="1">
                          <a:effectLst/>
                        </a:rPr>
                        <a:t>26-Jul</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5,660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5,819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6.78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1.01%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13.21%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2110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19.22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194.87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7,693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264.6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1371159251"/>
                  </a:ext>
                </a:extLst>
              </a:tr>
              <a:tr h="266492">
                <a:tc>
                  <a:txBody>
                    <a:bodyPr/>
                    <a:lstStyle/>
                    <a:p>
                      <a:pPr marL="0" marR="0" algn="ctr">
                        <a:lnSpc>
                          <a:spcPct val="107000"/>
                        </a:lnSpc>
                        <a:spcBef>
                          <a:spcPts val="0"/>
                        </a:spcBef>
                        <a:spcAft>
                          <a:spcPts val="0"/>
                        </a:spcAft>
                      </a:pPr>
                      <a:r>
                        <a:rPr lang="en-US" sz="600" b="1">
                          <a:effectLst/>
                        </a:rPr>
                        <a:t>27-Jul</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6,895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7,229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dirty="0">
                          <a:effectLst/>
                        </a:rPr>
                        <a:t>3.42</a:t>
                      </a:r>
                      <a:endParaRPr lang="en-US" sz="600" dirty="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0.72%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43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9.30%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1,177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24.69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177.6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4,396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273.49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2146371535"/>
                  </a:ext>
                </a:extLst>
              </a:tr>
              <a:tr h="266492">
                <a:tc>
                  <a:txBody>
                    <a:bodyPr/>
                    <a:lstStyle/>
                    <a:p>
                      <a:pPr marL="0" marR="0" algn="ctr">
                        <a:lnSpc>
                          <a:spcPct val="107000"/>
                        </a:lnSpc>
                        <a:spcBef>
                          <a:spcPts val="0"/>
                        </a:spcBef>
                        <a:spcAft>
                          <a:spcPts val="0"/>
                        </a:spcAft>
                      </a:pPr>
                      <a:r>
                        <a:rPr lang="en-US" sz="600" b="1">
                          <a:effectLst/>
                        </a:rPr>
                        <a:t>28-Jul</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6,869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7,008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1.83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42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0.60%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41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7.32%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1,297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28.59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171.34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3,297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154.28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4240702912"/>
                  </a:ext>
                </a:extLst>
              </a:tr>
              <a:tr h="266492">
                <a:tc>
                  <a:txBody>
                    <a:bodyPr/>
                    <a:lstStyle/>
                    <a:p>
                      <a:pPr marL="0" marR="0" algn="ctr">
                        <a:lnSpc>
                          <a:spcPct val="107000"/>
                        </a:lnSpc>
                        <a:spcBef>
                          <a:spcPts val="0"/>
                        </a:spcBef>
                        <a:spcAft>
                          <a:spcPts val="0"/>
                        </a:spcAft>
                      </a:pPr>
                      <a:r>
                        <a:rPr lang="en-US" sz="600" b="1">
                          <a:effectLst/>
                        </a:rPr>
                        <a:t>29-Jul</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7,023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7,218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5.28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0.80%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45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13.33%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1,459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21.53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172.98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6,594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351.9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2523161760"/>
                  </a:ext>
                </a:extLst>
              </a:tr>
              <a:tr h="266492">
                <a:tc>
                  <a:txBody>
                    <a:bodyPr/>
                    <a:lstStyle/>
                    <a:p>
                      <a:pPr marL="0" marR="0" algn="ctr">
                        <a:lnSpc>
                          <a:spcPct val="107000"/>
                        </a:lnSpc>
                        <a:spcBef>
                          <a:spcPts val="0"/>
                        </a:spcBef>
                        <a:spcAft>
                          <a:spcPts val="0"/>
                        </a:spcAft>
                      </a:pPr>
                      <a:r>
                        <a:rPr lang="en-US" sz="600" b="1">
                          <a:effectLst/>
                        </a:rPr>
                        <a:t>30-Jul</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7,000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7,156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84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0.77%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41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1,169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21.47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164.98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-100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190786739"/>
                  </a:ext>
                </a:extLst>
              </a:tr>
              <a:tr h="266492">
                <a:tc>
                  <a:txBody>
                    <a:bodyPr/>
                    <a:lstStyle/>
                    <a:p>
                      <a:pPr marL="0" marR="0" algn="ctr">
                        <a:lnSpc>
                          <a:spcPct val="107000"/>
                        </a:lnSpc>
                        <a:spcBef>
                          <a:spcPts val="0"/>
                        </a:spcBef>
                        <a:spcAft>
                          <a:spcPts val="0"/>
                        </a:spcAft>
                      </a:pPr>
                      <a:r>
                        <a:rPr lang="en-US" sz="600" b="1">
                          <a:effectLst/>
                        </a:rPr>
                        <a:t>31-Jul</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6,599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6,776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2.03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0.84%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5.71%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1,074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19.03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160.06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2,198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104.72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3780436619"/>
                  </a:ext>
                </a:extLst>
              </a:tr>
              <a:tr h="266492">
                <a:tc>
                  <a:txBody>
                    <a:bodyPr/>
                    <a:lstStyle/>
                    <a:p>
                      <a:pPr marL="0" marR="0" algn="ctr">
                        <a:lnSpc>
                          <a:spcPct val="107000"/>
                        </a:lnSpc>
                        <a:spcBef>
                          <a:spcPts val="0"/>
                        </a:spcBef>
                        <a:spcAft>
                          <a:spcPts val="0"/>
                        </a:spcAft>
                      </a:pPr>
                      <a:r>
                        <a:rPr lang="en-US" sz="600" b="1">
                          <a:effectLst/>
                        </a:rPr>
                        <a:t>1-Aug</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6,162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6,412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83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1.96%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1,210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17.13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192.4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2,098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73.39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41373063"/>
                  </a:ext>
                </a:extLst>
              </a:tr>
              <a:tr h="266492">
                <a:tc>
                  <a:txBody>
                    <a:bodyPr/>
                    <a:lstStyle/>
                    <a:p>
                      <a:pPr marL="0" marR="0" algn="ctr">
                        <a:lnSpc>
                          <a:spcPct val="107000"/>
                        </a:lnSpc>
                        <a:spcBef>
                          <a:spcPts val="0"/>
                        </a:spcBef>
                        <a:spcAft>
                          <a:spcPts val="0"/>
                        </a:spcAft>
                      </a:pPr>
                      <a:r>
                        <a:rPr lang="en-US" sz="600" b="1">
                          <a:effectLst/>
                        </a:rPr>
                        <a:t>2-Aug</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6,696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6,814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0.94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83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1.09%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48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2.08%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1,168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15.78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171.42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1,099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-5.91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3851013923"/>
                  </a:ext>
                </a:extLst>
              </a:tr>
              <a:tr h="266492">
                <a:tc>
                  <a:txBody>
                    <a:bodyPr/>
                    <a:lstStyle/>
                    <a:p>
                      <a:pPr marL="0" marR="0" algn="ctr">
                        <a:lnSpc>
                          <a:spcPct val="107000"/>
                        </a:lnSpc>
                        <a:spcBef>
                          <a:spcPts val="0"/>
                        </a:spcBef>
                        <a:spcAft>
                          <a:spcPts val="0"/>
                        </a:spcAft>
                      </a:pPr>
                      <a:r>
                        <a:rPr lang="en-US" sz="600" b="1">
                          <a:effectLst/>
                        </a:rPr>
                        <a:t>3-Aug</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5,735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5,988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3.62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84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95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1.40%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6.85%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1,212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14.47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202.95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5,494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353.26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3423144240"/>
                  </a:ext>
                </a:extLst>
              </a:tr>
              <a:tr h="266492">
                <a:tc>
                  <a:txBody>
                    <a:bodyPr/>
                    <a:lstStyle/>
                    <a:p>
                      <a:pPr marL="0" marR="0" algn="ctr">
                        <a:lnSpc>
                          <a:spcPct val="107000"/>
                        </a:lnSpc>
                        <a:spcBef>
                          <a:spcPts val="0"/>
                        </a:spcBef>
                        <a:spcAft>
                          <a:spcPts val="0"/>
                        </a:spcAft>
                      </a:pPr>
                      <a:r>
                        <a:rPr lang="en-US" sz="600" b="1">
                          <a:effectLst/>
                        </a:rPr>
                        <a:t>4-Aug</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5,977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6,246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1.77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0.94%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2.74%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1,236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21.01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198.42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2,198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77.8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3292756040"/>
                  </a:ext>
                </a:extLst>
              </a:tr>
              <a:tr h="266492">
                <a:tc>
                  <a:txBody>
                    <a:bodyPr/>
                    <a:lstStyle/>
                    <a:p>
                      <a:pPr marL="0" marR="0" algn="ctr">
                        <a:lnSpc>
                          <a:spcPct val="107000"/>
                        </a:lnSpc>
                        <a:spcBef>
                          <a:spcPts val="0"/>
                        </a:spcBef>
                        <a:spcAft>
                          <a:spcPts val="0"/>
                        </a:spcAft>
                      </a:pPr>
                      <a:r>
                        <a:rPr lang="en-US" sz="600" b="1">
                          <a:effectLst/>
                        </a:rPr>
                        <a:t>5-Aug</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5,159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5,361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4.76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8.93%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1,152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19.58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215.51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5,495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377.78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2272707154"/>
                  </a:ext>
                </a:extLst>
              </a:tr>
              <a:tr h="403151">
                <a:tc>
                  <a:txBody>
                    <a:bodyPr/>
                    <a:lstStyle/>
                    <a:p>
                      <a:pPr marL="0" marR="0" algn="ctr">
                        <a:lnSpc>
                          <a:spcPct val="107000"/>
                        </a:lnSpc>
                        <a:spcBef>
                          <a:spcPts val="0"/>
                        </a:spcBef>
                        <a:spcAft>
                          <a:spcPts val="0"/>
                        </a:spcAft>
                      </a:pPr>
                      <a:r>
                        <a:rPr lang="en-US" sz="600" b="1">
                          <a:effectLst/>
                        </a:rPr>
                        <a:t>6-Aug</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5,534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5,669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0.93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0.64%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3.85%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1,179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   32.94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209.2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1,099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-6.78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3209059451"/>
                  </a:ext>
                </a:extLst>
              </a:tr>
              <a:tr h="266492">
                <a:tc>
                  <a:txBody>
                    <a:bodyPr/>
                    <a:lstStyle/>
                    <a:p>
                      <a:pPr marL="0" marR="0" algn="ctr">
                        <a:lnSpc>
                          <a:spcPct val="107000"/>
                        </a:lnSpc>
                        <a:spcBef>
                          <a:spcPts val="0"/>
                        </a:spcBef>
                        <a:spcAft>
                          <a:spcPts val="0"/>
                        </a:spcAft>
                      </a:pPr>
                      <a:r>
                        <a:rPr lang="en-US" sz="600" b="1">
                          <a:effectLst/>
                        </a:rPr>
                        <a:t>7-Aug</a:t>
                      </a:r>
                      <a:endParaRPr lang="en-US" sz="600" b="1">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5,060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5,090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0.96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44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2.27%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1,144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20.11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225.25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1,099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-3.94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1338288885"/>
                  </a:ext>
                </a:extLst>
              </a:tr>
              <a:tr h="266492">
                <a:tc>
                  <a:txBody>
                    <a:bodyPr/>
                    <a:lstStyle/>
                    <a:p>
                      <a:pPr marL="0" marR="0" algn="ctr">
                        <a:lnSpc>
                          <a:spcPct val="107000"/>
                        </a:lnSpc>
                        <a:spcBef>
                          <a:spcPts val="0"/>
                        </a:spcBef>
                        <a:spcAft>
                          <a:spcPts val="0"/>
                        </a:spcAft>
                      </a:pPr>
                      <a:r>
                        <a:rPr lang="en-US" sz="600" b="1" dirty="0">
                          <a:effectLst/>
                        </a:rPr>
                        <a:t>8-Aug</a:t>
                      </a:r>
                      <a:endParaRPr lang="en-US" sz="600" b="1" dirty="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WMFP</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5,493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5,759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67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1.04%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59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11.86%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1,239</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20.73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215.95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a:effectLst/>
                        </a:rPr>
                        <a:t>7,693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tc>
                  <a:txBody>
                    <a:bodyPr/>
                    <a:lstStyle/>
                    <a:p>
                      <a:pPr marL="0" marR="0" algn="ctr">
                        <a:lnSpc>
                          <a:spcPct val="107000"/>
                        </a:lnSpc>
                        <a:spcBef>
                          <a:spcPts val="0"/>
                        </a:spcBef>
                        <a:spcAft>
                          <a:spcPts val="0"/>
                        </a:spcAft>
                      </a:pPr>
                      <a:r>
                        <a:rPr lang="en-US" sz="600" dirty="0">
                          <a:effectLst/>
                        </a:rPr>
                        <a:t>520.78</a:t>
                      </a:r>
                      <a:endParaRPr lang="en-US" sz="600" dirty="0">
                        <a:effectLst/>
                        <a:latin typeface="Calibri" panose="020F0502020204030204" pitchFamily="34" charset="0"/>
                        <a:ea typeface="Calibri" panose="020F0502020204030204" pitchFamily="34" charset="0"/>
                        <a:cs typeface="Arial" panose="020B0604020202020204" pitchFamily="34" charset="0"/>
                      </a:endParaRPr>
                    </a:p>
                  </a:txBody>
                  <a:tcPr marL="37100" marR="37100" marT="0" marB="0" anchor="ctr"/>
                </a:tc>
                <a:extLst>
                  <a:ext uri="{0D108BD9-81ED-4DB2-BD59-A6C34878D82A}">
                    <a16:rowId xmlns:a16="http://schemas.microsoft.com/office/drawing/2014/main" val="3192080802"/>
                  </a:ext>
                </a:extLst>
              </a:tr>
            </a:tbl>
          </a:graphicData>
        </a:graphic>
      </p:graphicFrame>
    </p:spTree>
    <p:extLst>
      <p:ext uri="{BB962C8B-B14F-4D97-AF65-F5344CB8AC3E}">
        <p14:creationId xmlns:p14="http://schemas.microsoft.com/office/powerpoint/2010/main" val="1782895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2"/>
          <p:cNvSpPr txBox="1">
            <a:spLocks noGrp="1"/>
          </p:cNvSpPr>
          <p:nvPr>
            <p:ph type="title"/>
          </p:nvPr>
        </p:nvSpPr>
        <p:spPr>
          <a:xfrm>
            <a:off x="1773844" y="699137"/>
            <a:ext cx="6670908" cy="10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Performance Analysis</a:t>
            </a:r>
          </a:p>
        </p:txBody>
      </p:sp>
      <p:sp>
        <p:nvSpPr>
          <p:cNvPr id="852" name="Google Shape;852;p32"/>
          <p:cNvSpPr txBox="1">
            <a:spLocks noGrp="1"/>
          </p:cNvSpPr>
          <p:nvPr>
            <p:ph type="title" idx="2"/>
          </p:nvPr>
        </p:nvSpPr>
        <p:spPr>
          <a:xfrm>
            <a:off x="683945" y="699137"/>
            <a:ext cx="1089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grpSp>
        <p:nvGrpSpPr>
          <p:cNvPr id="853" name="Google Shape;853;p32"/>
          <p:cNvGrpSpPr/>
          <p:nvPr/>
        </p:nvGrpSpPr>
        <p:grpSpPr>
          <a:xfrm flipH="1">
            <a:off x="2338269" y="2172947"/>
            <a:ext cx="3048536" cy="2423816"/>
            <a:chOff x="1102875" y="1177200"/>
            <a:chExt cx="1729175" cy="1374825"/>
          </a:xfrm>
        </p:grpSpPr>
        <p:sp>
          <p:nvSpPr>
            <p:cNvPr id="854" name="Google Shape;854;p32"/>
            <p:cNvSpPr/>
            <p:nvPr/>
          </p:nvSpPr>
          <p:spPr>
            <a:xfrm>
              <a:off x="1978275" y="1330650"/>
              <a:ext cx="333600" cy="394375"/>
            </a:xfrm>
            <a:custGeom>
              <a:avLst/>
              <a:gdLst/>
              <a:ahLst/>
              <a:cxnLst/>
              <a:rect l="l" t="t" r="r" b="b"/>
              <a:pathLst>
                <a:path w="13344" h="15775" extrusionOk="0">
                  <a:moveTo>
                    <a:pt x="10571" y="0"/>
                  </a:moveTo>
                  <a:cubicBezTo>
                    <a:pt x="10522" y="0"/>
                    <a:pt x="10473" y="13"/>
                    <a:pt x="10426" y="39"/>
                  </a:cubicBezTo>
                  <a:cubicBezTo>
                    <a:pt x="9727" y="465"/>
                    <a:pt x="8602" y="1164"/>
                    <a:pt x="8359" y="1407"/>
                  </a:cubicBezTo>
                  <a:cubicBezTo>
                    <a:pt x="8055" y="1802"/>
                    <a:pt x="7721" y="3504"/>
                    <a:pt x="7721" y="3504"/>
                  </a:cubicBezTo>
                  <a:cubicBezTo>
                    <a:pt x="7721" y="3504"/>
                    <a:pt x="1672" y="10465"/>
                    <a:pt x="851" y="12319"/>
                  </a:cubicBezTo>
                  <a:cubicBezTo>
                    <a:pt x="0" y="14143"/>
                    <a:pt x="699" y="15359"/>
                    <a:pt x="699" y="15359"/>
                  </a:cubicBezTo>
                  <a:cubicBezTo>
                    <a:pt x="699" y="15359"/>
                    <a:pt x="1210" y="15774"/>
                    <a:pt x="2038" y="15774"/>
                  </a:cubicBezTo>
                  <a:cubicBezTo>
                    <a:pt x="2535" y="15774"/>
                    <a:pt x="3146" y="15625"/>
                    <a:pt x="3830" y="15146"/>
                  </a:cubicBezTo>
                  <a:cubicBezTo>
                    <a:pt x="5684" y="13839"/>
                    <a:pt x="10578" y="4264"/>
                    <a:pt x="10578" y="4264"/>
                  </a:cubicBezTo>
                  <a:lnTo>
                    <a:pt x="13344" y="2380"/>
                  </a:lnTo>
                  <a:lnTo>
                    <a:pt x="13101" y="1924"/>
                  </a:lnTo>
                  <a:cubicBezTo>
                    <a:pt x="13101" y="1924"/>
                    <a:pt x="12493" y="1225"/>
                    <a:pt x="12037" y="1133"/>
                  </a:cubicBezTo>
                  <a:cubicBezTo>
                    <a:pt x="12016" y="1131"/>
                    <a:pt x="11993" y="1129"/>
                    <a:pt x="11967" y="1129"/>
                  </a:cubicBezTo>
                  <a:cubicBezTo>
                    <a:pt x="11424" y="1129"/>
                    <a:pt x="9818" y="1711"/>
                    <a:pt x="9818" y="1711"/>
                  </a:cubicBezTo>
                  <a:cubicBezTo>
                    <a:pt x="9818" y="1711"/>
                    <a:pt x="10791" y="951"/>
                    <a:pt x="10882" y="343"/>
                  </a:cubicBezTo>
                  <a:cubicBezTo>
                    <a:pt x="10906" y="153"/>
                    <a:pt x="10744" y="0"/>
                    <a:pt x="10571"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2242700" y="1391650"/>
              <a:ext cx="60075" cy="45625"/>
            </a:xfrm>
            <a:custGeom>
              <a:avLst/>
              <a:gdLst/>
              <a:ahLst/>
              <a:cxnLst/>
              <a:rect l="l" t="t" r="r" b="b"/>
              <a:pathLst>
                <a:path w="2403" h="1825" fill="none" extrusionOk="0">
                  <a:moveTo>
                    <a:pt x="1" y="1824"/>
                  </a:moveTo>
                  <a:cubicBezTo>
                    <a:pt x="1" y="1672"/>
                    <a:pt x="2402" y="213"/>
                    <a:pt x="2402" y="213"/>
                  </a:cubicBezTo>
                  <a:cubicBezTo>
                    <a:pt x="2402" y="213"/>
                    <a:pt x="2311" y="0"/>
                    <a:pt x="1946" y="0"/>
                  </a:cubicBezTo>
                  <a:cubicBezTo>
                    <a:pt x="1612" y="0"/>
                    <a:pt x="639" y="548"/>
                    <a:pt x="639" y="548"/>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2254875" y="1376450"/>
              <a:ext cx="47125" cy="15225"/>
            </a:xfrm>
            <a:custGeom>
              <a:avLst/>
              <a:gdLst/>
              <a:ahLst/>
              <a:cxnLst/>
              <a:rect l="l" t="t" r="r" b="b"/>
              <a:pathLst>
                <a:path w="1885" h="609" fill="none" extrusionOk="0">
                  <a:moveTo>
                    <a:pt x="0" y="608"/>
                  </a:moveTo>
                  <a:lnTo>
                    <a:pt x="1885"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2250300" y="1365050"/>
              <a:ext cx="40300" cy="13700"/>
            </a:xfrm>
            <a:custGeom>
              <a:avLst/>
              <a:gdLst/>
              <a:ahLst/>
              <a:cxnLst/>
              <a:rect l="l" t="t" r="r" b="b"/>
              <a:pathLst>
                <a:path w="1612" h="548" fill="none" extrusionOk="0">
                  <a:moveTo>
                    <a:pt x="1" y="548"/>
                  </a:moveTo>
                  <a:lnTo>
                    <a:pt x="1612"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2223700" y="1339225"/>
              <a:ext cx="26625" cy="69925"/>
            </a:xfrm>
            <a:custGeom>
              <a:avLst/>
              <a:gdLst/>
              <a:ahLst/>
              <a:cxnLst/>
              <a:rect l="l" t="t" r="r" b="b"/>
              <a:pathLst>
                <a:path w="1065" h="2797" fill="none" extrusionOk="0">
                  <a:moveTo>
                    <a:pt x="1065" y="0"/>
                  </a:moveTo>
                  <a:cubicBezTo>
                    <a:pt x="1065" y="0"/>
                    <a:pt x="518" y="1125"/>
                    <a:pt x="1" y="1398"/>
                  </a:cubicBezTo>
                  <a:cubicBezTo>
                    <a:pt x="1" y="1398"/>
                    <a:pt x="487" y="2219"/>
                    <a:pt x="62" y="2797"/>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1860475" y="1435575"/>
              <a:ext cx="220400" cy="295375"/>
            </a:xfrm>
            <a:custGeom>
              <a:avLst/>
              <a:gdLst/>
              <a:ahLst/>
              <a:cxnLst/>
              <a:rect l="l" t="t" r="r" b="b"/>
              <a:pathLst>
                <a:path w="8816" h="11815" extrusionOk="0">
                  <a:moveTo>
                    <a:pt x="2206" y="0"/>
                  </a:moveTo>
                  <a:cubicBezTo>
                    <a:pt x="1556" y="0"/>
                    <a:pt x="1065" y="189"/>
                    <a:pt x="1065" y="189"/>
                  </a:cubicBezTo>
                  <a:cubicBezTo>
                    <a:pt x="1065" y="189"/>
                    <a:pt x="1" y="857"/>
                    <a:pt x="1" y="2012"/>
                  </a:cubicBezTo>
                  <a:cubicBezTo>
                    <a:pt x="1" y="3168"/>
                    <a:pt x="4378" y="10432"/>
                    <a:pt x="4378" y="10432"/>
                  </a:cubicBezTo>
                  <a:cubicBezTo>
                    <a:pt x="4378" y="10432"/>
                    <a:pt x="5093" y="11814"/>
                    <a:pt x="6481" y="11814"/>
                  </a:cubicBezTo>
                  <a:cubicBezTo>
                    <a:pt x="6660" y="11814"/>
                    <a:pt x="6851" y="11791"/>
                    <a:pt x="7053" y="11739"/>
                  </a:cubicBezTo>
                  <a:cubicBezTo>
                    <a:pt x="8816" y="11283"/>
                    <a:pt x="8420" y="9611"/>
                    <a:pt x="8420" y="9611"/>
                  </a:cubicBezTo>
                  <a:cubicBezTo>
                    <a:pt x="8420" y="9611"/>
                    <a:pt x="5746" y="3168"/>
                    <a:pt x="4530" y="1253"/>
                  </a:cubicBezTo>
                  <a:cubicBezTo>
                    <a:pt x="3870" y="239"/>
                    <a:pt x="2938" y="0"/>
                    <a:pt x="2206"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1839975" y="1427375"/>
              <a:ext cx="192275" cy="220375"/>
            </a:xfrm>
            <a:custGeom>
              <a:avLst/>
              <a:gdLst/>
              <a:ahLst/>
              <a:cxnLst/>
              <a:rect l="l" t="t" r="r" b="b"/>
              <a:pathLst>
                <a:path w="7691" h="8815" extrusionOk="0">
                  <a:moveTo>
                    <a:pt x="3313" y="0"/>
                  </a:moveTo>
                  <a:cubicBezTo>
                    <a:pt x="0" y="1915"/>
                    <a:pt x="1763" y="8815"/>
                    <a:pt x="3070" y="8815"/>
                  </a:cubicBezTo>
                  <a:cubicBezTo>
                    <a:pt x="4377" y="8754"/>
                    <a:pt x="7690" y="5836"/>
                    <a:pt x="7690" y="5836"/>
                  </a:cubicBezTo>
                  <a:cubicBezTo>
                    <a:pt x="7690" y="5836"/>
                    <a:pt x="6535" y="3070"/>
                    <a:pt x="5775" y="1763"/>
                  </a:cubicBezTo>
                  <a:cubicBezTo>
                    <a:pt x="4985" y="456"/>
                    <a:pt x="331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1874150" y="2054275"/>
              <a:ext cx="46400" cy="448350"/>
            </a:xfrm>
            <a:custGeom>
              <a:avLst/>
              <a:gdLst/>
              <a:ahLst/>
              <a:cxnLst/>
              <a:rect l="l" t="t" r="r" b="b"/>
              <a:pathLst>
                <a:path w="1856" h="17934" fill="none" extrusionOk="0">
                  <a:moveTo>
                    <a:pt x="1" y="0"/>
                  </a:moveTo>
                  <a:lnTo>
                    <a:pt x="1855" y="17934"/>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1761700" y="2053500"/>
              <a:ext cx="40300" cy="449125"/>
            </a:xfrm>
            <a:custGeom>
              <a:avLst/>
              <a:gdLst/>
              <a:ahLst/>
              <a:cxnLst/>
              <a:rect l="l" t="t" r="r" b="b"/>
              <a:pathLst>
                <a:path w="1612" h="17965" fill="none" extrusionOk="0">
                  <a:moveTo>
                    <a:pt x="0" y="1"/>
                  </a:moveTo>
                  <a:lnTo>
                    <a:pt x="161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1518525" y="2053500"/>
              <a:ext cx="40300" cy="449125"/>
            </a:xfrm>
            <a:custGeom>
              <a:avLst/>
              <a:gdLst/>
              <a:ahLst/>
              <a:cxnLst/>
              <a:rect l="l" t="t" r="r" b="b"/>
              <a:pathLst>
                <a:path w="1612" h="17965" fill="none" extrusionOk="0">
                  <a:moveTo>
                    <a:pt x="1612" y="1"/>
                  </a:moveTo>
                  <a:lnTo>
                    <a:pt x="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1444825" y="1606700"/>
              <a:ext cx="374650" cy="453675"/>
            </a:xfrm>
            <a:custGeom>
              <a:avLst/>
              <a:gdLst/>
              <a:ahLst/>
              <a:cxnLst/>
              <a:rect l="l" t="t" r="r" b="b"/>
              <a:pathLst>
                <a:path w="14986" h="18147" extrusionOk="0">
                  <a:moveTo>
                    <a:pt x="973" y="0"/>
                  </a:moveTo>
                  <a:cubicBezTo>
                    <a:pt x="426" y="0"/>
                    <a:pt x="0" y="487"/>
                    <a:pt x="61" y="1034"/>
                  </a:cubicBezTo>
                  <a:lnTo>
                    <a:pt x="2280" y="17356"/>
                  </a:lnTo>
                  <a:cubicBezTo>
                    <a:pt x="2341" y="17812"/>
                    <a:pt x="2736" y="18147"/>
                    <a:pt x="3192" y="18147"/>
                  </a:cubicBezTo>
                  <a:lnTo>
                    <a:pt x="13982" y="18147"/>
                  </a:lnTo>
                  <a:cubicBezTo>
                    <a:pt x="14560" y="18147"/>
                    <a:pt x="14985" y="17660"/>
                    <a:pt x="14894" y="17113"/>
                  </a:cubicBezTo>
                  <a:lnTo>
                    <a:pt x="12706" y="791"/>
                  </a:lnTo>
                  <a:cubicBezTo>
                    <a:pt x="12645" y="335"/>
                    <a:pt x="12250" y="0"/>
                    <a:pt x="11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1615800" y="2023875"/>
              <a:ext cx="319175" cy="37250"/>
            </a:xfrm>
            <a:custGeom>
              <a:avLst/>
              <a:gdLst/>
              <a:ahLst/>
              <a:cxnLst/>
              <a:rect l="l" t="t" r="r" b="b"/>
              <a:pathLst>
                <a:path w="12767" h="1490" extrusionOk="0">
                  <a:moveTo>
                    <a:pt x="0" y="1"/>
                  </a:moveTo>
                  <a:lnTo>
                    <a:pt x="0" y="1490"/>
                  </a:lnTo>
                  <a:lnTo>
                    <a:pt x="12767" y="1490"/>
                  </a:lnTo>
                  <a:cubicBezTo>
                    <a:pt x="12767" y="669"/>
                    <a:pt x="12098" y="1"/>
                    <a:pt x="11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1792850" y="2401550"/>
              <a:ext cx="157325" cy="113850"/>
            </a:xfrm>
            <a:custGeom>
              <a:avLst/>
              <a:gdLst/>
              <a:ahLst/>
              <a:cxnLst/>
              <a:rect l="l" t="t" r="r" b="b"/>
              <a:pathLst>
                <a:path w="6293" h="4554" extrusionOk="0">
                  <a:moveTo>
                    <a:pt x="3314" y="0"/>
                  </a:moveTo>
                  <a:lnTo>
                    <a:pt x="1125" y="213"/>
                  </a:lnTo>
                  <a:lnTo>
                    <a:pt x="1" y="4438"/>
                  </a:lnTo>
                  <a:cubicBezTo>
                    <a:pt x="1" y="4438"/>
                    <a:pt x="3367" y="4553"/>
                    <a:pt x="5151" y="4553"/>
                  </a:cubicBezTo>
                  <a:cubicBezTo>
                    <a:pt x="5788" y="4553"/>
                    <a:pt x="6224" y="4539"/>
                    <a:pt x="6232" y="4499"/>
                  </a:cubicBezTo>
                  <a:cubicBezTo>
                    <a:pt x="6293" y="4347"/>
                    <a:pt x="3800" y="2857"/>
                    <a:pt x="3800" y="2857"/>
                  </a:cubicBezTo>
                  <a:lnTo>
                    <a:pt x="3010" y="1793"/>
                  </a:lnTo>
                  <a:lnTo>
                    <a:pt x="33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2182675" y="2401550"/>
              <a:ext cx="157325" cy="113850"/>
            </a:xfrm>
            <a:custGeom>
              <a:avLst/>
              <a:gdLst/>
              <a:ahLst/>
              <a:cxnLst/>
              <a:rect l="l" t="t" r="r" b="b"/>
              <a:pathLst>
                <a:path w="6293" h="4554" extrusionOk="0">
                  <a:moveTo>
                    <a:pt x="2311" y="0"/>
                  </a:moveTo>
                  <a:lnTo>
                    <a:pt x="122" y="213"/>
                  </a:lnTo>
                  <a:lnTo>
                    <a:pt x="1" y="4438"/>
                  </a:lnTo>
                  <a:cubicBezTo>
                    <a:pt x="1" y="4438"/>
                    <a:pt x="3351" y="4553"/>
                    <a:pt x="5138" y="4553"/>
                  </a:cubicBezTo>
                  <a:cubicBezTo>
                    <a:pt x="5777" y="4553"/>
                    <a:pt x="6216" y="4539"/>
                    <a:pt x="6232" y="4499"/>
                  </a:cubicBezTo>
                  <a:cubicBezTo>
                    <a:pt x="6293" y="4347"/>
                    <a:pt x="3770" y="2857"/>
                    <a:pt x="3770" y="2857"/>
                  </a:cubicBezTo>
                  <a:lnTo>
                    <a:pt x="2949" y="1976"/>
                  </a:lnTo>
                  <a:lnTo>
                    <a:pt x="2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1706975" y="1830875"/>
              <a:ext cx="541850" cy="582100"/>
            </a:xfrm>
            <a:custGeom>
              <a:avLst/>
              <a:gdLst/>
              <a:ahLst/>
              <a:cxnLst/>
              <a:rect l="l" t="t" r="r" b="b"/>
              <a:pathLst>
                <a:path w="21674" h="23284" extrusionOk="0">
                  <a:moveTo>
                    <a:pt x="6262" y="0"/>
                  </a:moveTo>
                  <a:lnTo>
                    <a:pt x="1" y="3040"/>
                  </a:lnTo>
                  <a:cubicBezTo>
                    <a:pt x="1" y="3040"/>
                    <a:pt x="1217" y="7052"/>
                    <a:pt x="6931" y="7721"/>
                  </a:cubicBezTo>
                  <a:cubicBezTo>
                    <a:pt x="8727" y="7931"/>
                    <a:pt x="10130" y="8003"/>
                    <a:pt x="11209" y="8003"/>
                  </a:cubicBezTo>
                  <a:cubicBezTo>
                    <a:pt x="13563" y="8003"/>
                    <a:pt x="14378" y="7660"/>
                    <a:pt x="14378" y="7660"/>
                  </a:cubicBezTo>
                  <a:lnTo>
                    <a:pt x="19059" y="23283"/>
                  </a:lnTo>
                  <a:lnTo>
                    <a:pt x="21582" y="23283"/>
                  </a:lnTo>
                  <a:cubicBezTo>
                    <a:pt x="21673" y="17569"/>
                    <a:pt x="20214" y="9332"/>
                    <a:pt x="19515" y="5806"/>
                  </a:cubicBezTo>
                  <a:cubicBezTo>
                    <a:pt x="19302" y="4711"/>
                    <a:pt x="18542" y="3800"/>
                    <a:pt x="17509" y="3374"/>
                  </a:cubicBezTo>
                  <a:cubicBezTo>
                    <a:pt x="12342" y="1186"/>
                    <a:pt x="6262" y="0"/>
                    <a:pt x="6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1569450" y="1818700"/>
              <a:ext cx="436950" cy="600350"/>
            </a:xfrm>
            <a:custGeom>
              <a:avLst/>
              <a:gdLst/>
              <a:ahLst/>
              <a:cxnLst/>
              <a:rect l="l" t="t" r="r" b="b"/>
              <a:pathLst>
                <a:path w="17478" h="24014" extrusionOk="0">
                  <a:moveTo>
                    <a:pt x="3253" y="1"/>
                  </a:moveTo>
                  <a:cubicBezTo>
                    <a:pt x="3253" y="1"/>
                    <a:pt x="0" y="5533"/>
                    <a:pt x="3101" y="7448"/>
                  </a:cubicBezTo>
                  <a:cubicBezTo>
                    <a:pt x="4602" y="8360"/>
                    <a:pt x="6618" y="8596"/>
                    <a:pt x="8296" y="8596"/>
                  </a:cubicBezTo>
                  <a:cubicBezTo>
                    <a:pt x="10084" y="8596"/>
                    <a:pt x="11490" y="8329"/>
                    <a:pt x="11490" y="8329"/>
                  </a:cubicBezTo>
                  <a:lnTo>
                    <a:pt x="11490" y="8329"/>
                  </a:lnTo>
                  <a:lnTo>
                    <a:pt x="9484" y="23922"/>
                  </a:lnTo>
                  <a:lnTo>
                    <a:pt x="12584" y="24013"/>
                  </a:lnTo>
                  <a:cubicBezTo>
                    <a:pt x="12584" y="24013"/>
                    <a:pt x="16292" y="11612"/>
                    <a:pt x="17265" y="6445"/>
                  </a:cubicBezTo>
                  <a:cubicBezTo>
                    <a:pt x="17478" y="5320"/>
                    <a:pt x="16931" y="4165"/>
                    <a:pt x="15867" y="3618"/>
                  </a:cubicBezTo>
                  <a:lnTo>
                    <a:pt x="10213" y="761"/>
                  </a:lnTo>
                  <a:lnTo>
                    <a:pt x="32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1865050" y="2472975"/>
              <a:ext cx="22050" cy="16750"/>
            </a:xfrm>
            <a:custGeom>
              <a:avLst/>
              <a:gdLst/>
              <a:ahLst/>
              <a:cxnLst/>
              <a:rect l="l" t="t" r="r" b="b"/>
              <a:pathLst>
                <a:path w="882" h="670" fill="none" extrusionOk="0">
                  <a:moveTo>
                    <a:pt x="882" y="0"/>
                  </a:moveTo>
                  <a:lnTo>
                    <a:pt x="0"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1852125" y="2454725"/>
              <a:ext cx="22825" cy="12950"/>
            </a:xfrm>
            <a:custGeom>
              <a:avLst/>
              <a:gdLst/>
              <a:ahLst/>
              <a:cxnLst/>
              <a:rect l="l" t="t" r="r" b="b"/>
              <a:pathLst>
                <a:path w="913" h="518" fill="none" extrusionOk="0">
                  <a:moveTo>
                    <a:pt x="912" y="1"/>
                  </a:moveTo>
                  <a:lnTo>
                    <a:pt x="0" y="5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2265500" y="2472975"/>
              <a:ext cx="11425" cy="20550"/>
            </a:xfrm>
            <a:custGeom>
              <a:avLst/>
              <a:gdLst/>
              <a:ahLst/>
              <a:cxnLst/>
              <a:rect l="l" t="t" r="r" b="b"/>
              <a:pathLst>
                <a:path w="457" h="822" fill="none" extrusionOk="0">
                  <a:moveTo>
                    <a:pt x="457" y="0"/>
                  </a:moveTo>
                  <a:lnTo>
                    <a:pt x="1" y="82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2240425" y="2450925"/>
              <a:ext cx="15975" cy="24350"/>
            </a:xfrm>
            <a:custGeom>
              <a:avLst/>
              <a:gdLst/>
              <a:ahLst/>
              <a:cxnLst/>
              <a:rect l="l" t="t" r="r" b="b"/>
              <a:pathLst>
                <a:path w="639" h="974" fill="none" extrusionOk="0">
                  <a:moveTo>
                    <a:pt x="639" y="1"/>
                  </a:moveTo>
                  <a:lnTo>
                    <a:pt x="1" y="974"/>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1623400" y="1405150"/>
              <a:ext cx="356400" cy="446250"/>
            </a:xfrm>
            <a:custGeom>
              <a:avLst/>
              <a:gdLst/>
              <a:ahLst/>
              <a:cxnLst/>
              <a:rect l="l" t="t" r="r" b="b"/>
              <a:pathLst>
                <a:path w="14256" h="17850" extrusionOk="0">
                  <a:moveTo>
                    <a:pt x="4370" y="0"/>
                  </a:moveTo>
                  <a:cubicBezTo>
                    <a:pt x="3444" y="0"/>
                    <a:pt x="1742" y="47"/>
                    <a:pt x="1155" y="372"/>
                  </a:cubicBezTo>
                  <a:cubicBezTo>
                    <a:pt x="152" y="2439"/>
                    <a:pt x="0" y="10646"/>
                    <a:pt x="0" y="10646"/>
                  </a:cubicBezTo>
                  <a:cubicBezTo>
                    <a:pt x="0" y="10646"/>
                    <a:pt x="152" y="13959"/>
                    <a:pt x="274" y="15874"/>
                  </a:cubicBezTo>
                  <a:cubicBezTo>
                    <a:pt x="335" y="16664"/>
                    <a:pt x="943" y="17333"/>
                    <a:pt x="1733" y="17424"/>
                  </a:cubicBezTo>
                  <a:cubicBezTo>
                    <a:pt x="4347" y="17698"/>
                    <a:pt x="9484" y="17850"/>
                    <a:pt x="9484" y="17850"/>
                  </a:cubicBezTo>
                  <a:cubicBezTo>
                    <a:pt x="9484" y="17850"/>
                    <a:pt x="11125" y="17819"/>
                    <a:pt x="11368" y="17211"/>
                  </a:cubicBezTo>
                  <a:cubicBezTo>
                    <a:pt x="11581" y="16604"/>
                    <a:pt x="11247" y="13655"/>
                    <a:pt x="11247" y="13655"/>
                  </a:cubicBezTo>
                  <a:cubicBezTo>
                    <a:pt x="11247" y="13655"/>
                    <a:pt x="14256" y="3290"/>
                    <a:pt x="13952" y="2378"/>
                  </a:cubicBezTo>
                  <a:cubicBezTo>
                    <a:pt x="13618" y="1467"/>
                    <a:pt x="12554" y="1071"/>
                    <a:pt x="12554" y="1071"/>
                  </a:cubicBezTo>
                  <a:cubicBezTo>
                    <a:pt x="11338" y="524"/>
                    <a:pt x="4985" y="8"/>
                    <a:pt x="4985" y="8"/>
                  </a:cubicBezTo>
                  <a:cubicBezTo>
                    <a:pt x="4985" y="8"/>
                    <a:pt x="4740" y="0"/>
                    <a:pt x="4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1856675" y="1962325"/>
              <a:ext cx="60075" cy="64625"/>
            </a:xfrm>
            <a:custGeom>
              <a:avLst/>
              <a:gdLst/>
              <a:ahLst/>
              <a:cxnLst/>
              <a:rect l="l" t="t" r="r" b="b"/>
              <a:pathLst>
                <a:path w="2403" h="2585" fill="none" extrusionOk="0">
                  <a:moveTo>
                    <a:pt x="1" y="2584"/>
                  </a:moveTo>
                  <a:cubicBezTo>
                    <a:pt x="1" y="2584"/>
                    <a:pt x="183" y="669"/>
                    <a:pt x="2402"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1504850" y="1413525"/>
              <a:ext cx="220400" cy="295375"/>
            </a:xfrm>
            <a:custGeom>
              <a:avLst/>
              <a:gdLst/>
              <a:ahLst/>
              <a:cxnLst/>
              <a:rect l="l" t="t" r="r" b="b"/>
              <a:pathLst>
                <a:path w="8816" h="11815" extrusionOk="0">
                  <a:moveTo>
                    <a:pt x="6610" y="1"/>
                  </a:moveTo>
                  <a:cubicBezTo>
                    <a:pt x="5879" y="1"/>
                    <a:pt x="4946" y="239"/>
                    <a:pt x="4286" y="1253"/>
                  </a:cubicBezTo>
                  <a:cubicBezTo>
                    <a:pt x="3071" y="3168"/>
                    <a:pt x="396" y="9612"/>
                    <a:pt x="396" y="9612"/>
                  </a:cubicBezTo>
                  <a:cubicBezTo>
                    <a:pt x="396" y="9612"/>
                    <a:pt x="1" y="11284"/>
                    <a:pt x="1764" y="11740"/>
                  </a:cubicBezTo>
                  <a:cubicBezTo>
                    <a:pt x="1965" y="11792"/>
                    <a:pt x="2156" y="11815"/>
                    <a:pt x="2336" y="11815"/>
                  </a:cubicBezTo>
                  <a:cubicBezTo>
                    <a:pt x="3723" y="11815"/>
                    <a:pt x="4438" y="10433"/>
                    <a:pt x="4438" y="10433"/>
                  </a:cubicBezTo>
                  <a:cubicBezTo>
                    <a:pt x="4438" y="10433"/>
                    <a:pt x="8815" y="3168"/>
                    <a:pt x="8815" y="2013"/>
                  </a:cubicBezTo>
                  <a:cubicBezTo>
                    <a:pt x="8815" y="858"/>
                    <a:pt x="7752" y="189"/>
                    <a:pt x="7752" y="189"/>
                  </a:cubicBezTo>
                  <a:cubicBezTo>
                    <a:pt x="7752" y="189"/>
                    <a:pt x="7260" y="1"/>
                    <a:pt x="6610"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1508650" y="1630400"/>
              <a:ext cx="490150" cy="117225"/>
            </a:xfrm>
            <a:custGeom>
              <a:avLst/>
              <a:gdLst/>
              <a:ahLst/>
              <a:cxnLst/>
              <a:rect l="l" t="t" r="r" b="b"/>
              <a:pathLst>
                <a:path w="19606" h="4689" extrusionOk="0">
                  <a:moveTo>
                    <a:pt x="2783" y="1"/>
                  </a:moveTo>
                  <a:cubicBezTo>
                    <a:pt x="1406" y="1"/>
                    <a:pt x="609" y="390"/>
                    <a:pt x="609" y="390"/>
                  </a:cubicBezTo>
                  <a:cubicBezTo>
                    <a:pt x="487" y="451"/>
                    <a:pt x="365" y="633"/>
                    <a:pt x="274" y="876"/>
                  </a:cubicBezTo>
                  <a:cubicBezTo>
                    <a:pt x="1" y="1879"/>
                    <a:pt x="578" y="2943"/>
                    <a:pt x="1551" y="3277"/>
                  </a:cubicBezTo>
                  <a:cubicBezTo>
                    <a:pt x="4751" y="4439"/>
                    <a:pt x="10909" y="4526"/>
                    <a:pt x="12695" y="4526"/>
                  </a:cubicBezTo>
                  <a:cubicBezTo>
                    <a:pt x="13013" y="4526"/>
                    <a:pt x="13192" y="4524"/>
                    <a:pt x="13192" y="4524"/>
                  </a:cubicBezTo>
                  <a:lnTo>
                    <a:pt x="14104" y="4676"/>
                  </a:lnTo>
                  <a:cubicBezTo>
                    <a:pt x="14158" y="4685"/>
                    <a:pt x="14216" y="4689"/>
                    <a:pt x="14276" y="4689"/>
                  </a:cubicBezTo>
                  <a:cubicBezTo>
                    <a:pt x="15252" y="4689"/>
                    <a:pt x="17083" y="3612"/>
                    <a:pt x="17083" y="3612"/>
                  </a:cubicBezTo>
                  <a:lnTo>
                    <a:pt x="19302" y="3673"/>
                  </a:lnTo>
                  <a:lnTo>
                    <a:pt x="19606" y="2548"/>
                  </a:lnTo>
                  <a:cubicBezTo>
                    <a:pt x="19606" y="2548"/>
                    <a:pt x="17022" y="1150"/>
                    <a:pt x="16475" y="1150"/>
                  </a:cubicBezTo>
                  <a:cubicBezTo>
                    <a:pt x="15928" y="1150"/>
                    <a:pt x="13192" y="2457"/>
                    <a:pt x="13192" y="2457"/>
                  </a:cubicBezTo>
                  <a:cubicBezTo>
                    <a:pt x="13192" y="2457"/>
                    <a:pt x="5989" y="390"/>
                    <a:pt x="3922" y="86"/>
                  </a:cubicBezTo>
                  <a:cubicBezTo>
                    <a:pt x="3508" y="25"/>
                    <a:pt x="3128" y="1"/>
                    <a:pt x="2783"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1548925" y="1406525"/>
              <a:ext cx="191525" cy="197150"/>
            </a:xfrm>
            <a:custGeom>
              <a:avLst/>
              <a:gdLst/>
              <a:ahLst/>
              <a:cxnLst/>
              <a:rect l="l" t="t" r="r" b="b"/>
              <a:pathLst>
                <a:path w="7661" h="7886" extrusionOk="0">
                  <a:moveTo>
                    <a:pt x="5375" y="1"/>
                  </a:moveTo>
                  <a:cubicBezTo>
                    <a:pt x="4620" y="1"/>
                    <a:pt x="3339" y="179"/>
                    <a:pt x="2523" y="1260"/>
                  </a:cubicBezTo>
                  <a:cubicBezTo>
                    <a:pt x="1277" y="2871"/>
                    <a:pt x="1" y="6123"/>
                    <a:pt x="1" y="6123"/>
                  </a:cubicBezTo>
                  <a:cubicBezTo>
                    <a:pt x="1" y="6123"/>
                    <a:pt x="2767" y="7825"/>
                    <a:pt x="4925" y="7886"/>
                  </a:cubicBezTo>
                  <a:cubicBezTo>
                    <a:pt x="4925" y="7886"/>
                    <a:pt x="7660" y="3053"/>
                    <a:pt x="7660" y="1989"/>
                  </a:cubicBezTo>
                  <a:cubicBezTo>
                    <a:pt x="7660" y="925"/>
                    <a:pt x="6293" y="135"/>
                    <a:pt x="5989" y="44"/>
                  </a:cubicBezTo>
                  <a:cubicBezTo>
                    <a:pt x="5989" y="44"/>
                    <a:pt x="5745" y="1"/>
                    <a:pt x="5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1563375" y="1634050"/>
              <a:ext cx="71450" cy="26625"/>
            </a:xfrm>
            <a:custGeom>
              <a:avLst/>
              <a:gdLst/>
              <a:ahLst/>
              <a:cxnLst/>
              <a:rect l="l" t="t" r="r" b="b"/>
              <a:pathLst>
                <a:path w="2858" h="1065" fill="none" extrusionOk="0">
                  <a:moveTo>
                    <a:pt x="2857" y="183"/>
                  </a:moveTo>
                  <a:cubicBezTo>
                    <a:pt x="2857" y="183"/>
                    <a:pt x="1216" y="1"/>
                    <a:pt x="0" y="1064"/>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1915200" y="1659125"/>
              <a:ext cx="5350" cy="59300"/>
            </a:xfrm>
            <a:custGeom>
              <a:avLst/>
              <a:gdLst/>
              <a:ahLst/>
              <a:cxnLst/>
              <a:rect l="l" t="t" r="r" b="b"/>
              <a:pathLst>
                <a:path w="214" h="2372" fill="none" extrusionOk="0">
                  <a:moveTo>
                    <a:pt x="213" y="1"/>
                  </a:moveTo>
                  <a:lnTo>
                    <a:pt x="0" y="2372"/>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1919000" y="1672050"/>
              <a:ext cx="62325" cy="24350"/>
            </a:xfrm>
            <a:custGeom>
              <a:avLst/>
              <a:gdLst/>
              <a:ahLst/>
              <a:cxnLst/>
              <a:rect l="l" t="t" r="r" b="b"/>
              <a:pathLst>
                <a:path w="2493" h="974" fill="none" extrusionOk="0">
                  <a:moveTo>
                    <a:pt x="0" y="0"/>
                  </a:moveTo>
                  <a:lnTo>
                    <a:pt x="2493" y="97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1920525" y="1691050"/>
              <a:ext cx="50925" cy="16725"/>
            </a:xfrm>
            <a:custGeom>
              <a:avLst/>
              <a:gdLst/>
              <a:ahLst/>
              <a:cxnLst/>
              <a:rect l="l" t="t" r="r" b="b"/>
              <a:pathLst>
                <a:path w="2037" h="669" fill="none" extrusionOk="0">
                  <a:moveTo>
                    <a:pt x="0" y="0"/>
                  </a:moveTo>
                  <a:lnTo>
                    <a:pt x="2037"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1916725" y="1707750"/>
              <a:ext cx="40300" cy="9150"/>
            </a:xfrm>
            <a:custGeom>
              <a:avLst/>
              <a:gdLst/>
              <a:ahLst/>
              <a:cxnLst/>
              <a:rect l="l" t="t" r="r" b="b"/>
              <a:pathLst>
                <a:path w="1612" h="366" fill="none" extrusionOk="0">
                  <a:moveTo>
                    <a:pt x="0" y="1"/>
                  </a:moveTo>
                  <a:lnTo>
                    <a:pt x="1611" y="366"/>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1662900" y="1471425"/>
              <a:ext cx="54750" cy="131500"/>
            </a:xfrm>
            <a:custGeom>
              <a:avLst/>
              <a:gdLst/>
              <a:ahLst/>
              <a:cxnLst/>
              <a:rect l="l" t="t" r="r" b="b"/>
              <a:pathLst>
                <a:path w="2190" h="5260" fill="none" extrusionOk="0">
                  <a:moveTo>
                    <a:pt x="1" y="5259"/>
                  </a:moveTo>
                  <a:cubicBezTo>
                    <a:pt x="1" y="5259"/>
                    <a:pt x="2037" y="1278"/>
                    <a:pt x="2189"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1775375" y="1209175"/>
              <a:ext cx="129975" cy="171550"/>
            </a:xfrm>
            <a:custGeom>
              <a:avLst/>
              <a:gdLst/>
              <a:ahLst/>
              <a:cxnLst/>
              <a:rect l="l" t="t" r="r" b="b"/>
              <a:pathLst>
                <a:path w="5199" h="6862" extrusionOk="0">
                  <a:moveTo>
                    <a:pt x="2478" y="1"/>
                  </a:moveTo>
                  <a:cubicBezTo>
                    <a:pt x="1779" y="1"/>
                    <a:pt x="1076" y="177"/>
                    <a:pt x="730" y="704"/>
                  </a:cubicBezTo>
                  <a:cubicBezTo>
                    <a:pt x="61" y="1767"/>
                    <a:pt x="1" y="3682"/>
                    <a:pt x="821" y="4989"/>
                  </a:cubicBezTo>
                  <a:cubicBezTo>
                    <a:pt x="1476" y="6032"/>
                    <a:pt x="2865" y="6862"/>
                    <a:pt x="3694" y="6862"/>
                  </a:cubicBezTo>
                  <a:cubicBezTo>
                    <a:pt x="3904" y="6862"/>
                    <a:pt x="4078" y="6808"/>
                    <a:pt x="4195" y="6692"/>
                  </a:cubicBezTo>
                  <a:cubicBezTo>
                    <a:pt x="5077" y="5263"/>
                    <a:pt x="5168" y="2284"/>
                    <a:pt x="5168" y="2284"/>
                  </a:cubicBezTo>
                  <a:cubicBezTo>
                    <a:pt x="5198" y="1798"/>
                    <a:pt x="4864" y="764"/>
                    <a:pt x="4226" y="369"/>
                  </a:cubicBezTo>
                  <a:cubicBezTo>
                    <a:pt x="3903" y="185"/>
                    <a:pt x="3192" y="1"/>
                    <a:pt x="2478"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1751825" y="1300450"/>
              <a:ext cx="95000" cy="146725"/>
            </a:xfrm>
            <a:custGeom>
              <a:avLst/>
              <a:gdLst/>
              <a:ahLst/>
              <a:cxnLst/>
              <a:rect l="l" t="t" r="r" b="b"/>
              <a:pathLst>
                <a:path w="3800" h="5869" extrusionOk="0">
                  <a:moveTo>
                    <a:pt x="1611" y="1"/>
                  </a:moveTo>
                  <a:lnTo>
                    <a:pt x="0" y="4287"/>
                  </a:lnTo>
                  <a:cubicBezTo>
                    <a:pt x="0" y="4287"/>
                    <a:pt x="616" y="5869"/>
                    <a:pt x="2134" y="5869"/>
                  </a:cubicBezTo>
                  <a:cubicBezTo>
                    <a:pt x="2162" y="5869"/>
                    <a:pt x="2190" y="5868"/>
                    <a:pt x="2219" y="5867"/>
                  </a:cubicBezTo>
                  <a:cubicBezTo>
                    <a:pt x="3800" y="5807"/>
                    <a:pt x="3526" y="4651"/>
                    <a:pt x="3526" y="4651"/>
                  </a:cubicBezTo>
                  <a:lnTo>
                    <a:pt x="3800" y="2615"/>
                  </a:lnTo>
                  <a:lnTo>
                    <a:pt x="161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1746500" y="1177200"/>
              <a:ext cx="202150" cy="164325"/>
            </a:xfrm>
            <a:custGeom>
              <a:avLst/>
              <a:gdLst/>
              <a:ahLst/>
              <a:cxnLst/>
              <a:rect l="l" t="t" r="r" b="b"/>
              <a:pathLst>
                <a:path w="8086" h="6573" extrusionOk="0">
                  <a:moveTo>
                    <a:pt x="6447" y="0"/>
                  </a:moveTo>
                  <a:cubicBezTo>
                    <a:pt x="6107" y="0"/>
                    <a:pt x="5698" y="594"/>
                    <a:pt x="5441" y="645"/>
                  </a:cubicBezTo>
                  <a:cubicBezTo>
                    <a:pt x="5431" y="646"/>
                    <a:pt x="5420" y="647"/>
                    <a:pt x="5407" y="647"/>
                  </a:cubicBezTo>
                  <a:cubicBezTo>
                    <a:pt x="5187" y="647"/>
                    <a:pt x="4572" y="503"/>
                    <a:pt x="3864" y="503"/>
                  </a:cubicBezTo>
                  <a:cubicBezTo>
                    <a:pt x="3378" y="503"/>
                    <a:pt x="2849" y="570"/>
                    <a:pt x="2371" y="797"/>
                  </a:cubicBezTo>
                  <a:cubicBezTo>
                    <a:pt x="1156" y="1344"/>
                    <a:pt x="882" y="2742"/>
                    <a:pt x="882" y="2742"/>
                  </a:cubicBezTo>
                  <a:cubicBezTo>
                    <a:pt x="882" y="2742"/>
                    <a:pt x="335" y="2925"/>
                    <a:pt x="183" y="3746"/>
                  </a:cubicBezTo>
                  <a:cubicBezTo>
                    <a:pt x="0" y="4566"/>
                    <a:pt x="1247" y="6572"/>
                    <a:pt x="1247" y="6572"/>
                  </a:cubicBezTo>
                  <a:lnTo>
                    <a:pt x="1642" y="5539"/>
                  </a:lnTo>
                  <a:cubicBezTo>
                    <a:pt x="1642" y="5539"/>
                    <a:pt x="1368" y="4840"/>
                    <a:pt x="1459" y="4323"/>
                  </a:cubicBezTo>
                  <a:cubicBezTo>
                    <a:pt x="1517" y="3998"/>
                    <a:pt x="1719" y="3937"/>
                    <a:pt x="1861" y="3937"/>
                  </a:cubicBezTo>
                  <a:cubicBezTo>
                    <a:pt x="1944" y="3937"/>
                    <a:pt x="2007" y="3958"/>
                    <a:pt x="2007" y="3958"/>
                  </a:cubicBezTo>
                  <a:lnTo>
                    <a:pt x="2007" y="4992"/>
                  </a:lnTo>
                  <a:lnTo>
                    <a:pt x="2463" y="4840"/>
                  </a:lnTo>
                  <a:lnTo>
                    <a:pt x="2463" y="3198"/>
                  </a:lnTo>
                  <a:cubicBezTo>
                    <a:pt x="2463" y="3198"/>
                    <a:pt x="2766" y="2621"/>
                    <a:pt x="3344" y="2591"/>
                  </a:cubicBezTo>
                  <a:cubicBezTo>
                    <a:pt x="3366" y="2588"/>
                    <a:pt x="3389" y="2587"/>
                    <a:pt x="3414" y="2587"/>
                  </a:cubicBezTo>
                  <a:cubicBezTo>
                    <a:pt x="4018" y="2587"/>
                    <a:pt x="5536" y="3269"/>
                    <a:pt x="6353" y="3502"/>
                  </a:cubicBezTo>
                  <a:cubicBezTo>
                    <a:pt x="6428" y="3526"/>
                    <a:pt x="6503" y="3536"/>
                    <a:pt x="6576" y="3536"/>
                  </a:cubicBezTo>
                  <a:cubicBezTo>
                    <a:pt x="7367" y="3536"/>
                    <a:pt x="8042" y="2291"/>
                    <a:pt x="7903" y="2013"/>
                  </a:cubicBezTo>
                  <a:cubicBezTo>
                    <a:pt x="7850" y="1924"/>
                    <a:pt x="7759" y="1892"/>
                    <a:pt x="7658" y="1892"/>
                  </a:cubicBezTo>
                  <a:cubicBezTo>
                    <a:pt x="7416" y="1892"/>
                    <a:pt x="7113" y="2074"/>
                    <a:pt x="7113" y="2074"/>
                  </a:cubicBezTo>
                  <a:cubicBezTo>
                    <a:pt x="7113" y="2074"/>
                    <a:pt x="8086" y="1132"/>
                    <a:pt x="7721" y="736"/>
                  </a:cubicBezTo>
                  <a:cubicBezTo>
                    <a:pt x="7639" y="639"/>
                    <a:pt x="7542" y="603"/>
                    <a:pt x="7443" y="603"/>
                  </a:cubicBezTo>
                  <a:cubicBezTo>
                    <a:pt x="7138" y="603"/>
                    <a:pt x="6809" y="949"/>
                    <a:pt x="6809" y="949"/>
                  </a:cubicBezTo>
                  <a:cubicBezTo>
                    <a:pt x="6809" y="949"/>
                    <a:pt x="6961" y="372"/>
                    <a:pt x="6627" y="68"/>
                  </a:cubicBezTo>
                  <a:cubicBezTo>
                    <a:pt x="6570" y="20"/>
                    <a:pt x="6510" y="0"/>
                    <a:pt x="6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1827050" y="1274625"/>
              <a:ext cx="42575" cy="42575"/>
            </a:xfrm>
            <a:custGeom>
              <a:avLst/>
              <a:gdLst/>
              <a:ahLst/>
              <a:cxnLst/>
              <a:rect l="l" t="t" r="r" b="b"/>
              <a:pathLst>
                <a:path w="1703" h="1703" fill="none" extrusionOk="0">
                  <a:moveTo>
                    <a:pt x="1703" y="852"/>
                  </a:moveTo>
                  <a:cubicBezTo>
                    <a:pt x="1703" y="1308"/>
                    <a:pt x="1338" y="1703"/>
                    <a:pt x="851" y="1703"/>
                  </a:cubicBezTo>
                  <a:cubicBezTo>
                    <a:pt x="396" y="1703"/>
                    <a:pt x="0" y="1308"/>
                    <a:pt x="0" y="852"/>
                  </a:cubicBezTo>
                  <a:cubicBezTo>
                    <a:pt x="0" y="396"/>
                    <a:pt x="396" y="1"/>
                    <a:pt x="851" y="1"/>
                  </a:cubicBezTo>
                  <a:cubicBezTo>
                    <a:pt x="1338" y="1"/>
                    <a:pt x="1703" y="396"/>
                    <a:pt x="1703"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1884050" y="1274625"/>
              <a:ext cx="41800" cy="42575"/>
            </a:xfrm>
            <a:custGeom>
              <a:avLst/>
              <a:gdLst/>
              <a:ahLst/>
              <a:cxnLst/>
              <a:rect l="l" t="t" r="r" b="b"/>
              <a:pathLst>
                <a:path w="1672" h="1703" fill="none" extrusionOk="0">
                  <a:moveTo>
                    <a:pt x="1672" y="852"/>
                  </a:moveTo>
                  <a:cubicBezTo>
                    <a:pt x="1672" y="1308"/>
                    <a:pt x="1307" y="1703"/>
                    <a:pt x="821" y="1703"/>
                  </a:cubicBezTo>
                  <a:cubicBezTo>
                    <a:pt x="365" y="1703"/>
                    <a:pt x="0" y="1308"/>
                    <a:pt x="0" y="852"/>
                  </a:cubicBezTo>
                  <a:cubicBezTo>
                    <a:pt x="0" y="396"/>
                    <a:pt x="365" y="1"/>
                    <a:pt x="821" y="1"/>
                  </a:cubicBezTo>
                  <a:cubicBezTo>
                    <a:pt x="1307" y="1"/>
                    <a:pt x="1672" y="396"/>
                    <a:pt x="1672"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1869600" y="1295900"/>
              <a:ext cx="14475" cy="25"/>
            </a:xfrm>
            <a:custGeom>
              <a:avLst/>
              <a:gdLst/>
              <a:ahLst/>
              <a:cxnLst/>
              <a:rect l="l" t="t" r="r" b="b"/>
              <a:pathLst>
                <a:path w="579" h="1" fill="none" extrusionOk="0">
                  <a:moveTo>
                    <a:pt x="1" y="1"/>
                  </a:moveTo>
                  <a:lnTo>
                    <a:pt x="578"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751825" y="1407600"/>
              <a:ext cx="68400" cy="48675"/>
            </a:xfrm>
            <a:custGeom>
              <a:avLst/>
              <a:gdLst/>
              <a:ahLst/>
              <a:cxnLst/>
              <a:rect l="l" t="t" r="r" b="b"/>
              <a:pathLst>
                <a:path w="2736" h="1947" fill="none" extrusionOk="0">
                  <a:moveTo>
                    <a:pt x="0" y="1"/>
                  </a:moveTo>
                  <a:cubicBezTo>
                    <a:pt x="0" y="1"/>
                    <a:pt x="578" y="1946"/>
                    <a:pt x="2736" y="15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941025" y="1475225"/>
              <a:ext cx="378450" cy="245475"/>
            </a:xfrm>
            <a:custGeom>
              <a:avLst/>
              <a:gdLst/>
              <a:ahLst/>
              <a:cxnLst/>
              <a:rect l="l" t="t" r="r" b="b"/>
              <a:pathLst>
                <a:path w="15138" h="9819" extrusionOk="0">
                  <a:moveTo>
                    <a:pt x="1794" y="1"/>
                  </a:moveTo>
                  <a:cubicBezTo>
                    <a:pt x="1490" y="1"/>
                    <a:pt x="1247" y="214"/>
                    <a:pt x="1217" y="518"/>
                  </a:cubicBezTo>
                  <a:lnTo>
                    <a:pt x="62" y="9150"/>
                  </a:lnTo>
                  <a:cubicBezTo>
                    <a:pt x="1" y="9515"/>
                    <a:pt x="274" y="9819"/>
                    <a:pt x="639" y="9819"/>
                  </a:cubicBezTo>
                  <a:lnTo>
                    <a:pt x="13344" y="9819"/>
                  </a:lnTo>
                  <a:cubicBezTo>
                    <a:pt x="13648" y="9819"/>
                    <a:pt x="13892" y="9606"/>
                    <a:pt x="13922" y="9302"/>
                  </a:cubicBezTo>
                  <a:lnTo>
                    <a:pt x="15077" y="670"/>
                  </a:lnTo>
                  <a:cubicBezTo>
                    <a:pt x="15138" y="305"/>
                    <a:pt x="14864" y="1"/>
                    <a:pt x="14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2107450" y="1578575"/>
              <a:ext cx="69175" cy="69175"/>
            </a:xfrm>
            <a:custGeom>
              <a:avLst/>
              <a:gdLst/>
              <a:ahLst/>
              <a:cxnLst/>
              <a:rect l="l" t="t" r="r" b="b"/>
              <a:pathLst>
                <a:path w="2767" h="2767" extrusionOk="0">
                  <a:moveTo>
                    <a:pt x="1368" y="1"/>
                  </a:moveTo>
                  <a:cubicBezTo>
                    <a:pt x="608" y="1"/>
                    <a:pt x="0" y="639"/>
                    <a:pt x="0" y="1399"/>
                  </a:cubicBezTo>
                  <a:cubicBezTo>
                    <a:pt x="0" y="2159"/>
                    <a:pt x="608" y="2767"/>
                    <a:pt x="1368" y="2767"/>
                  </a:cubicBezTo>
                  <a:cubicBezTo>
                    <a:pt x="2128" y="2767"/>
                    <a:pt x="2766" y="2159"/>
                    <a:pt x="2766" y="1399"/>
                  </a:cubicBezTo>
                  <a:cubicBezTo>
                    <a:pt x="2766" y="639"/>
                    <a:pt x="2128" y="1"/>
                    <a:pt x="1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1700150" y="1567175"/>
              <a:ext cx="201400" cy="76775"/>
            </a:xfrm>
            <a:custGeom>
              <a:avLst/>
              <a:gdLst/>
              <a:ahLst/>
              <a:cxnLst/>
              <a:rect l="l" t="t" r="r" b="b"/>
              <a:pathLst>
                <a:path w="8056" h="3071" fill="none" extrusionOk="0">
                  <a:moveTo>
                    <a:pt x="0" y="2828"/>
                  </a:moveTo>
                  <a:cubicBezTo>
                    <a:pt x="0" y="2828"/>
                    <a:pt x="4924" y="3071"/>
                    <a:pt x="8055"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1930400" y="1498025"/>
              <a:ext cx="7625" cy="134525"/>
            </a:xfrm>
            <a:custGeom>
              <a:avLst/>
              <a:gdLst/>
              <a:ahLst/>
              <a:cxnLst/>
              <a:rect l="l" t="t" r="r" b="b"/>
              <a:pathLst>
                <a:path w="305" h="5381" fill="none" extrusionOk="0">
                  <a:moveTo>
                    <a:pt x="152" y="1"/>
                  </a:moveTo>
                  <a:cubicBezTo>
                    <a:pt x="152" y="1"/>
                    <a:pt x="304" y="3679"/>
                    <a:pt x="0" y="53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1803500" y="1338450"/>
              <a:ext cx="35725" cy="34975"/>
            </a:xfrm>
            <a:custGeom>
              <a:avLst/>
              <a:gdLst/>
              <a:ahLst/>
              <a:cxnLst/>
              <a:rect l="l" t="t" r="r" b="b"/>
              <a:pathLst>
                <a:path w="1429" h="1399" fill="none" extrusionOk="0">
                  <a:moveTo>
                    <a:pt x="0" y="1"/>
                  </a:moveTo>
                  <a:cubicBezTo>
                    <a:pt x="0" y="1"/>
                    <a:pt x="61" y="913"/>
                    <a:pt x="1429" y="1399"/>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2236625" y="1213075"/>
              <a:ext cx="246225" cy="208225"/>
            </a:xfrm>
            <a:custGeom>
              <a:avLst/>
              <a:gdLst/>
              <a:ahLst/>
              <a:cxnLst/>
              <a:rect l="l" t="t" r="r" b="b"/>
              <a:pathLst>
                <a:path w="9849" h="8329" extrusionOk="0">
                  <a:moveTo>
                    <a:pt x="4378" y="0"/>
                  </a:moveTo>
                  <a:cubicBezTo>
                    <a:pt x="4317" y="0"/>
                    <a:pt x="4286" y="0"/>
                    <a:pt x="4226" y="31"/>
                  </a:cubicBezTo>
                  <a:cubicBezTo>
                    <a:pt x="3739" y="396"/>
                    <a:pt x="548" y="2949"/>
                    <a:pt x="1" y="7812"/>
                  </a:cubicBezTo>
                  <a:cubicBezTo>
                    <a:pt x="1" y="7934"/>
                    <a:pt x="92" y="8055"/>
                    <a:pt x="213" y="8055"/>
                  </a:cubicBezTo>
                  <a:lnTo>
                    <a:pt x="5624" y="8329"/>
                  </a:lnTo>
                  <a:cubicBezTo>
                    <a:pt x="5745" y="8329"/>
                    <a:pt x="5837" y="8238"/>
                    <a:pt x="5837" y="8116"/>
                  </a:cubicBezTo>
                  <a:cubicBezTo>
                    <a:pt x="6293" y="3982"/>
                    <a:pt x="8694" y="1490"/>
                    <a:pt x="9697" y="639"/>
                  </a:cubicBezTo>
                  <a:cubicBezTo>
                    <a:pt x="9849" y="517"/>
                    <a:pt x="9758" y="274"/>
                    <a:pt x="9575" y="274"/>
                  </a:cubicBezTo>
                  <a:lnTo>
                    <a:pt x="4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2250300" y="1226000"/>
              <a:ext cx="208250" cy="182400"/>
            </a:xfrm>
            <a:custGeom>
              <a:avLst/>
              <a:gdLst/>
              <a:ahLst/>
              <a:cxnLst/>
              <a:rect l="l" t="t" r="r" b="b"/>
              <a:pathLst>
                <a:path w="8330" h="7296" extrusionOk="0">
                  <a:moveTo>
                    <a:pt x="5067" y="969"/>
                  </a:moveTo>
                  <a:cubicBezTo>
                    <a:pt x="5091" y="969"/>
                    <a:pt x="5114" y="970"/>
                    <a:pt x="5138" y="973"/>
                  </a:cubicBezTo>
                  <a:cubicBezTo>
                    <a:pt x="5411" y="1034"/>
                    <a:pt x="5502" y="1246"/>
                    <a:pt x="5320" y="1490"/>
                  </a:cubicBezTo>
                  <a:cubicBezTo>
                    <a:pt x="5188" y="1701"/>
                    <a:pt x="4919" y="1866"/>
                    <a:pt x="4671" y="1866"/>
                  </a:cubicBezTo>
                  <a:cubicBezTo>
                    <a:pt x="4633" y="1866"/>
                    <a:pt x="4596" y="1862"/>
                    <a:pt x="4560" y="1854"/>
                  </a:cubicBezTo>
                  <a:cubicBezTo>
                    <a:pt x="4287" y="1824"/>
                    <a:pt x="4195" y="1581"/>
                    <a:pt x="4347" y="1338"/>
                  </a:cubicBezTo>
                  <a:cubicBezTo>
                    <a:pt x="4514" y="1115"/>
                    <a:pt x="4808" y="969"/>
                    <a:pt x="5067" y="969"/>
                  </a:cubicBezTo>
                  <a:close/>
                  <a:moveTo>
                    <a:pt x="3922" y="0"/>
                  </a:moveTo>
                  <a:cubicBezTo>
                    <a:pt x="3831" y="61"/>
                    <a:pt x="3709" y="152"/>
                    <a:pt x="3557" y="304"/>
                  </a:cubicBezTo>
                  <a:cubicBezTo>
                    <a:pt x="3223" y="578"/>
                    <a:pt x="2797" y="1003"/>
                    <a:pt x="2341" y="1581"/>
                  </a:cubicBezTo>
                  <a:cubicBezTo>
                    <a:pt x="1764" y="2280"/>
                    <a:pt x="1186" y="3222"/>
                    <a:pt x="730" y="4347"/>
                  </a:cubicBezTo>
                  <a:cubicBezTo>
                    <a:pt x="426" y="5076"/>
                    <a:pt x="183" y="5927"/>
                    <a:pt x="31" y="6839"/>
                  </a:cubicBezTo>
                  <a:cubicBezTo>
                    <a:pt x="31" y="6900"/>
                    <a:pt x="31" y="6961"/>
                    <a:pt x="1" y="7052"/>
                  </a:cubicBezTo>
                  <a:lnTo>
                    <a:pt x="4834" y="7295"/>
                  </a:lnTo>
                  <a:cubicBezTo>
                    <a:pt x="4864" y="7174"/>
                    <a:pt x="4864" y="7082"/>
                    <a:pt x="4895" y="6991"/>
                  </a:cubicBezTo>
                  <a:cubicBezTo>
                    <a:pt x="5016" y="6110"/>
                    <a:pt x="5229" y="5319"/>
                    <a:pt x="5502" y="4590"/>
                  </a:cubicBezTo>
                  <a:cubicBezTo>
                    <a:pt x="6019" y="3192"/>
                    <a:pt x="6718" y="2097"/>
                    <a:pt x="7387" y="1246"/>
                  </a:cubicBezTo>
                  <a:cubicBezTo>
                    <a:pt x="7721" y="851"/>
                    <a:pt x="8025" y="487"/>
                    <a:pt x="8329" y="213"/>
                  </a:cubicBezTo>
                  <a:lnTo>
                    <a:pt x="39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250300" y="1290575"/>
              <a:ext cx="137575" cy="117825"/>
            </a:xfrm>
            <a:custGeom>
              <a:avLst/>
              <a:gdLst/>
              <a:ahLst/>
              <a:cxnLst/>
              <a:rect l="l" t="t" r="r" b="b"/>
              <a:pathLst>
                <a:path w="5503" h="4713" extrusionOk="0">
                  <a:moveTo>
                    <a:pt x="4155" y="0"/>
                  </a:moveTo>
                  <a:cubicBezTo>
                    <a:pt x="3838" y="0"/>
                    <a:pt x="1452" y="1343"/>
                    <a:pt x="730" y="1764"/>
                  </a:cubicBezTo>
                  <a:cubicBezTo>
                    <a:pt x="426" y="2493"/>
                    <a:pt x="183" y="3314"/>
                    <a:pt x="31" y="4256"/>
                  </a:cubicBezTo>
                  <a:cubicBezTo>
                    <a:pt x="31" y="4317"/>
                    <a:pt x="31" y="4378"/>
                    <a:pt x="1" y="4469"/>
                  </a:cubicBezTo>
                  <a:lnTo>
                    <a:pt x="4834" y="4712"/>
                  </a:lnTo>
                  <a:cubicBezTo>
                    <a:pt x="4834" y="4591"/>
                    <a:pt x="4864" y="4499"/>
                    <a:pt x="4864" y="4378"/>
                  </a:cubicBezTo>
                  <a:cubicBezTo>
                    <a:pt x="5016" y="3527"/>
                    <a:pt x="5229" y="2736"/>
                    <a:pt x="5502" y="2007"/>
                  </a:cubicBezTo>
                  <a:cubicBezTo>
                    <a:pt x="5229" y="1551"/>
                    <a:pt x="4347" y="31"/>
                    <a:pt x="4165" y="1"/>
                  </a:cubicBezTo>
                  <a:cubicBezTo>
                    <a:pt x="4162" y="0"/>
                    <a:pt x="4159" y="0"/>
                    <a:pt x="4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262450" y="1707750"/>
              <a:ext cx="1177850" cy="39550"/>
            </a:xfrm>
            <a:custGeom>
              <a:avLst/>
              <a:gdLst/>
              <a:ahLst/>
              <a:cxnLst/>
              <a:rect l="l" t="t" r="r" b="b"/>
              <a:pathLst>
                <a:path w="47114" h="1582" extrusionOk="0">
                  <a:moveTo>
                    <a:pt x="0" y="1"/>
                  </a:moveTo>
                  <a:lnTo>
                    <a:pt x="0" y="1582"/>
                  </a:lnTo>
                  <a:lnTo>
                    <a:pt x="47114" y="1582"/>
                  </a:lnTo>
                  <a:lnTo>
                    <a:pt x="47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102875" y="1747275"/>
              <a:ext cx="213550" cy="797150"/>
            </a:xfrm>
            <a:custGeom>
              <a:avLst/>
              <a:gdLst/>
              <a:ahLst/>
              <a:cxnLst/>
              <a:rect l="l" t="t" r="r" b="b"/>
              <a:pathLst>
                <a:path w="8542" h="31886" extrusionOk="0">
                  <a:moveTo>
                    <a:pt x="6383" y="1"/>
                  </a:moveTo>
                  <a:lnTo>
                    <a:pt x="0" y="31886"/>
                  </a:lnTo>
                  <a:lnTo>
                    <a:pt x="821" y="31886"/>
                  </a:lnTo>
                  <a:lnTo>
                    <a:pt x="8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387100" y="1747275"/>
              <a:ext cx="213550" cy="797150"/>
            </a:xfrm>
            <a:custGeom>
              <a:avLst/>
              <a:gdLst/>
              <a:ahLst/>
              <a:cxnLst/>
              <a:rect l="l" t="t" r="r" b="b"/>
              <a:pathLst>
                <a:path w="8542" h="31886" extrusionOk="0">
                  <a:moveTo>
                    <a:pt x="0" y="1"/>
                  </a:moveTo>
                  <a:lnTo>
                    <a:pt x="7721" y="31886"/>
                  </a:lnTo>
                  <a:lnTo>
                    <a:pt x="8541" y="31886"/>
                  </a:lnTo>
                  <a:lnTo>
                    <a:pt x="2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490825" y="1911175"/>
              <a:ext cx="202525" cy="351325"/>
            </a:xfrm>
            <a:custGeom>
              <a:avLst/>
              <a:gdLst/>
              <a:ahLst/>
              <a:cxnLst/>
              <a:rect l="l" t="t" r="r" b="b"/>
              <a:pathLst>
                <a:path w="8101" h="14053" extrusionOk="0">
                  <a:moveTo>
                    <a:pt x="1935" y="1"/>
                  </a:moveTo>
                  <a:cubicBezTo>
                    <a:pt x="986" y="1"/>
                    <a:pt x="1" y="734"/>
                    <a:pt x="350" y="2381"/>
                  </a:cubicBezTo>
                  <a:cubicBezTo>
                    <a:pt x="1079" y="5755"/>
                    <a:pt x="2751" y="4752"/>
                    <a:pt x="3268" y="6089"/>
                  </a:cubicBezTo>
                  <a:cubicBezTo>
                    <a:pt x="3815" y="7457"/>
                    <a:pt x="2751" y="8977"/>
                    <a:pt x="3572" y="10405"/>
                  </a:cubicBezTo>
                  <a:cubicBezTo>
                    <a:pt x="4392" y="11834"/>
                    <a:pt x="5912" y="11165"/>
                    <a:pt x="6885" y="14053"/>
                  </a:cubicBezTo>
                  <a:cubicBezTo>
                    <a:pt x="6885" y="14053"/>
                    <a:pt x="8101" y="11530"/>
                    <a:pt x="7797" y="9889"/>
                  </a:cubicBezTo>
                  <a:cubicBezTo>
                    <a:pt x="7523" y="8217"/>
                    <a:pt x="6034" y="8582"/>
                    <a:pt x="6429" y="6606"/>
                  </a:cubicBezTo>
                  <a:cubicBezTo>
                    <a:pt x="6854" y="4600"/>
                    <a:pt x="6490" y="3414"/>
                    <a:pt x="5304" y="3232"/>
                  </a:cubicBezTo>
                  <a:cubicBezTo>
                    <a:pt x="4119" y="3019"/>
                    <a:pt x="4088" y="2047"/>
                    <a:pt x="3268" y="679"/>
                  </a:cubicBezTo>
                  <a:cubicBezTo>
                    <a:pt x="3003" y="238"/>
                    <a:pt x="2475"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2542875" y="1958525"/>
              <a:ext cx="126925" cy="365525"/>
            </a:xfrm>
            <a:custGeom>
              <a:avLst/>
              <a:gdLst/>
              <a:ahLst/>
              <a:cxnLst/>
              <a:rect l="l" t="t" r="r" b="b"/>
              <a:pathLst>
                <a:path w="5077" h="14621" extrusionOk="0">
                  <a:moveTo>
                    <a:pt x="122" y="1"/>
                  </a:moveTo>
                  <a:lnTo>
                    <a:pt x="0" y="92"/>
                  </a:lnTo>
                  <a:cubicBezTo>
                    <a:pt x="2918" y="3557"/>
                    <a:pt x="4043" y="7326"/>
                    <a:pt x="4468" y="9849"/>
                  </a:cubicBezTo>
                  <a:cubicBezTo>
                    <a:pt x="4924" y="12615"/>
                    <a:pt x="4681" y="14590"/>
                    <a:pt x="4681" y="14590"/>
                  </a:cubicBezTo>
                  <a:lnTo>
                    <a:pt x="4863" y="14621"/>
                  </a:lnTo>
                  <a:cubicBezTo>
                    <a:pt x="4863" y="14590"/>
                    <a:pt x="5076" y="12615"/>
                    <a:pt x="4620" y="9849"/>
                  </a:cubicBezTo>
                  <a:cubicBezTo>
                    <a:pt x="4195" y="7265"/>
                    <a:pt x="3070" y="3496"/>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2662175" y="1975900"/>
              <a:ext cx="169875" cy="296475"/>
            </a:xfrm>
            <a:custGeom>
              <a:avLst/>
              <a:gdLst/>
              <a:ahLst/>
              <a:cxnLst/>
              <a:rect l="l" t="t" r="r" b="b"/>
              <a:pathLst>
                <a:path w="6795" h="11859" extrusionOk="0">
                  <a:moveTo>
                    <a:pt x="5188" y="1"/>
                  </a:moveTo>
                  <a:cubicBezTo>
                    <a:pt x="4730" y="1"/>
                    <a:pt x="4276" y="204"/>
                    <a:pt x="4043" y="582"/>
                  </a:cubicBezTo>
                  <a:cubicBezTo>
                    <a:pt x="3374" y="1707"/>
                    <a:pt x="3344" y="2527"/>
                    <a:pt x="2341" y="2710"/>
                  </a:cubicBezTo>
                  <a:cubicBezTo>
                    <a:pt x="1338" y="2892"/>
                    <a:pt x="1034" y="3865"/>
                    <a:pt x="1398" y="5567"/>
                  </a:cubicBezTo>
                  <a:cubicBezTo>
                    <a:pt x="1733" y="7239"/>
                    <a:pt x="487" y="6935"/>
                    <a:pt x="243" y="8333"/>
                  </a:cubicBezTo>
                  <a:cubicBezTo>
                    <a:pt x="0" y="9731"/>
                    <a:pt x="1003" y="11859"/>
                    <a:pt x="1003" y="11859"/>
                  </a:cubicBezTo>
                  <a:cubicBezTo>
                    <a:pt x="1854" y="9397"/>
                    <a:pt x="3101" y="9974"/>
                    <a:pt x="3800" y="8759"/>
                  </a:cubicBezTo>
                  <a:cubicBezTo>
                    <a:pt x="4468" y="7573"/>
                    <a:pt x="3617" y="6266"/>
                    <a:pt x="4043" y="5141"/>
                  </a:cubicBezTo>
                  <a:cubicBezTo>
                    <a:pt x="4499" y="4017"/>
                    <a:pt x="5927" y="4838"/>
                    <a:pt x="6505" y="1980"/>
                  </a:cubicBezTo>
                  <a:cubicBezTo>
                    <a:pt x="6794" y="612"/>
                    <a:pt x="5983" y="1"/>
                    <a:pt x="5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2681175" y="2015525"/>
              <a:ext cx="107925" cy="308525"/>
            </a:xfrm>
            <a:custGeom>
              <a:avLst/>
              <a:gdLst/>
              <a:ahLst/>
              <a:cxnLst/>
              <a:rect l="l" t="t" r="r" b="b"/>
              <a:pathLst>
                <a:path w="4317" h="12341" extrusionOk="0">
                  <a:moveTo>
                    <a:pt x="4195" y="0"/>
                  </a:moveTo>
                  <a:cubicBezTo>
                    <a:pt x="1702" y="2949"/>
                    <a:pt x="760" y="6140"/>
                    <a:pt x="395" y="8298"/>
                  </a:cubicBezTo>
                  <a:cubicBezTo>
                    <a:pt x="0" y="10639"/>
                    <a:pt x="213" y="12341"/>
                    <a:pt x="213" y="12341"/>
                  </a:cubicBezTo>
                  <a:lnTo>
                    <a:pt x="335" y="12310"/>
                  </a:lnTo>
                  <a:cubicBezTo>
                    <a:pt x="335" y="12310"/>
                    <a:pt x="152" y="10639"/>
                    <a:pt x="547" y="8329"/>
                  </a:cubicBezTo>
                  <a:cubicBezTo>
                    <a:pt x="882" y="6171"/>
                    <a:pt x="1824" y="3009"/>
                    <a:pt x="4316" y="91"/>
                  </a:cubicBezTo>
                  <a:lnTo>
                    <a:pt x="4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2552750" y="2297425"/>
              <a:ext cx="242425" cy="238650"/>
            </a:xfrm>
            <a:custGeom>
              <a:avLst/>
              <a:gdLst/>
              <a:ahLst/>
              <a:cxnLst/>
              <a:rect l="l" t="t" r="r" b="b"/>
              <a:pathLst>
                <a:path w="9697" h="9546" extrusionOk="0">
                  <a:moveTo>
                    <a:pt x="0" y="1"/>
                  </a:moveTo>
                  <a:lnTo>
                    <a:pt x="1429" y="9545"/>
                  </a:lnTo>
                  <a:lnTo>
                    <a:pt x="8298" y="9545"/>
                  </a:lnTo>
                  <a:lnTo>
                    <a:pt x="96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2563375" y="2297425"/>
              <a:ext cx="58550" cy="238650"/>
            </a:xfrm>
            <a:custGeom>
              <a:avLst/>
              <a:gdLst/>
              <a:ahLst/>
              <a:cxnLst/>
              <a:rect l="l" t="t" r="r" b="b"/>
              <a:pathLst>
                <a:path w="2342" h="9546" extrusionOk="0">
                  <a:moveTo>
                    <a:pt x="1" y="1"/>
                  </a:moveTo>
                  <a:lnTo>
                    <a:pt x="1399" y="9545"/>
                  </a:lnTo>
                  <a:lnTo>
                    <a:pt x="2341" y="9545"/>
                  </a:lnTo>
                  <a:lnTo>
                    <a:pt x="91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2713850" y="2297425"/>
              <a:ext cx="81325" cy="238650"/>
            </a:xfrm>
            <a:custGeom>
              <a:avLst/>
              <a:gdLst/>
              <a:ahLst/>
              <a:cxnLst/>
              <a:rect l="l" t="t" r="r" b="b"/>
              <a:pathLst>
                <a:path w="3253" h="9546" extrusionOk="0">
                  <a:moveTo>
                    <a:pt x="1398" y="1"/>
                  </a:moveTo>
                  <a:lnTo>
                    <a:pt x="0" y="9545"/>
                  </a:lnTo>
                  <a:lnTo>
                    <a:pt x="1854" y="9545"/>
                  </a:lnTo>
                  <a:lnTo>
                    <a:pt x="325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2557300" y="2325550"/>
              <a:ext cx="234075" cy="14475"/>
            </a:xfrm>
            <a:custGeom>
              <a:avLst/>
              <a:gdLst/>
              <a:ahLst/>
              <a:cxnLst/>
              <a:rect l="l" t="t" r="r" b="b"/>
              <a:pathLst>
                <a:path w="9363" h="579" extrusionOk="0">
                  <a:moveTo>
                    <a:pt x="1" y="1"/>
                  </a:moveTo>
                  <a:lnTo>
                    <a:pt x="92" y="578"/>
                  </a:lnTo>
                  <a:lnTo>
                    <a:pt x="9271" y="578"/>
                  </a:lnTo>
                  <a:lnTo>
                    <a:pt x="936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2599850" y="2536050"/>
              <a:ext cx="148975" cy="15975"/>
            </a:xfrm>
            <a:custGeom>
              <a:avLst/>
              <a:gdLst/>
              <a:ahLst/>
              <a:cxnLst/>
              <a:rect l="l" t="t" r="r" b="b"/>
              <a:pathLst>
                <a:path w="5959" h="639" extrusionOk="0">
                  <a:moveTo>
                    <a:pt x="1" y="0"/>
                  </a:moveTo>
                  <a:lnTo>
                    <a:pt x="1" y="638"/>
                  </a:lnTo>
                  <a:lnTo>
                    <a:pt x="5958" y="63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599850" y="2536050"/>
              <a:ext cx="148975" cy="8375"/>
            </a:xfrm>
            <a:custGeom>
              <a:avLst/>
              <a:gdLst/>
              <a:ahLst/>
              <a:cxnLst/>
              <a:rect l="l" t="t" r="r" b="b"/>
              <a:pathLst>
                <a:path w="5959" h="335" extrusionOk="0">
                  <a:moveTo>
                    <a:pt x="1" y="0"/>
                  </a:moveTo>
                  <a:lnTo>
                    <a:pt x="1" y="335"/>
                  </a:lnTo>
                  <a:lnTo>
                    <a:pt x="5958" y="335"/>
                  </a:lnTo>
                  <a:lnTo>
                    <a:pt x="595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2542100" y="2290600"/>
              <a:ext cx="263725" cy="34975"/>
            </a:xfrm>
            <a:custGeom>
              <a:avLst/>
              <a:gdLst/>
              <a:ahLst/>
              <a:cxnLst/>
              <a:rect l="l" t="t" r="r" b="b"/>
              <a:pathLst>
                <a:path w="10549" h="1399" extrusionOk="0">
                  <a:moveTo>
                    <a:pt x="1" y="0"/>
                  </a:moveTo>
                  <a:lnTo>
                    <a:pt x="1" y="1399"/>
                  </a:lnTo>
                  <a:lnTo>
                    <a:pt x="10548" y="1399"/>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2757150" y="2290600"/>
              <a:ext cx="48675" cy="34975"/>
            </a:xfrm>
            <a:custGeom>
              <a:avLst/>
              <a:gdLst/>
              <a:ahLst/>
              <a:cxnLst/>
              <a:rect l="l" t="t" r="r" b="b"/>
              <a:pathLst>
                <a:path w="1947" h="1399" extrusionOk="0">
                  <a:moveTo>
                    <a:pt x="1" y="0"/>
                  </a:moveTo>
                  <a:lnTo>
                    <a:pt x="1" y="1399"/>
                  </a:lnTo>
                  <a:lnTo>
                    <a:pt x="1946" y="1399"/>
                  </a:lnTo>
                  <a:lnTo>
                    <a:pt x="1946"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2548175" y="2290600"/>
              <a:ext cx="32700" cy="34975"/>
            </a:xfrm>
            <a:custGeom>
              <a:avLst/>
              <a:gdLst/>
              <a:ahLst/>
              <a:cxnLst/>
              <a:rect l="l" t="t" r="r" b="b"/>
              <a:pathLst>
                <a:path w="1308" h="1399" extrusionOk="0">
                  <a:moveTo>
                    <a:pt x="1" y="0"/>
                  </a:moveTo>
                  <a:lnTo>
                    <a:pt x="1" y="1399"/>
                  </a:lnTo>
                  <a:lnTo>
                    <a:pt x="1308" y="1399"/>
                  </a:lnTo>
                  <a:lnTo>
                    <a:pt x="130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32"/>
          <p:cNvGrpSpPr/>
          <p:nvPr/>
        </p:nvGrpSpPr>
        <p:grpSpPr>
          <a:xfrm>
            <a:off x="5386863" y="1857455"/>
            <a:ext cx="1271331" cy="1230183"/>
            <a:chOff x="6739025" y="763225"/>
            <a:chExt cx="798675" cy="772825"/>
          </a:xfrm>
        </p:grpSpPr>
        <p:sp>
          <p:nvSpPr>
            <p:cNvPr id="917" name="Google Shape;917;p32"/>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6739025" y="900000"/>
              <a:ext cx="798675" cy="636050"/>
            </a:xfrm>
            <a:custGeom>
              <a:avLst/>
              <a:gdLst/>
              <a:ahLst/>
              <a:cxnLst/>
              <a:rect l="l" t="t" r="r" b="b"/>
              <a:pathLst>
                <a:path w="31947" h="25442" extrusionOk="0">
                  <a:moveTo>
                    <a:pt x="1" y="1"/>
                  </a:moveTo>
                  <a:lnTo>
                    <a:pt x="1" y="25442"/>
                  </a:lnTo>
                  <a:lnTo>
                    <a:pt x="31947" y="25442"/>
                  </a:lnTo>
                  <a:lnTo>
                    <a:pt x="31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6761075" y="921275"/>
              <a:ext cx="754600" cy="592750"/>
            </a:xfrm>
            <a:custGeom>
              <a:avLst/>
              <a:gdLst/>
              <a:ahLst/>
              <a:cxnLst/>
              <a:rect l="l" t="t" r="r" b="b"/>
              <a:pathLst>
                <a:path w="30184" h="23710" extrusionOk="0">
                  <a:moveTo>
                    <a:pt x="0" y="1"/>
                  </a:moveTo>
                  <a:lnTo>
                    <a:pt x="0" y="23709"/>
                  </a:lnTo>
                  <a:lnTo>
                    <a:pt x="30183" y="23709"/>
                  </a:lnTo>
                  <a:lnTo>
                    <a:pt x="3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783875" y="950925"/>
              <a:ext cx="418725" cy="534225"/>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277800" y="1283750"/>
              <a:ext cx="189225" cy="12175"/>
            </a:xfrm>
            <a:custGeom>
              <a:avLst/>
              <a:gdLst/>
              <a:ahLst/>
              <a:cxnLst/>
              <a:rect l="l" t="t" r="r" b="b"/>
              <a:pathLst>
                <a:path w="7569" h="487" fill="none" extrusionOk="0">
                  <a:moveTo>
                    <a:pt x="7569" y="487"/>
                  </a:moveTo>
                  <a:lnTo>
                    <a:pt x="7265" y="183"/>
                  </a:lnTo>
                  <a:cubicBezTo>
                    <a:pt x="7083" y="0"/>
                    <a:pt x="6809" y="0"/>
                    <a:pt x="6627" y="183"/>
                  </a:cubicBezTo>
                  <a:lnTo>
                    <a:pt x="6627" y="183"/>
                  </a:lnTo>
                  <a:cubicBezTo>
                    <a:pt x="6444" y="365"/>
                    <a:pt x="6171" y="365"/>
                    <a:pt x="5988" y="183"/>
                  </a:cubicBezTo>
                  <a:lnTo>
                    <a:pt x="5988" y="183"/>
                  </a:lnTo>
                  <a:cubicBezTo>
                    <a:pt x="5836" y="0"/>
                    <a:pt x="5532" y="0"/>
                    <a:pt x="5380" y="183"/>
                  </a:cubicBezTo>
                  <a:lnTo>
                    <a:pt x="5380" y="183"/>
                  </a:lnTo>
                  <a:cubicBezTo>
                    <a:pt x="5198" y="365"/>
                    <a:pt x="4924" y="365"/>
                    <a:pt x="4742" y="183"/>
                  </a:cubicBezTo>
                  <a:lnTo>
                    <a:pt x="4742" y="183"/>
                  </a:lnTo>
                  <a:cubicBezTo>
                    <a:pt x="4560" y="0"/>
                    <a:pt x="4286" y="0"/>
                    <a:pt x="4104" y="183"/>
                  </a:cubicBezTo>
                  <a:lnTo>
                    <a:pt x="4104" y="183"/>
                  </a:lnTo>
                  <a:cubicBezTo>
                    <a:pt x="3921" y="365"/>
                    <a:pt x="3648" y="365"/>
                    <a:pt x="3465" y="183"/>
                  </a:cubicBezTo>
                  <a:lnTo>
                    <a:pt x="3465" y="183"/>
                  </a:lnTo>
                  <a:cubicBezTo>
                    <a:pt x="3313" y="0"/>
                    <a:pt x="3009" y="0"/>
                    <a:pt x="2858" y="183"/>
                  </a:cubicBezTo>
                  <a:lnTo>
                    <a:pt x="2858" y="183"/>
                  </a:lnTo>
                  <a:cubicBezTo>
                    <a:pt x="2675" y="365"/>
                    <a:pt x="2402" y="365"/>
                    <a:pt x="2219" y="183"/>
                  </a:cubicBezTo>
                  <a:lnTo>
                    <a:pt x="2219" y="183"/>
                  </a:lnTo>
                  <a:cubicBezTo>
                    <a:pt x="2037" y="0"/>
                    <a:pt x="1763" y="0"/>
                    <a:pt x="1581" y="183"/>
                  </a:cubicBezTo>
                  <a:lnTo>
                    <a:pt x="1581" y="183"/>
                  </a:lnTo>
                  <a:cubicBezTo>
                    <a:pt x="1399" y="365"/>
                    <a:pt x="1125" y="365"/>
                    <a:pt x="943" y="183"/>
                  </a:cubicBezTo>
                  <a:lnTo>
                    <a:pt x="943" y="183"/>
                  </a:lnTo>
                  <a:cubicBezTo>
                    <a:pt x="791" y="0"/>
                    <a:pt x="487" y="0"/>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7277800" y="1314150"/>
              <a:ext cx="189225" cy="12175"/>
            </a:xfrm>
            <a:custGeom>
              <a:avLst/>
              <a:gdLst/>
              <a:ahLst/>
              <a:cxnLst/>
              <a:rect l="l" t="t" r="r" b="b"/>
              <a:pathLst>
                <a:path w="7569" h="487" fill="none" extrusionOk="0">
                  <a:moveTo>
                    <a:pt x="7569" y="486"/>
                  </a:moveTo>
                  <a:lnTo>
                    <a:pt x="7265" y="182"/>
                  </a:lnTo>
                  <a:cubicBezTo>
                    <a:pt x="7083" y="0"/>
                    <a:pt x="6809" y="0"/>
                    <a:pt x="6627" y="182"/>
                  </a:cubicBezTo>
                  <a:lnTo>
                    <a:pt x="6627" y="182"/>
                  </a:lnTo>
                  <a:cubicBezTo>
                    <a:pt x="6444" y="365"/>
                    <a:pt x="6171" y="365"/>
                    <a:pt x="5988" y="182"/>
                  </a:cubicBezTo>
                  <a:lnTo>
                    <a:pt x="5988" y="182"/>
                  </a:lnTo>
                  <a:cubicBezTo>
                    <a:pt x="5836" y="0"/>
                    <a:pt x="5532" y="0"/>
                    <a:pt x="5380" y="182"/>
                  </a:cubicBezTo>
                  <a:lnTo>
                    <a:pt x="5380" y="182"/>
                  </a:lnTo>
                  <a:cubicBezTo>
                    <a:pt x="5198" y="365"/>
                    <a:pt x="4924" y="365"/>
                    <a:pt x="4742" y="182"/>
                  </a:cubicBezTo>
                  <a:lnTo>
                    <a:pt x="4742" y="182"/>
                  </a:lnTo>
                  <a:cubicBezTo>
                    <a:pt x="4560" y="0"/>
                    <a:pt x="4286" y="0"/>
                    <a:pt x="4104" y="182"/>
                  </a:cubicBezTo>
                  <a:lnTo>
                    <a:pt x="4104" y="182"/>
                  </a:lnTo>
                  <a:cubicBezTo>
                    <a:pt x="3921" y="365"/>
                    <a:pt x="3648" y="365"/>
                    <a:pt x="3465" y="182"/>
                  </a:cubicBezTo>
                  <a:lnTo>
                    <a:pt x="3465" y="182"/>
                  </a:lnTo>
                  <a:cubicBezTo>
                    <a:pt x="3313" y="0"/>
                    <a:pt x="3009" y="0"/>
                    <a:pt x="2858" y="182"/>
                  </a:cubicBezTo>
                  <a:lnTo>
                    <a:pt x="2858" y="182"/>
                  </a:lnTo>
                  <a:cubicBezTo>
                    <a:pt x="2675" y="365"/>
                    <a:pt x="2402" y="365"/>
                    <a:pt x="2219" y="182"/>
                  </a:cubicBezTo>
                  <a:lnTo>
                    <a:pt x="2219" y="182"/>
                  </a:lnTo>
                  <a:cubicBezTo>
                    <a:pt x="2037" y="0"/>
                    <a:pt x="1763" y="0"/>
                    <a:pt x="1581" y="182"/>
                  </a:cubicBezTo>
                  <a:lnTo>
                    <a:pt x="1581" y="182"/>
                  </a:lnTo>
                  <a:cubicBezTo>
                    <a:pt x="1399" y="365"/>
                    <a:pt x="1125" y="365"/>
                    <a:pt x="943" y="182"/>
                  </a:cubicBezTo>
                  <a:lnTo>
                    <a:pt x="943" y="182"/>
                  </a:lnTo>
                  <a:cubicBezTo>
                    <a:pt x="791" y="0"/>
                    <a:pt x="487" y="0"/>
                    <a:pt x="335" y="182"/>
                  </a:cubicBezTo>
                  <a:lnTo>
                    <a:pt x="0" y="486"/>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7277800" y="1344525"/>
              <a:ext cx="95000" cy="12200"/>
            </a:xfrm>
            <a:custGeom>
              <a:avLst/>
              <a:gdLst/>
              <a:ahLst/>
              <a:cxnLst/>
              <a:rect l="l" t="t" r="r" b="b"/>
              <a:pathLst>
                <a:path w="3800" h="488" fill="none" extrusionOk="0">
                  <a:moveTo>
                    <a:pt x="3800" y="487"/>
                  </a:moveTo>
                  <a:lnTo>
                    <a:pt x="3465" y="183"/>
                  </a:lnTo>
                  <a:cubicBezTo>
                    <a:pt x="3313" y="1"/>
                    <a:pt x="3009" y="1"/>
                    <a:pt x="2858" y="183"/>
                  </a:cubicBezTo>
                  <a:lnTo>
                    <a:pt x="2858" y="183"/>
                  </a:lnTo>
                  <a:cubicBezTo>
                    <a:pt x="2675" y="335"/>
                    <a:pt x="2402" y="335"/>
                    <a:pt x="2219" y="183"/>
                  </a:cubicBezTo>
                  <a:lnTo>
                    <a:pt x="2219" y="183"/>
                  </a:lnTo>
                  <a:cubicBezTo>
                    <a:pt x="2037" y="1"/>
                    <a:pt x="1763" y="1"/>
                    <a:pt x="1581" y="183"/>
                  </a:cubicBezTo>
                  <a:lnTo>
                    <a:pt x="1581" y="183"/>
                  </a:lnTo>
                  <a:cubicBezTo>
                    <a:pt x="1399" y="335"/>
                    <a:pt x="1125" y="335"/>
                    <a:pt x="943" y="183"/>
                  </a:cubicBezTo>
                  <a:lnTo>
                    <a:pt x="943" y="183"/>
                  </a:lnTo>
                  <a:cubicBezTo>
                    <a:pt x="791" y="1"/>
                    <a:pt x="487" y="1"/>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7277800" y="1374925"/>
              <a:ext cx="95000" cy="12200"/>
            </a:xfrm>
            <a:custGeom>
              <a:avLst/>
              <a:gdLst/>
              <a:ahLst/>
              <a:cxnLst/>
              <a:rect l="l" t="t" r="r" b="b"/>
              <a:pathLst>
                <a:path w="3800" h="488" fill="none" extrusionOk="0">
                  <a:moveTo>
                    <a:pt x="3800" y="487"/>
                  </a:moveTo>
                  <a:lnTo>
                    <a:pt x="3465" y="153"/>
                  </a:lnTo>
                  <a:cubicBezTo>
                    <a:pt x="3313" y="1"/>
                    <a:pt x="3009" y="1"/>
                    <a:pt x="2858" y="153"/>
                  </a:cubicBezTo>
                  <a:lnTo>
                    <a:pt x="2858" y="153"/>
                  </a:lnTo>
                  <a:cubicBezTo>
                    <a:pt x="2675" y="335"/>
                    <a:pt x="2402" y="335"/>
                    <a:pt x="2219" y="153"/>
                  </a:cubicBezTo>
                  <a:lnTo>
                    <a:pt x="2219" y="153"/>
                  </a:lnTo>
                  <a:cubicBezTo>
                    <a:pt x="2037" y="1"/>
                    <a:pt x="1763" y="1"/>
                    <a:pt x="1581" y="153"/>
                  </a:cubicBezTo>
                  <a:lnTo>
                    <a:pt x="1581" y="153"/>
                  </a:lnTo>
                  <a:cubicBezTo>
                    <a:pt x="1399" y="335"/>
                    <a:pt x="1125" y="335"/>
                    <a:pt x="943" y="153"/>
                  </a:cubicBezTo>
                  <a:lnTo>
                    <a:pt x="943" y="153"/>
                  </a:lnTo>
                  <a:cubicBezTo>
                    <a:pt x="791" y="1"/>
                    <a:pt x="487" y="1"/>
                    <a:pt x="335" y="15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7287675" y="1428125"/>
              <a:ext cx="28150" cy="27375"/>
            </a:xfrm>
            <a:custGeom>
              <a:avLst/>
              <a:gdLst/>
              <a:ahLst/>
              <a:cxnLst/>
              <a:rect l="l" t="t" r="r" b="b"/>
              <a:pathLst>
                <a:path w="1126" h="1095" extrusionOk="0">
                  <a:moveTo>
                    <a:pt x="578" y="0"/>
                  </a:moveTo>
                  <a:cubicBezTo>
                    <a:pt x="274" y="0"/>
                    <a:pt x="0" y="244"/>
                    <a:pt x="0" y="548"/>
                  </a:cubicBezTo>
                  <a:cubicBezTo>
                    <a:pt x="0" y="852"/>
                    <a:pt x="274" y="1095"/>
                    <a:pt x="578" y="1095"/>
                  </a:cubicBezTo>
                  <a:cubicBezTo>
                    <a:pt x="882" y="1095"/>
                    <a:pt x="1125" y="852"/>
                    <a:pt x="1125" y="548"/>
                  </a:cubicBezTo>
                  <a:cubicBezTo>
                    <a:pt x="1125" y="244"/>
                    <a:pt x="882" y="0"/>
                    <a:pt x="57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7349225" y="1428125"/>
              <a:ext cx="28150" cy="27375"/>
            </a:xfrm>
            <a:custGeom>
              <a:avLst/>
              <a:gdLst/>
              <a:ahLst/>
              <a:cxnLst/>
              <a:rect l="l" t="t" r="r" b="b"/>
              <a:pathLst>
                <a:path w="1126" h="1095" extrusionOk="0">
                  <a:moveTo>
                    <a:pt x="548" y="0"/>
                  </a:moveTo>
                  <a:cubicBezTo>
                    <a:pt x="274" y="0"/>
                    <a:pt x="1" y="244"/>
                    <a:pt x="1" y="548"/>
                  </a:cubicBezTo>
                  <a:cubicBezTo>
                    <a:pt x="1" y="852"/>
                    <a:pt x="244" y="1095"/>
                    <a:pt x="548" y="1095"/>
                  </a:cubicBezTo>
                  <a:cubicBezTo>
                    <a:pt x="852" y="1095"/>
                    <a:pt x="1125" y="852"/>
                    <a:pt x="1125" y="548"/>
                  </a:cubicBezTo>
                  <a:cubicBezTo>
                    <a:pt x="1125" y="244"/>
                    <a:pt x="882" y="0"/>
                    <a:pt x="54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7251200" y="979800"/>
              <a:ext cx="113250" cy="192275"/>
            </a:xfrm>
            <a:custGeom>
              <a:avLst/>
              <a:gdLst/>
              <a:ahLst/>
              <a:cxnLst/>
              <a:rect l="l" t="t" r="r" b="b"/>
              <a:pathLst>
                <a:path w="4530" h="7691" extrusionOk="0">
                  <a:moveTo>
                    <a:pt x="4529" y="0"/>
                  </a:moveTo>
                  <a:cubicBezTo>
                    <a:pt x="2037" y="0"/>
                    <a:pt x="0" y="2006"/>
                    <a:pt x="0" y="4499"/>
                  </a:cubicBezTo>
                  <a:cubicBezTo>
                    <a:pt x="0" y="5745"/>
                    <a:pt x="517" y="6869"/>
                    <a:pt x="1338" y="7690"/>
                  </a:cubicBezTo>
                  <a:lnTo>
                    <a:pt x="4529" y="4499"/>
                  </a:lnTo>
                  <a:lnTo>
                    <a:pt x="4529"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7284625" y="1012475"/>
              <a:ext cx="192275" cy="192275"/>
            </a:xfrm>
            <a:custGeom>
              <a:avLst/>
              <a:gdLst/>
              <a:ahLst/>
              <a:cxnLst/>
              <a:rect l="l" t="t" r="r" b="b"/>
              <a:pathLst>
                <a:path w="7691" h="7691" extrusionOk="0">
                  <a:moveTo>
                    <a:pt x="6354" y="0"/>
                  </a:moveTo>
                  <a:lnTo>
                    <a:pt x="3192" y="3192"/>
                  </a:lnTo>
                  <a:lnTo>
                    <a:pt x="1" y="6383"/>
                  </a:lnTo>
                  <a:cubicBezTo>
                    <a:pt x="822" y="7204"/>
                    <a:pt x="1946" y="7690"/>
                    <a:pt x="3192" y="7690"/>
                  </a:cubicBezTo>
                  <a:cubicBezTo>
                    <a:pt x="5654" y="7690"/>
                    <a:pt x="7691" y="5684"/>
                    <a:pt x="7691" y="3192"/>
                  </a:cubicBezTo>
                  <a:cubicBezTo>
                    <a:pt x="7691" y="1945"/>
                    <a:pt x="7174" y="821"/>
                    <a:pt x="635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364425" y="979800"/>
              <a:ext cx="79050" cy="112475"/>
            </a:xfrm>
            <a:custGeom>
              <a:avLst/>
              <a:gdLst/>
              <a:ahLst/>
              <a:cxnLst/>
              <a:rect l="l" t="t" r="r" b="b"/>
              <a:pathLst>
                <a:path w="3162" h="4499" extrusionOk="0">
                  <a:moveTo>
                    <a:pt x="0" y="0"/>
                  </a:moveTo>
                  <a:lnTo>
                    <a:pt x="0" y="4499"/>
                  </a:lnTo>
                  <a:lnTo>
                    <a:pt x="3162" y="1307"/>
                  </a:lnTo>
                  <a:cubicBezTo>
                    <a:pt x="2371" y="486"/>
                    <a:pt x="1216" y="0"/>
                    <a:pt x="0"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7322625" y="1050450"/>
              <a:ext cx="100325" cy="100350"/>
            </a:xfrm>
            <a:custGeom>
              <a:avLst/>
              <a:gdLst/>
              <a:ahLst/>
              <a:cxnLst/>
              <a:rect l="l" t="t" r="r" b="b"/>
              <a:pathLst>
                <a:path w="4013" h="4014" extrusionOk="0">
                  <a:moveTo>
                    <a:pt x="3314" y="1"/>
                  </a:moveTo>
                  <a:lnTo>
                    <a:pt x="1642" y="1673"/>
                  </a:lnTo>
                  <a:lnTo>
                    <a:pt x="1" y="3314"/>
                  </a:lnTo>
                  <a:cubicBezTo>
                    <a:pt x="426" y="3739"/>
                    <a:pt x="1004" y="4013"/>
                    <a:pt x="1642" y="4013"/>
                  </a:cubicBezTo>
                  <a:cubicBezTo>
                    <a:pt x="2949" y="4013"/>
                    <a:pt x="3982" y="2949"/>
                    <a:pt x="3982" y="1673"/>
                  </a:cubicBezTo>
                  <a:cubicBezTo>
                    <a:pt x="4013" y="1034"/>
                    <a:pt x="3739" y="426"/>
                    <a:pt x="3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305150" y="1033750"/>
              <a:ext cx="59300" cy="99550"/>
            </a:xfrm>
            <a:custGeom>
              <a:avLst/>
              <a:gdLst/>
              <a:ahLst/>
              <a:cxnLst/>
              <a:rect l="l" t="t" r="r" b="b"/>
              <a:pathLst>
                <a:path w="2372" h="3982" extrusionOk="0">
                  <a:moveTo>
                    <a:pt x="2371" y="0"/>
                  </a:moveTo>
                  <a:cubicBezTo>
                    <a:pt x="1064" y="0"/>
                    <a:pt x="1" y="1034"/>
                    <a:pt x="1" y="2341"/>
                  </a:cubicBezTo>
                  <a:cubicBezTo>
                    <a:pt x="1" y="2979"/>
                    <a:pt x="274" y="3556"/>
                    <a:pt x="700" y="3982"/>
                  </a:cubicBezTo>
                  <a:lnTo>
                    <a:pt x="2371" y="2341"/>
                  </a:lnTo>
                  <a:lnTo>
                    <a:pt x="2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7364425" y="1033750"/>
              <a:ext cx="41050" cy="58525"/>
            </a:xfrm>
            <a:custGeom>
              <a:avLst/>
              <a:gdLst/>
              <a:ahLst/>
              <a:cxnLst/>
              <a:rect l="l" t="t" r="r" b="b"/>
              <a:pathLst>
                <a:path w="1642" h="2341" extrusionOk="0">
                  <a:moveTo>
                    <a:pt x="0" y="0"/>
                  </a:moveTo>
                  <a:lnTo>
                    <a:pt x="0" y="2341"/>
                  </a:lnTo>
                  <a:lnTo>
                    <a:pt x="1642" y="669"/>
                  </a:lnTo>
                  <a:cubicBezTo>
                    <a:pt x="1216" y="274"/>
                    <a:pt x="6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2"/>
          <p:cNvGrpSpPr/>
          <p:nvPr/>
        </p:nvGrpSpPr>
        <p:grpSpPr>
          <a:xfrm rot="5400000">
            <a:off x="7654356" y="3114850"/>
            <a:ext cx="286025" cy="1306200"/>
            <a:chOff x="978925" y="1314225"/>
            <a:chExt cx="286025" cy="1306200"/>
          </a:xfrm>
        </p:grpSpPr>
        <p:sp>
          <p:nvSpPr>
            <p:cNvPr id="935" name="Google Shape;935;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32"/>
          <p:cNvGrpSpPr/>
          <p:nvPr/>
        </p:nvGrpSpPr>
        <p:grpSpPr>
          <a:xfrm rot="10800000">
            <a:off x="715106" y="2086050"/>
            <a:ext cx="286025" cy="1306200"/>
            <a:chOff x="978925" y="1314225"/>
            <a:chExt cx="286025" cy="1306200"/>
          </a:xfrm>
        </p:grpSpPr>
        <p:sp>
          <p:nvSpPr>
            <p:cNvPr id="954" name="Google Shape;954;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288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grpSp>
        <p:nvGrpSpPr>
          <p:cNvPr id="708" name="Google Shape;708;p30"/>
          <p:cNvGrpSpPr/>
          <p:nvPr/>
        </p:nvGrpSpPr>
        <p:grpSpPr>
          <a:xfrm>
            <a:off x="2896878" y="1404675"/>
            <a:ext cx="1735200" cy="3127500"/>
            <a:chOff x="2896878" y="1404675"/>
            <a:chExt cx="1735200" cy="3127500"/>
          </a:xfrm>
        </p:grpSpPr>
        <p:sp>
          <p:nvSpPr>
            <p:cNvPr id="709" name="Google Shape;709;p30"/>
            <p:cNvSpPr/>
            <p:nvPr/>
          </p:nvSpPr>
          <p:spPr>
            <a:xfrm>
              <a:off x="2896878" y="1404675"/>
              <a:ext cx="1735200" cy="312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2966928" y="1454650"/>
              <a:ext cx="1595100" cy="9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2966928" y="2489233"/>
              <a:ext cx="1595100" cy="9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0"/>
            <p:cNvSpPr/>
            <p:nvPr/>
          </p:nvSpPr>
          <p:spPr>
            <a:xfrm>
              <a:off x="2966928" y="3523817"/>
              <a:ext cx="1595100" cy="9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4338653" y="1727675"/>
              <a:ext cx="121800" cy="53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4157228" y="2087575"/>
              <a:ext cx="121800" cy="17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3975778" y="1861875"/>
              <a:ext cx="121800" cy="40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p:nvPr/>
          </p:nvSpPr>
          <p:spPr>
            <a:xfrm>
              <a:off x="3794362" y="1603950"/>
              <a:ext cx="121800" cy="66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a:off x="3612928" y="1778275"/>
              <a:ext cx="121800" cy="48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3431503" y="1654550"/>
              <a:ext cx="121800" cy="6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a:off x="3250078" y="1806750"/>
              <a:ext cx="121800" cy="45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a:off x="3068653" y="2051063"/>
              <a:ext cx="121800" cy="21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3068661" y="2882961"/>
              <a:ext cx="390300" cy="390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3313792" y="2882961"/>
              <a:ext cx="390300" cy="390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3191218" y="2663825"/>
              <a:ext cx="390300" cy="390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0"/>
            <p:cNvGrpSpPr/>
            <p:nvPr/>
          </p:nvGrpSpPr>
          <p:grpSpPr>
            <a:xfrm>
              <a:off x="3803026" y="2649982"/>
              <a:ext cx="673901" cy="659333"/>
              <a:chOff x="8116750" y="2573750"/>
              <a:chExt cx="646800" cy="659333"/>
            </a:xfrm>
          </p:grpSpPr>
          <p:sp>
            <p:nvSpPr>
              <p:cNvPr id="725" name="Google Shape;725;p30"/>
              <p:cNvSpPr/>
              <p:nvPr/>
            </p:nvSpPr>
            <p:spPr>
              <a:xfrm>
                <a:off x="8116750" y="2573750"/>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8116750" y="26432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8116750" y="271280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8116750" y="27823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8116750" y="285185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8116750" y="29213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8116750" y="299090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8116750" y="30604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8116750" y="312995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8116750" y="31994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30"/>
            <p:cNvSpPr/>
            <p:nvPr/>
          </p:nvSpPr>
          <p:spPr>
            <a:xfrm>
              <a:off x="3845728" y="3660025"/>
              <a:ext cx="268350" cy="686100"/>
            </a:xfrm>
            <a:prstGeom prst="flowChartCollat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4208578" y="3660025"/>
              <a:ext cx="268350" cy="686100"/>
            </a:xfrm>
            <a:prstGeom prst="flowChartCollat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30"/>
            <p:cNvGrpSpPr/>
            <p:nvPr/>
          </p:nvGrpSpPr>
          <p:grpSpPr>
            <a:xfrm>
              <a:off x="3049426" y="3672882"/>
              <a:ext cx="673901" cy="659333"/>
              <a:chOff x="8116750" y="2573750"/>
              <a:chExt cx="646800" cy="659333"/>
            </a:xfrm>
          </p:grpSpPr>
          <p:sp>
            <p:nvSpPr>
              <p:cNvPr id="738" name="Google Shape;738;p30"/>
              <p:cNvSpPr/>
              <p:nvPr/>
            </p:nvSpPr>
            <p:spPr>
              <a:xfrm>
                <a:off x="8116750" y="2573750"/>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8116750" y="26432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8116750" y="271280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8116750" y="27823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8116750" y="285185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8116750" y="29213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8116750" y="299090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8116750" y="30604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8116750" y="312995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8116750" y="31994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8" name="Google Shape;748;p30"/>
          <p:cNvGrpSpPr/>
          <p:nvPr/>
        </p:nvGrpSpPr>
        <p:grpSpPr>
          <a:xfrm>
            <a:off x="1332967" y="1480630"/>
            <a:ext cx="1977109" cy="3048606"/>
            <a:chOff x="2206348" y="1404430"/>
            <a:chExt cx="1977109" cy="3048606"/>
          </a:xfrm>
        </p:grpSpPr>
        <p:sp>
          <p:nvSpPr>
            <p:cNvPr id="749" name="Google Shape;749;p30"/>
            <p:cNvSpPr/>
            <p:nvPr/>
          </p:nvSpPr>
          <p:spPr>
            <a:xfrm>
              <a:off x="2588083" y="2026261"/>
              <a:ext cx="381826" cy="381781"/>
            </a:xfrm>
            <a:custGeom>
              <a:avLst/>
              <a:gdLst/>
              <a:ahLst/>
              <a:cxnLst/>
              <a:rect l="l" t="t" r="r" b="b"/>
              <a:pathLst>
                <a:path w="8330" h="8329" extrusionOk="0">
                  <a:moveTo>
                    <a:pt x="1" y="0"/>
                  </a:moveTo>
                  <a:lnTo>
                    <a:pt x="1" y="8328"/>
                  </a:lnTo>
                  <a:lnTo>
                    <a:pt x="8329" y="8328"/>
                  </a:lnTo>
                  <a:lnTo>
                    <a:pt x="8329" y="0"/>
                  </a:lnTo>
                  <a:close/>
                </a:path>
              </a:pathLst>
            </a:custGeom>
            <a:solidFill>
              <a:srgbClr val="E9A7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2588083" y="2551513"/>
              <a:ext cx="381826" cy="381781"/>
            </a:xfrm>
            <a:custGeom>
              <a:avLst/>
              <a:gdLst/>
              <a:ahLst/>
              <a:cxnLst/>
              <a:rect l="l" t="t" r="r" b="b"/>
              <a:pathLst>
                <a:path w="8330" h="8329" extrusionOk="0">
                  <a:moveTo>
                    <a:pt x="1" y="0"/>
                  </a:moveTo>
                  <a:lnTo>
                    <a:pt x="1" y="8329"/>
                  </a:lnTo>
                  <a:lnTo>
                    <a:pt x="8329" y="8329"/>
                  </a:lnTo>
                  <a:lnTo>
                    <a:pt x="8329" y="0"/>
                  </a:lnTo>
                  <a:close/>
                </a:path>
              </a:pathLst>
            </a:custGeom>
            <a:solidFill>
              <a:srgbClr val="E9A7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2224454" y="2863575"/>
              <a:ext cx="190913" cy="90621"/>
            </a:xfrm>
            <a:custGeom>
              <a:avLst/>
              <a:gdLst/>
              <a:ahLst/>
              <a:cxnLst/>
              <a:rect l="l" t="t" r="r" b="b"/>
              <a:pathLst>
                <a:path w="4165" h="1977" extrusionOk="0">
                  <a:moveTo>
                    <a:pt x="517" y="1"/>
                  </a:moveTo>
                  <a:lnTo>
                    <a:pt x="426" y="973"/>
                  </a:lnTo>
                  <a:lnTo>
                    <a:pt x="1" y="1673"/>
                  </a:lnTo>
                  <a:lnTo>
                    <a:pt x="1" y="1977"/>
                  </a:lnTo>
                  <a:lnTo>
                    <a:pt x="4165" y="1977"/>
                  </a:lnTo>
                  <a:lnTo>
                    <a:pt x="3648" y="1156"/>
                  </a:lnTo>
                  <a:lnTo>
                    <a:pt x="2341" y="518"/>
                  </a:lnTo>
                  <a:lnTo>
                    <a:pt x="517"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2206348" y="1775301"/>
              <a:ext cx="405479" cy="633978"/>
            </a:xfrm>
            <a:custGeom>
              <a:avLst/>
              <a:gdLst/>
              <a:ahLst/>
              <a:cxnLst/>
              <a:rect l="l" t="t" r="r" b="b"/>
              <a:pathLst>
                <a:path w="8846" h="13831" extrusionOk="0">
                  <a:moveTo>
                    <a:pt x="6019" y="1"/>
                  </a:moveTo>
                  <a:cubicBezTo>
                    <a:pt x="5347" y="1"/>
                    <a:pt x="4664" y="232"/>
                    <a:pt x="4104" y="703"/>
                  </a:cubicBezTo>
                  <a:cubicBezTo>
                    <a:pt x="3557" y="1129"/>
                    <a:pt x="3010" y="1767"/>
                    <a:pt x="2736" y="2648"/>
                  </a:cubicBezTo>
                  <a:cubicBezTo>
                    <a:pt x="2250" y="4168"/>
                    <a:pt x="1034" y="8606"/>
                    <a:pt x="305" y="11250"/>
                  </a:cubicBezTo>
                  <a:cubicBezTo>
                    <a:pt x="1" y="12344"/>
                    <a:pt x="669" y="13500"/>
                    <a:pt x="1794" y="13773"/>
                  </a:cubicBezTo>
                  <a:cubicBezTo>
                    <a:pt x="1953" y="13812"/>
                    <a:pt x="2113" y="13830"/>
                    <a:pt x="2272" y="13830"/>
                  </a:cubicBezTo>
                  <a:cubicBezTo>
                    <a:pt x="2990" y="13830"/>
                    <a:pt x="3670" y="13448"/>
                    <a:pt x="4043" y="12800"/>
                  </a:cubicBezTo>
                  <a:cubicBezTo>
                    <a:pt x="5502" y="10247"/>
                    <a:pt x="8511" y="4776"/>
                    <a:pt x="8755" y="3135"/>
                  </a:cubicBezTo>
                  <a:cubicBezTo>
                    <a:pt x="8846" y="2436"/>
                    <a:pt x="8694" y="1828"/>
                    <a:pt x="8390" y="1311"/>
                  </a:cubicBezTo>
                  <a:cubicBezTo>
                    <a:pt x="7860" y="445"/>
                    <a:pt x="6950" y="1"/>
                    <a:pt x="60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3765419" y="1698981"/>
              <a:ext cx="418038" cy="268791"/>
            </a:xfrm>
            <a:custGeom>
              <a:avLst/>
              <a:gdLst/>
              <a:ahLst/>
              <a:cxnLst/>
              <a:rect l="l" t="t" r="r" b="b"/>
              <a:pathLst>
                <a:path w="9120" h="5864" extrusionOk="0">
                  <a:moveTo>
                    <a:pt x="5402" y="1"/>
                  </a:moveTo>
                  <a:cubicBezTo>
                    <a:pt x="5364" y="1"/>
                    <a:pt x="5326" y="9"/>
                    <a:pt x="5289" y="28"/>
                  </a:cubicBezTo>
                  <a:lnTo>
                    <a:pt x="2584" y="1274"/>
                  </a:lnTo>
                  <a:lnTo>
                    <a:pt x="1581" y="2763"/>
                  </a:lnTo>
                  <a:lnTo>
                    <a:pt x="0" y="3918"/>
                  </a:lnTo>
                  <a:lnTo>
                    <a:pt x="1642" y="5863"/>
                  </a:lnTo>
                  <a:lnTo>
                    <a:pt x="2341" y="4800"/>
                  </a:lnTo>
                  <a:cubicBezTo>
                    <a:pt x="2341" y="4800"/>
                    <a:pt x="3740" y="5121"/>
                    <a:pt x="4713" y="5121"/>
                  </a:cubicBezTo>
                  <a:cubicBezTo>
                    <a:pt x="5078" y="5121"/>
                    <a:pt x="5383" y="5076"/>
                    <a:pt x="5532" y="4952"/>
                  </a:cubicBezTo>
                  <a:cubicBezTo>
                    <a:pt x="6079" y="4465"/>
                    <a:pt x="6627" y="2672"/>
                    <a:pt x="6627" y="2672"/>
                  </a:cubicBezTo>
                  <a:lnTo>
                    <a:pt x="8967" y="2125"/>
                  </a:lnTo>
                  <a:lnTo>
                    <a:pt x="9119" y="1274"/>
                  </a:lnTo>
                  <a:lnTo>
                    <a:pt x="4377" y="1669"/>
                  </a:lnTo>
                  <a:cubicBezTo>
                    <a:pt x="4377" y="1669"/>
                    <a:pt x="4985" y="1426"/>
                    <a:pt x="5380" y="879"/>
                  </a:cubicBezTo>
                  <a:cubicBezTo>
                    <a:pt x="5532" y="666"/>
                    <a:pt x="5624" y="453"/>
                    <a:pt x="5654" y="301"/>
                  </a:cubicBezTo>
                  <a:cubicBezTo>
                    <a:pt x="5678" y="131"/>
                    <a:pt x="5548" y="1"/>
                    <a:pt x="5402"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2863979" y="4242917"/>
              <a:ext cx="111477" cy="182571"/>
            </a:xfrm>
            <a:custGeom>
              <a:avLst/>
              <a:gdLst/>
              <a:ahLst/>
              <a:cxnLst/>
              <a:rect l="l" t="t" r="r" b="b"/>
              <a:pathLst>
                <a:path w="2432" h="3983" extrusionOk="0">
                  <a:moveTo>
                    <a:pt x="487" y="0"/>
                  </a:moveTo>
                  <a:lnTo>
                    <a:pt x="0" y="3891"/>
                  </a:lnTo>
                  <a:lnTo>
                    <a:pt x="2432" y="3982"/>
                  </a:lnTo>
                  <a:lnTo>
                    <a:pt x="2432" y="92"/>
                  </a:lnTo>
                  <a:lnTo>
                    <a:pt x="487"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2653585" y="4345318"/>
              <a:ext cx="344194" cy="107718"/>
            </a:xfrm>
            <a:custGeom>
              <a:avLst/>
              <a:gdLst/>
              <a:ahLst/>
              <a:cxnLst/>
              <a:rect l="l" t="t" r="r" b="b"/>
              <a:pathLst>
                <a:path w="7509" h="2350" extrusionOk="0">
                  <a:moveTo>
                    <a:pt x="4162" y="0"/>
                  </a:moveTo>
                  <a:cubicBezTo>
                    <a:pt x="3853" y="0"/>
                    <a:pt x="3604" y="280"/>
                    <a:pt x="3496" y="441"/>
                  </a:cubicBezTo>
                  <a:cubicBezTo>
                    <a:pt x="3435" y="502"/>
                    <a:pt x="3344" y="563"/>
                    <a:pt x="3253" y="563"/>
                  </a:cubicBezTo>
                  <a:cubicBezTo>
                    <a:pt x="1916" y="897"/>
                    <a:pt x="1" y="1900"/>
                    <a:pt x="213" y="2204"/>
                  </a:cubicBezTo>
                  <a:cubicBezTo>
                    <a:pt x="310" y="2314"/>
                    <a:pt x="1423" y="2350"/>
                    <a:pt x="2754" y="2350"/>
                  </a:cubicBezTo>
                  <a:cubicBezTo>
                    <a:pt x="4360" y="2350"/>
                    <a:pt x="6282" y="2298"/>
                    <a:pt x="7113" y="2265"/>
                  </a:cubicBezTo>
                  <a:cubicBezTo>
                    <a:pt x="7356" y="2265"/>
                    <a:pt x="7508" y="2052"/>
                    <a:pt x="7478" y="1839"/>
                  </a:cubicBezTo>
                  <a:lnTo>
                    <a:pt x="7387" y="1292"/>
                  </a:lnTo>
                  <a:cubicBezTo>
                    <a:pt x="7362" y="1098"/>
                    <a:pt x="7182" y="962"/>
                    <a:pt x="7003" y="962"/>
                  </a:cubicBezTo>
                  <a:cubicBezTo>
                    <a:pt x="6958" y="962"/>
                    <a:pt x="6913" y="970"/>
                    <a:pt x="6870" y="988"/>
                  </a:cubicBezTo>
                  <a:cubicBezTo>
                    <a:pt x="6809" y="1019"/>
                    <a:pt x="6748" y="1049"/>
                    <a:pt x="6657" y="1080"/>
                  </a:cubicBezTo>
                  <a:cubicBezTo>
                    <a:pt x="6556" y="1113"/>
                    <a:pt x="6457" y="1128"/>
                    <a:pt x="6363" y="1128"/>
                  </a:cubicBezTo>
                  <a:cubicBezTo>
                    <a:pt x="6034" y="1128"/>
                    <a:pt x="5759" y="955"/>
                    <a:pt x="5593" y="836"/>
                  </a:cubicBezTo>
                  <a:cubicBezTo>
                    <a:pt x="5502" y="776"/>
                    <a:pt x="5411" y="745"/>
                    <a:pt x="5289" y="745"/>
                  </a:cubicBezTo>
                  <a:cubicBezTo>
                    <a:pt x="5251" y="758"/>
                    <a:pt x="5213" y="764"/>
                    <a:pt x="5176" y="764"/>
                  </a:cubicBezTo>
                  <a:cubicBezTo>
                    <a:pt x="5036" y="764"/>
                    <a:pt x="4912" y="677"/>
                    <a:pt x="4864" y="532"/>
                  </a:cubicBezTo>
                  <a:cubicBezTo>
                    <a:pt x="4773" y="320"/>
                    <a:pt x="4590" y="77"/>
                    <a:pt x="4286" y="16"/>
                  </a:cubicBezTo>
                  <a:cubicBezTo>
                    <a:pt x="4244" y="5"/>
                    <a:pt x="4202" y="0"/>
                    <a:pt x="4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2524002" y="4128690"/>
              <a:ext cx="160294" cy="206223"/>
            </a:xfrm>
            <a:custGeom>
              <a:avLst/>
              <a:gdLst/>
              <a:ahLst/>
              <a:cxnLst/>
              <a:rect l="l" t="t" r="r" b="b"/>
              <a:pathLst>
                <a:path w="3497" h="4499" extrusionOk="0">
                  <a:moveTo>
                    <a:pt x="1794" y="0"/>
                  </a:moveTo>
                  <a:lnTo>
                    <a:pt x="1" y="790"/>
                  </a:lnTo>
                  <a:lnTo>
                    <a:pt x="1308" y="4499"/>
                  </a:lnTo>
                  <a:lnTo>
                    <a:pt x="3496" y="3496"/>
                  </a:lnTo>
                  <a:lnTo>
                    <a:pt x="1794"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2398636" y="4254926"/>
              <a:ext cx="313529" cy="190271"/>
            </a:xfrm>
            <a:custGeom>
              <a:avLst/>
              <a:gdLst/>
              <a:ahLst/>
              <a:cxnLst/>
              <a:rect l="l" t="t" r="r" b="b"/>
              <a:pathLst>
                <a:path w="6840" h="4151" extrusionOk="0">
                  <a:moveTo>
                    <a:pt x="6078" y="0"/>
                  </a:moveTo>
                  <a:cubicBezTo>
                    <a:pt x="5972" y="0"/>
                    <a:pt x="5863" y="46"/>
                    <a:pt x="5775" y="134"/>
                  </a:cubicBezTo>
                  <a:cubicBezTo>
                    <a:pt x="5745" y="194"/>
                    <a:pt x="5684" y="225"/>
                    <a:pt x="5623" y="286"/>
                  </a:cubicBezTo>
                  <a:cubicBezTo>
                    <a:pt x="5400" y="529"/>
                    <a:pt x="5124" y="583"/>
                    <a:pt x="4892" y="583"/>
                  </a:cubicBezTo>
                  <a:cubicBezTo>
                    <a:pt x="4776" y="583"/>
                    <a:pt x="4671" y="569"/>
                    <a:pt x="4590" y="559"/>
                  </a:cubicBezTo>
                  <a:cubicBezTo>
                    <a:pt x="4557" y="551"/>
                    <a:pt x="4525" y="547"/>
                    <a:pt x="4493" y="547"/>
                  </a:cubicBezTo>
                  <a:cubicBezTo>
                    <a:pt x="4405" y="547"/>
                    <a:pt x="4322" y="575"/>
                    <a:pt x="4256" y="620"/>
                  </a:cubicBezTo>
                  <a:cubicBezTo>
                    <a:pt x="4185" y="676"/>
                    <a:pt x="4108" y="700"/>
                    <a:pt x="4030" y="700"/>
                  </a:cubicBezTo>
                  <a:cubicBezTo>
                    <a:pt x="3941" y="700"/>
                    <a:pt x="3851" y="669"/>
                    <a:pt x="3769" y="620"/>
                  </a:cubicBezTo>
                  <a:cubicBezTo>
                    <a:pt x="3615" y="491"/>
                    <a:pt x="3418" y="363"/>
                    <a:pt x="3177" y="363"/>
                  </a:cubicBezTo>
                  <a:cubicBezTo>
                    <a:pt x="3132" y="363"/>
                    <a:pt x="3087" y="367"/>
                    <a:pt x="3040" y="377"/>
                  </a:cubicBezTo>
                  <a:cubicBezTo>
                    <a:pt x="2645" y="468"/>
                    <a:pt x="2523" y="893"/>
                    <a:pt x="2493" y="1106"/>
                  </a:cubicBezTo>
                  <a:cubicBezTo>
                    <a:pt x="2462" y="1197"/>
                    <a:pt x="2432" y="1289"/>
                    <a:pt x="2371" y="1349"/>
                  </a:cubicBezTo>
                  <a:cubicBezTo>
                    <a:pt x="1277" y="2231"/>
                    <a:pt x="0" y="3994"/>
                    <a:pt x="335" y="4146"/>
                  </a:cubicBezTo>
                  <a:cubicBezTo>
                    <a:pt x="342" y="4149"/>
                    <a:pt x="352" y="4150"/>
                    <a:pt x="365" y="4150"/>
                  </a:cubicBezTo>
                  <a:cubicBezTo>
                    <a:pt x="864" y="4150"/>
                    <a:pt x="5232" y="1878"/>
                    <a:pt x="6566" y="1167"/>
                  </a:cubicBezTo>
                  <a:cubicBezTo>
                    <a:pt x="6778" y="1076"/>
                    <a:pt x="6839" y="802"/>
                    <a:pt x="6687" y="620"/>
                  </a:cubicBezTo>
                  <a:lnTo>
                    <a:pt x="6383" y="164"/>
                  </a:lnTo>
                  <a:cubicBezTo>
                    <a:pt x="6304" y="54"/>
                    <a:pt x="6193" y="0"/>
                    <a:pt x="6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2316404" y="2655106"/>
              <a:ext cx="496053" cy="1551279"/>
            </a:xfrm>
            <a:custGeom>
              <a:avLst/>
              <a:gdLst/>
              <a:ahLst/>
              <a:cxnLst/>
              <a:rect l="l" t="t" r="r" b="b"/>
              <a:pathLst>
                <a:path w="10822" h="33843" extrusionOk="0">
                  <a:moveTo>
                    <a:pt x="6444" y="1"/>
                  </a:moveTo>
                  <a:cubicBezTo>
                    <a:pt x="4970" y="1"/>
                    <a:pt x="3441" y="954"/>
                    <a:pt x="2706" y="2300"/>
                  </a:cubicBezTo>
                  <a:cubicBezTo>
                    <a:pt x="2706" y="2300"/>
                    <a:pt x="1" y="16464"/>
                    <a:pt x="1" y="18865"/>
                  </a:cubicBezTo>
                  <a:cubicBezTo>
                    <a:pt x="1" y="21236"/>
                    <a:pt x="4378" y="33607"/>
                    <a:pt x="4378" y="33607"/>
                  </a:cubicBezTo>
                  <a:cubicBezTo>
                    <a:pt x="4378" y="33607"/>
                    <a:pt x="4629" y="33843"/>
                    <a:pt x="5068" y="33843"/>
                  </a:cubicBezTo>
                  <a:cubicBezTo>
                    <a:pt x="5493" y="33843"/>
                    <a:pt x="6092" y="33622"/>
                    <a:pt x="6809" y="32756"/>
                  </a:cubicBezTo>
                  <a:cubicBezTo>
                    <a:pt x="6809" y="32756"/>
                    <a:pt x="7174" y="24580"/>
                    <a:pt x="6961" y="22817"/>
                  </a:cubicBezTo>
                  <a:cubicBezTo>
                    <a:pt x="6749" y="21023"/>
                    <a:pt x="5198" y="18744"/>
                    <a:pt x="5198" y="18744"/>
                  </a:cubicBezTo>
                  <a:lnTo>
                    <a:pt x="8937" y="6980"/>
                  </a:lnTo>
                  <a:cubicBezTo>
                    <a:pt x="8937" y="6677"/>
                    <a:pt x="10822" y="4275"/>
                    <a:pt x="9150" y="1570"/>
                  </a:cubicBezTo>
                  <a:cubicBezTo>
                    <a:pt x="8465" y="461"/>
                    <a:pt x="7468" y="1"/>
                    <a:pt x="6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2717665" y="2659827"/>
              <a:ext cx="383201" cy="1626544"/>
            </a:xfrm>
            <a:custGeom>
              <a:avLst/>
              <a:gdLst/>
              <a:ahLst/>
              <a:cxnLst/>
              <a:rect l="l" t="t" r="r" b="b"/>
              <a:pathLst>
                <a:path w="8360" h="35485" extrusionOk="0">
                  <a:moveTo>
                    <a:pt x="3848" y="0"/>
                  </a:moveTo>
                  <a:cubicBezTo>
                    <a:pt x="2077" y="0"/>
                    <a:pt x="306" y="802"/>
                    <a:pt x="1" y="3139"/>
                  </a:cubicBezTo>
                  <a:cubicBezTo>
                    <a:pt x="1" y="3139"/>
                    <a:pt x="1460" y="17941"/>
                    <a:pt x="1460" y="19309"/>
                  </a:cubicBezTo>
                  <a:cubicBezTo>
                    <a:pt x="1490" y="20677"/>
                    <a:pt x="3284" y="35085"/>
                    <a:pt x="3284" y="35085"/>
                  </a:cubicBezTo>
                  <a:cubicBezTo>
                    <a:pt x="3709" y="35385"/>
                    <a:pt x="4144" y="35484"/>
                    <a:pt x="4534" y="35484"/>
                  </a:cubicBezTo>
                  <a:cubicBezTo>
                    <a:pt x="5287" y="35484"/>
                    <a:pt x="5867" y="35115"/>
                    <a:pt x="5867" y="35115"/>
                  </a:cubicBezTo>
                  <a:cubicBezTo>
                    <a:pt x="5867" y="35115"/>
                    <a:pt x="7539" y="25936"/>
                    <a:pt x="7448" y="23838"/>
                  </a:cubicBezTo>
                  <a:cubicBezTo>
                    <a:pt x="7326" y="21741"/>
                    <a:pt x="6566" y="18428"/>
                    <a:pt x="6566" y="18428"/>
                  </a:cubicBezTo>
                  <a:cubicBezTo>
                    <a:pt x="6627" y="15723"/>
                    <a:pt x="8360" y="3352"/>
                    <a:pt x="7691" y="1649"/>
                  </a:cubicBezTo>
                  <a:cubicBezTo>
                    <a:pt x="7358" y="787"/>
                    <a:pt x="5603" y="0"/>
                    <a:pt x="3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2349865" y="1749403"/>
              <a:ext cx="810911" cy="1078602"/>
            </a:xfrm>
            <a:custGeom>
              <a:avLst/>
              <a:gdLst/>
              <a:ahLst/>
              <a:cxnLst/>
              <a:rect l="l" t="t" r="r" b="b"/>
              <a:pathLst>
                <a:path w="17691" h="23531" extrusionOk="0">
                  <a:moveTo>
                    <a:pt x="12778" y="0"/>
                  </a:moveTo>
                  <a:cubicBezTo>
                    <a:pt x="9590" y="0"/>
                    <a:pt x="3800" y="417"/>
                    <a:pt x="3800" y="417"/>
                  </a:cubicBezTo>
                  <a:cubicBezTo>
                    <a:pt x="3800" y="417"/>
                    <a:pt x="3752" y="413"/>
                    <a:pt x="3667" y="413"/>
                  </a:cubicBezTo>
                  <a:cubicBezTo>
                    <a:pt x="3208" y="413"/>
                    <a:pt x="1682" y="521"/>
                    <a:pt x="912" y="1906"/>
                  </a:cubicBezTo>
                  <a:cubicBezTo>
                    <a:pt x="0" y="3548"/>
                    <a:pt x="1672" y="22514"/>
                    <a:pt x="1672" y="22514"/>
                  </a:cubicBezTo>
                  <a:cubicBezTo>
                    <a:pt x="1672" y="22514"/>
                    <a:pt x="4865" y="23530"/>
                    <a:pt x="9770" y="23530"/>
                  </a:cubicBezTo>
                  <a:cubicBezTo>
                    <a:pt x="11600" y="23530"/>
                    <a:pt x="13668" y="23389"/>
                    <a:pt x="15897" y="23001"/>
                  </a:cubicBezTo>
                  <a:cubicBezTo>
                    <a:pt x="15897" y="23001"/>
                    <a:pt x="17691" y="3882"/>
                    <a:pt x="17539" y="2575"/>
                  </a:cubicBezTo>
                  <a:cubicBezTo>
                    <a:pt x="17387" y="1238"/>
                    <a:pt x="16323" y="417"/>
                    <a:pt x="14499" y="83"/>
                  </a:cubicBezTo>
                  <a:cubicBezTo>
                    <a:pt x="14148" y="24"/>
                    <a:pt x="13537" y="0"/>
                    <a:pt x="12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2700981" y="1417585"/>
              <a:ext cx="256369" cy="310824"/>
            </a:xfrm>
            <a:custGeom>
              <a:avLst/>
              <a:gdLst/>
              <a:ahLst/>
              <a:cxnLst/>
              <a:rect l="l" t="t" r="r" b="b"/>
              <a:pathLst>
                <a:path w="5593" h="6781" extrusionOk="0">
                  <a:moveTo>
                    <a:pt x="2829" y="0"/>
                  </a:moveTo>
                  <a:cubicBezTo>
                    <a:pt x="1929" y="0"/>
                    <a:pt x="854" y="256"/>
                    <a:pt x="517" y="1030"/>
                  </a:cubicBezTo>
                  <a:cubicBezTo>
                    <a:pt x="0" y="2215"/>
                    <a:pt x="243" y="4160"/>
                    <a:pt x="1246" y="5346"/>
                  </a:cubicBezTo>
                  <a:cubicBezTo>
                    <a:pt x="1995" y="6183"/>
                    <a:pt x="3318" y="6780"/>
                    <a:pt x="4186" y="6780"/>
                  </a:cubicBezTo>
                  <a:cubicBezTo>
                    <a:pt x="4517" y="6780"/>
                    <a:pt x="4782" y="6694"/>
                    <a:pt x="4924" y="6501"/>
                  </a:cubicBezTo>
                  <a:cubicBezTo>
                    <a:pt x="5593" y="4951"/>
                    <a:pt x="5198" y="1942"/>
                    <a:pt x="5198" y="1942"/>
                  </a:cubicBezTo>
                  <a:cubicBezTo>
                    <a:pt x="5167" y="1455"/>
                    <a:pt x="4681" y="452"/>
                    <a:pt x="3982" y="179"/>
                  </a:cubicBezTo>
                  <a:cubicBezTo>
                    <a:pt x="3739" y="73"/>
                    <a:pt x="3309" y="0"/>
                    <a:pt x="282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2684250" y="1587367"/>
              <a:ext cx="156077" cy="276308"/>
            </a:xfrm>
            <a:custGeom>
              <a:avLst/>
              <a:gdLst/>
              <a:ahLst/>
              <a:cxnLst/>
              <a:rect l="l" t="t" r="r" b="b"/>
              <a:pathLst>
                <a:path w="3405" h="6028" extrusionOk="0">
                  <a:moveTo>
                    <a:pt x="1186" y="0"/>
                  </a:moveTo>
                  <a:lnTo>
                    <a:pt x="0" y="3344"/>
                  </a:lnTo>
                  <a:cubicBezTo>
                    <a:pt x="0" y="3344"/>
                    <a:pt x="395" y="4317"/>
                    <a:pt x="912" y="5107"/>
                  </a:cubicBezTo>
                  <a:cubicBezTo>
                    <a:pt x="1151" y="5452"/>
                    <a:pt x="1390" y="6028"/>
                    <a:pt x="1669" y="6028"/>
                  </a:cubicBezTo>
                  <a:cubicBezTo>
                    <a:pt x="1709" y="6028"/>
                    <a:pt x="1751" y="6016"/>
                    <a:pt x="1794" y="5988"/>
                  </a:cubicBezTo>
                  <a:cubicBezTo>
                    <a:pt x="3070" y="5198"/>
                    <a:pt x="3161" y="4742"/>
                    <a:pt x="3161" y="4742"/>
                  </a:cubicBezTo>
                  <a:lnTo>
                    <a:pt x="3405" y="2645"/>
                  </a:lnTo>
                  <a:lnTo>
                    <a:pt x="1186"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2798477" y="1750365"/>
              <a:ext cx="1072873" cy="576223"/>
            </a:xfrm>
            <a:custGeom>
              <a:avLst/>
              <a:gdLst/>
              <a:ahLst/>
              <a:cxnLst/>
              <a:rect l="l" t="t" r="r" b="b"/>
              <a:pathLst>
                <a:path w="23406" h="12571" extrusionOk="0">
                  <a:moveTo>
                    <a:pt x="4287" y="1"/>
                  </a:moveTo>
                  <a:cubicBezTo>
                    <a:pt x="1" y="2068"/>
                    <a:pt x="2706" y="5928"/>
                    <a:pt x="2706" y="5928"/>
                  </a:cubicBezTo>
                  <a:cubicBezTo>
                    <a:pt x="2706" y="5928"/>
                    <a:pt x="10672" y="12570"/>
                    <a:pt x="13496" y="12570"/>
                  </a:cubicBezTo>
                  <a:cubicBezTo>
                    <a:pt x="13668" y="12570"/>
                    <a:pt x="13821" y="12546"/>
                    <a:pt x="13952" y="12493"/>
                  </a:cubicBezTo>
                  <a:cubicBezTo>
                    <a:pt x="16232" y="11551"/>
                    <a:pt x="23405" y="4378"/>
                    <a:pt x="23405" y="4378"/>
                  </a:cubicBezTo>
                  <a:lnTo>
                    <a:pt x="21642" y="2098"/>
                  </a:lnTo>
                  <a:cubicBezTo>
                    <a:pt x="20396" y="2706"/>
                    <a:pt x="13436" y="7296"/>
                    <a:pt x="13436" y="7296"/>
                  </a:cubicBezTo>
                  <a:cubicBezTo>
                    <a:pt x="13436" y="7296"/>
                    <a:pt x="8542" y="1885"/>
                    <a:pt x="7508" y="1034"/>
                  </a:cubicBezTo>
                  <a:cubicBezTo>
                    <a:pt x="6475" y="214"/>
                    <a:pt x="4287" y="1"/>
                    <a:pt x="4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3385059" y="2112619"/>
              <a:ext cx="29290" cy="133800"/>
            </a:xfrm>
            <a:custGeom>
              <a:avLst/>
              <a:gdLst/>
              <a:ahLst/>
              <a:cxnLst/>
              <a:rect l="l" t="t" r="r" b="b"/>
              <a:pathLst>
                <a:path w="639" h="2919" fill="none" extrusionOk="0">
                  <a:moveTo>
                    <a:pt x="639" y="1"/>
                  </a:moveTo>
                  <a:cubicBezTo>
                    <a:pt x="639" y="1"/>
                    <a:pt x="0" y="943"/>
                    <a:pt x="335" y="2919"/>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3729207" y="1845111"/>
              <a:ext cx="142142" cy="157498"/>
            </a:xfrm>
            <a:custGeom>
              <a:avLst/>
              <a:gdLst/>
              <a:ahLst/>
              <a:cxnLst/>
              <a:rect l="l" t="t" r="r" b="b"/>
              <a:pathLst>
                <a:path w="3101" h="3436" fill="none" extrusionOk="0">
                  <a:moveTo>
                    <a:pt x="1337" y="1"/>
                  </a:moveTo>
                  <a:lnTo>
                    <a:pt x="3100" y="2311"/>
                  </a:lnTo>
                  <a:lnTo>
                    <a:pt x="2067" y="3435"/>
                  </a:lnTo>
                  <a:lnTo>
                    <a:pt x="0" y="426"/>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3132861" y="1985833"/>
              <a:ext cx="7013" cy="197880"/>
            </a:xfrm>
            <a:custGeom>
              <a:avLst/>
              <a:gdLst/>
              <a:ahLst/>
              <a:cxnLst/>
              <a:rect l="l" t="t" r="r" b="b"/>
              <a:pathLst>
                <a:path w="153" h="4317" fill="none" extrusionOk="0">
                  <a:moveTo>
                    <a:pt x="153" y="1"/>
                  </a:moveTo>
                  <a:lnTo>
                    <a:pt x="1" y="4317"/>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3921450" y="1705811"/>
              <a:ext cx="105930" cy="147734"/>
            </a:xfrm>
            <a:custGeom>
              <a:avLst/>
              <a:gdLst/>
              <a:ahLst/>
              <a:cxnLst/>
              <a:rect l="l" t="t" r="r" b="b"/>
              <a:pathLst>
                <a:path w="2311" h="3223" fill="none" extrusionOk="0">
                  <a:moveTo>
                    <a:pt x="2311" y="0"/>
                  </a:moveTo>
                  <a:cubicBezTo>
                    <a:pt x="2311" y="0"/>
                    <a:pt x="2098" y="1064"/>
                    <a:pt x="973" y="1520"/>
                  </a:cubicBezTo>
                  <a:cubicBezTo>
                    <a:pt x="973" y="1520"/>
                    <a:pt x="943" y="2736"/>
                    <a:pt x="1" y="3222"/>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4000886" y="1757333"/>
              <a:ext cx="182571" cy="79482"/>
            </a:xfrm>
            <a:custGeom>
              <a:avLst/>
              <a:gdLst/>
              <a:ahLst/>
              <a:cxnLst/>
              <a:rect l="l" t="t" r="r" b="b"/>
              <a:pathLst>
                <a:path w="3983" h="1734" fill="none" extrusionOk="0">
                  <a:moveTo>
                    <a:pt x="3982" y="1"/>
                  </a:moveTo>
                  <a:lnTo>
                    <a:pt x="3830" y="852"/>
                  </a:lnTo>
                  <a:lnTo>
                    <a:pt x="0" y="173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3977188" y="1821413"/>
              <a:ext cx="91996" cy="52988"/>
            </a:xfrm>
            <a:custGeom>
              <a:avLst/>
              <a:gdLst/>
              <a:ahLst/>
              <a:cxnLst/>
              <a:rect l="l" t="t" r="r" b="b"/>
              <a:pathLst>
                <a:path w="2007" h="1156" fill="none" extrusionOk="0">
                  <a:moveTo>
                    <a:pt x="2007" y="1"/>
                  </a:moveTo>
                  <a:lnTo>
                    <a:pt x="1642" y="852"/>
                  </a:lnTo>
                  <a:lnTo>
                    <a:pt x="0" y="1156"/>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3974392" y="1895258"/>
              <a:ext cx="61376" cy="9809"/>
            </a:xfrm>
            <a:custGeom>
              <a:avLst/>
              <a:gdLst/>
              <a:ahLst/>
              <a:cxnLst/>
              <a:rect l="l" t="t" r="r" b="b"/>
              <a:pathLst>
                <a:path w="1339" h="214" fill="none" extrusionOk="0">
                  <a:moveTo>
                    <a:pt x="1" y="214"/>
                  </a:moveTo>
                  <a:lnTo>
                    <a:pt x="1338"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2634104" y="1737852"/>
              <a:ext cx="124036" cy="186742"/>
            </a:xfrm>
            <a:custGeom>
              <a:avLst/>
              <a:gdLst/>
              <a:ahLst/>
              <a:cxnLst/>
              <a:rect l="l" t="t" r="r" b="b"/>
              <a:pathLst>
                <a:path w="2706" h="4074" fill="none" extrusionOk="0">
                  <a:moveTo>
                    <a:pt x="1094" y="0"/>
                  </a:moveTo>
                  <a:cubicBezTo>
                    <a:pt x="1094" y="0"/>
                    <a:pt x="1672" y="1946"/>
                    <a:pt x="2705" y="2675"/>
                  </a:cubicBezTo>
                  <a:lnTo>
                    <a:pt x="669" y="4073"/>
                  </a:lnTo>
                  <a:lnTo>
                    <a:pt x="0" y="639"/>
                  </a:lnTo>
                  <a:close/>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2766436" y="1746194"/>
              <a:ext cx="101759" cy="181196"/>
            </a:xfrm>
            <a:custGeom>
              <a:avLst/>
              <a:gdLst/>
              <a:ahLst/>
              <a:cxnLst/>
              <a:rect l="l" t="t" r="r" b="b"/>
              <a:pathLst>
                <a:path w="2220" h="3953" fill="none" extrusionOk="0">
                  <a:moveTo>
                    <a:pt x="1581" y="1"/>
                  </a:moveTo>
                  <a:cubicBezTo>
                    <a:pt x="1581" y="1"/>
                    <a:pt x="1703" y="1885"/>
                    <a:pt x="1" y="2523"/>
                  </a:cubicBezTo>
                  <a:lnTo>
                    <a:pt x="1581" y="3952"/>
                  </a:lnTo>
                  <a:lnTo>
                    <a:pt x="2220" y="669"/>
                  </a:lnTo>
                  <a:close/>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2539357" y="2097309"/>
              <a:ext cx="504396" cy="324667"/>
            </a:xfrm>
            <a:custGeom>
              <a:avLst/>
              <a:gdLst/>
              <a:ahLst/>
              <a:cxnLst/>
              <a:rect l="l" t="t" r="r" b="b"/>
              <a:pathLst>
                <a:path w="11004" h="7083" fill="none" extrusionOk="0">
                  <a:moveTo>
                    <a:pt x="0" y="0"/>
                  </a:moveTo>
                  <a:cubicBezTo>
                    <a:pt x="0" y="0"/>
                    <a:pt x="5137" y="6626"/>
                    <a:pt x="11003" y="7082"/>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2517035" y="2697781"/>
              <a:ext cx="490507" cy="72515"/>
            </a:xfrm>
            <a:custGeom>
              <a:avLst/>
              <a:gdLst/>
              <a:ahLst/>
              <a:cxnLst/>
              <a:rect l="l" t="t" r="r" b="b"/>
              <a:pathLst>
                <a:path w="10701" h="1582" fill="none" extrusionOk="0">
                  <a:moveTo>
                    <a:pt x="1" y="1"/>
                  </a:moveTo>
                  <a:cubicBezTo>
                    <a:pt x="1" y="1"/>
                    <a:pt x="6961" y="1581"/>
                    <a:pt x="10700" y="943"/>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2210519" y="2266221"/>
              <a:ext cx="192334" cy="625269"/>
            </a:xfrm>
            <a:custGeom>
              <a:avLst/>
              <a:gdLst/>
              <a:ahLst/>
              <a:cxnLst/>
              <a:rect l="l" t="t" r="r" b="b"/>
              <a:pathLst>
                <a:path w="4196" h="13641" extrusionOk="0">
                  <a:moveTo>
                    <a:pt x="2128" y="1"/>
                  </a:moveTo>
                  <a:cubicBezTo>
                    <a:pt x="1126" y="1"/>
                    <a:pt x="181" y="790"/>
                    <a:pt x="92" y="1908"/>
                  </a:cubicBezTo>
                  <a:cubicBezTo>
                    <a:pt x="31" y="2455"/>
                    <a:pt x="1" y="3093"/>
                    <a:pt x="1" y="3580"/>
                  </a:cubicBezTo>
                  <a:cubicBezTo>
                    <a:pt x="1" y="4674"/>
                    <a:pt x="396" y="13641"/>
                    <a:pt x="396" y="13641"/>
                  </a:cubicBezTo>
                  <a:lnTo>
                    <a:pt x="3040" y="13641"/>
                  </a:lnTo>
                  <a:cubicBezTo>
                    <a:pt x="3040" y="13641"/>
                    <a:pt x="4195" y="3337"/>
                    <a:pt x="4043" y="1786"/>
                  </a:cubicBezTo>
                  <a:cubicBezTo>
                    <a:pt x="3983" y="1148"/>
                    <a:pt x="3648" y="662"/>
                    <a:pt x="3192" y="327"/>
                  </a:cubicBezTo>
                  <a:cubicBezTo>
                    <a:pt x="2855" y="103"/>
                    <a:pt x="2488"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2252323" y="2272867"/>
              <a:ext cx="132425" cy="43225"/>
            </a:xfrm>
            <a:custGeom>
              <a:avLst/>
              <a:gdLst/>
              <a:ahLst/>
              <a:cxnLst/>
              <a:rect l="l" t="t" r="r" b="b"/>
              <a:pathLst>
                <a:path w="2889" h="943" fill="none" extrusionOk="0">
                  <a:moveTo>
                    <a:pt x="1" y="547"/>
                  </a:moveTo>
                  <a:cubicBezTo>
                    <a:pt x="1" y="547"/>
                    <a:pt x="1490" y="0"/>
                    <a:pt x="2888" y="942"/>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0"/>
            <p:cNvSpPr/>
            <p:nvPr/>
          </p:nvSpPr>
          <p:spPr>
            <a:xfrm>
              <a:off x="2395840" y="1944029"/>
              <a:ext cx="13980" cy="299594"/>
            </a:xfrm>
            <a:custGeom>
              <a:avLst/>
              <a:gdLst/>
              <a:ahLst/>
              <a:cxnLst/>
              <a:rect l="l" t="t" r="r" b="b"/>
              <a:pathLst>
                <a:path w="305" h="6536" fill="none" extrusionOk="0">
                  <a:moveTo>
                    <a:pt x="304" y="1"/>
                  </a:moveTo>
                  <a:cubicBezTo>
                    <a:pt x="304" y="1"/>
                    <a:pt x="92" y="4043"/>
                    <a:pt x="0" y="6536"/>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2228625" y="2842673"/>
              <a:ext cx="133800" cy="48817"/>
            </a:xfrm>
            <a:custGeom>
              <a:avLst/>
              <a:gdLst/>
              <a:ahLst/>
              <a:cxnLst/>
              <a:rect l="l" t="t" r="r" b="b"/>
              <a:pathLst>
                <a:path w="2919" h="1065" fill="none" extrusionOk="0">
                  <a:moveTo>
                    <a:pt x="1" y="1065"/>
                  </a:moveTo>
                  <a:lnTo>
                    <a:pt x="2645" y="1065"/>
                  </a:lnTo>
                  <a:lnTo>
                    <a:pt x="2919" y="1"/>
                  </a:lnTo>
                  <a:lnTo>
                    <a:pt x="639" y="92"/>
                  </a:ln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2666144" y="1404430"/>
              <a:ext cx="298173" cy="241518"/>
            </a:xfrm>
            <a:custGeom>
              <a:avLst/>
              <a:gdLst/>
              <a:ahLst/>
              <a:cxnLst/>
              <a:rect l="l" t="t" r="r" b="b"/>
              <a:pathLst>
                <a:path w="6505" h="5269" extrusionOk="0">
                  <a:moveTo>
                    <a:pt x="3941" y="1"/>
                  </a:moveTo>
                  <a:cubicBezTo>
                    <a:pt x="2704" y="1"/>
                    <a:pt x="1520" y="496"/>
                    <a:pt x="1520" y="496"/>
                  </a:cubicBezTo>
                  <a:lnTo>
                    <a:pt x="1520" y="709"/>
                  </a:lnTo>
                  <a:cubicBezTo>
                    <a:pt x="1520" y="709"/>
                    <a:pt x="730" y="739"/>
                    <a:pt x="365" y="1590"/>
                  </a:cubicBezTo>
                  <a:cubicBezTo>
                    <a:pt x="0" y="2411"/>
                    <a:pt x="942" y="4265"/>
                    <a:pt x="942" y="4265"/>
                  </a:cubicBezTo>
                  <a:lnTo>
                    <a:pt x="1094" y="5268"/>
                  </a:lnTo>
                  <a:lnTo>
                    <a:pt x="1854" y="4873"/>
                  </a:lnTo>
                  <a:cubicBezTo>
                    <a:pt x="1854" y="4873"/>
                    <a:pt x="1945" y="4630"/>
                    <a:pt x="1763" y="4235"/>
                  </a:cubicBezTo>
                  <a:cubicBezTo>
                    <a:pt x="1611" y="3809"/>
                    <a:pt x="1976" y="3475"/>
                    <a:pt x="1976" y="3475"/>
                  </a:cubicBezTo>
                  <a:lnTo>
                    <a:pt x="2553" y="4143"/>
                  </a:lnTo>
                  <a:lnTo>
                    <a:pt x="2827" y="4022"/>
                  </a:lnTo>
                  <a:lnTo>
                    <a:pt x="2553" y="3080"/>
                  </a:lnTo>
                  <a:lnTo>
                    <a:pt x="2553" y="3080"/>
                  </a:lnTo>
                  <a:cubicBezTo>
                    <a:pt x="2553" y="3080"/>
                    <a:pt x="2572" y="3080"/>
                    <a:pt x="2607" y="3080"/>
                  </a:cubicBezTo>
                  <a:cubicBezTo>
                    <a:pt x="2781" y="3080"/>
                    <a:pt x="3364" y="3059"/>
                    <a:pt x="4073" y="2806"/>
                  </a:cubicBezTo>
                  <a:cubicBezTo>
                    <a:pt x="5988" y="2198"/>
                    <a:pt x="6505" y="1317"/>
                    <a:pt x="5654" y="466"/>
                  </a:cubicBezTo>
                  <a:cubicBezTo>
                    <a:pt x="5157" y="118"/>
                    <a:pt x="4542" y="1"/>
                    <a:pt x="3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2778996" y="1651448"/>
              <a:ext cx="55784" cy="64127"/>
            </a:xfrm>
            <a:custGeom>
              <a:avLst/>
              <a:gdLst/>
              <a:ahLst/>
              <a:cxnLst/>
              <a:rect l="l" t="t" r="r" b="b"/>
              <a:pathLst>
                <a:path w="1217" h="1399" fill="none" extrusionOk="0">
                  <a:moveTo>
                    <a:pt x="0" y="1"/>
                  </a:moveTo>
                  <a:cubicBezTo>
                    <a:pt x="0" y="1"/>
                    <a:pt x="61" y="669"/>
                    <a:pt x="1216" y="1399"/>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82" name="Google Shape;782;p30"/>
          <p:cNvSpPr txBox="1">
            <a:spLocks noGrp="1"/>
          </p:cNvSpPr>
          <p:nvPr>
            <p:ph type="title" idx="2"/>
          </p:nvPr>
        </p:nvSpPr>
        <p:spPr>
          <a:xfrm>
            <a:off x="4818333" y="1404683"/>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83" name="Google Shape;783;p30"/>
          <p:cNvSpPr txBox="1">
            <a:spLocks noGrp="1"/>
          </p:cNvSpPr>
          <p:nvPr>
            <p:ph type="title" idx="3"/>
          </p:nvPr>
        </p:nvSpPr>
        <p:spPr>
          <a:xfrm>
            <a:off x="4818333" y="3006928"/>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84" name="Google Shape;784;p30"/>
          <p:cNvSpPr txBox="1">
            <a:spLocks noGrp="1"/>
          </p:cNvSpPr>
          <p:nvPr>
            <p:ph type="title" idx="4"/>
          </p:nvPr>
        </p:nvSpPr>
        <p:spPr>
          <a:xfrm>
            <a:off x="4818333" y="1938765"/>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85" name="Google Shape;785;p30"/>
          <p:cNvSpPr txBox="1">
            <a:spLocks noGrp="1"/>
          </p:cNvSpPr>
          <p:nvPr>
            <p:ph type="title" idx="5"/>
          </p:nvPr>
        </p:nvSpPr>
        <p:spPr>
          <a:xfrm>
            <a:off x="4818333" y="3541010"/>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86" name="Google Shape;786;p30"/>
          <p:cNvSpPr txBox="1">
            <a:spLocks noGrp="1"/>
          </p:cNvSpPr>
          <p:nvPr>
            <p:ph type="title" idx="6"/>
          </p:nvPr>
        </p:nvSpPr>
        <p:spPr>
          <a:xfrm>
            <a:off x="4818333" y="2472846"/>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87" name="Google Shape;787;p30"/>
          <p:cNvSpPr txBox="1">
            <a:spLocks noGrp="1"/>
          </p:cNvSpPr>
          <p:nvPr>
            <p:ph type="title" idx="7"/>
          </p:nvPr>
        </p:nvSpPr>
        <p:spPr>
          <a:xfrm>
            <a:off x="4818333" y="4075091"/>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788" name="Google Shape;788;p30"/>
          <p:cNvSpPr txBox="1">
            <a:spLocks noGrp="1"/>
          </p:cNvSpPr>
          <p:nvPr>
            <p:ph type="subTitle" idx="1"/>
          </p:nvPr>
        </p:nvSpPr>
        <p:spPr>
          <a:xfrm>
            <a:off x="5553033" y="1404675"/>
            <a:ext cx="2305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About us</a:t>
            </a:r>
            <a:endParaRPr/>
          </a:p>
        </p:txBody>
      </p:sp>
      <p:sp>
        <p:nvSpPr>
          <p:cNvPr id="789" name="Google Shape;789;p30"/>
          <p:cNvSpPr txBox="1">
            <a:spLocks noGrp="1"/>
          </p:cNvSpPr>
          <p:nvPr>
            <p:ph type="subTitle" idx="8"/>
          </p:nvPr>
        </p:nvSpPr>
        <p:spPr>
          <a:xfrm>
            <a:off x="5553033" y="1938760"/>
            <a:ext cx="2305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Campaign Planning</a:t>
            </a:r>
            <a:endParaRPr dirty="0"/>
          </a:p>
        </p:txBody>
      </p:sp>
      <p:sp>
        <p:nvSpPr>
          <p:cNvPr id="790" name="Google Shape;790;p30"/>
          <p:cNvSpPr txBox="1">
            <a:spLocks noGrp="1"/>
          </p:cNvSpPr>
          <p:nvPr>
            <p:ph type="subTitle" idx="9"/>
          </p:nvPr>
        </p:nvSpPr>
        <p:spPr>
          <a:xfrm>
            <a:off x="5553033" y="2472845"/>
            <a:ext cx="2305500" cy="457200"/>
          </a:xfrm>
          <a:prstGeom prst="rect">
            <a:avLst/>
          </a:prstGeom>
        </p:spPr>
        <p:txBody>
          <a:bodyPr spcFirstLastPara="1" wrap="square" lIns="91425" tIns="91425" rIns="91425" bIns="91425" anchor="b" anchorCtr="0">
            <a:noAutofit/>
          </a:bodyPr>
          <a:lstStyle/>
          <a:p>
            <a:pPr marL="0" indent="0"/>
            <a:r>
              <a:rPr lang="en-US" dirty="0"/>
              <a:t>Campaign </a:t>
            </a:r>
            <a:r>
              <a:rPr lang="en" dirty="0"/>
              <a:t>Goals</a:t>
            </a:r>
            <a:endParaRPr dirty="0"/>
          </a:p>
        </p:txBody>
      </p:sp>
      <p:sp>
        <p:nvSpPr>
          <p:cNvPr id="791" name="Google Shape;791;p30"/>
          <p:cNvSpPr txBox="1">
            <a:spLocks noGrp="1"/>
          </p:cNvSpPr>
          <p:nvPr>
            <p:ph type="subTitle" idx="13"/>
          </p:nvPr>
        </p:nvSpPr>
        <p:spPr>
          <a:xfrm>
            <a:off x="5553033" y="3006930"/>
            <a:ext cx="2305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 Sample</a:t>
            </a:r>
            <a:endParaRPr dirty="0"/>
          </a:p>
        </p:txBody>
      </p:sp>
      <p:sp>
        <p:nvSpPr>
          <p:cNvPr id="792" name="Google Shape;792;p30"/>
          <p:cNvSpPr txBox="1">
            <a:spLocks noGrp="1"/>
          </p:cNvSpPr>
          <p:nvPr>
            <p:ph type="subTitle" idx="14"/>
          </p:nvPr>
        </p:nvSpPr>
        <p:spPr>
          <a:xfrm>
            <a:off x="5553032" y="3541015"/>
            <a:ext cx="2570763"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KPIs</a:t>
            </a:r>
            <a:endParaRPr dirty="0"/>
          </a:p>
        </p:txBody>
      </p:sp>
      <p:sp>
        <p:nvSpPr>
          <p:cNvPr id="793" name="Google Shape;793;p30"/>
          <p:cNvSpPr txBox="1">
            <a:spLocks noGrp="1"/>
          </p:cNvSpPr>
          <p:nvPr>
            <p:ph type="subTitle" idx="15"/>
          </p:nvPr>
        </p:nvSpPr>
        <p:spPr>
          <a:xfrm>
            <a:off x="5553033" y="4075100"/>
            <a:ext cx="2305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Real-time tracking</a:t>
            </a:r>
            <a:endParaRPr dirty="0"/>
          </a:p>
        </p:txBody>
      </p:sp>
      <p:grpSp>
        <p:nvGrpSpPr>
          <p:cNvPr id="794" name="Google Shape;794;p30"/>
          <p:cNvGrpSpPr/>
          <p:nvPr/>
        </p:nvGrpSpPr>
        <p:grpSpPr>
          <a:xfrm>
            <a:off x="8037994" y="4243188"/>
            <a:ext cx="390900" cy="286025"/>
            <a:chOff x="719994" y="4310738"/>
            <a:chExt cx="390900" cy="286025"/>
          </a:xfrm>
        </p:grpSpPr>
        <p:sp>
          <p:nvSpPr>
            <p:cNvPr id="795" name="Google Shape;795;p30"/>
            <p:cNvSpPr/>
            <p:nvPr/>
          </p:nvSpPr>
          <p:spPr>
            <a:xfrm rot="5400000">
              <a:off x="10250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rot="5400000">
              <a:off x="10250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rot="5400000">
              <a:off x="87254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rot="5400000">
              <a:off x="87254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rot="5400000">
              <a:off x="7199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rot="5400000">
              <a:off x="7199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0"/>
          <p:cNvGrpSpPr/>
          <p:nvPr/>
        </p:nvGrpSpPr>
        <p:grpSpPr>
          <a:xfrm rot="10800000">
            <a:off x="715106" y="1480625"/>
            <a:ext cx="286025" cy="1306200"/>
            <a:chOff x="978925" y="1314225"/>
            <a:chExt cx="286025" cy="1306200"/>
          </a:xfrm>
        </p:grpSpPr>
        <p:sp>
          <p:nvSpPr>
            <p:cNvPr id="802" name="Google Shape;802;p30"/>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74649F-1DE8-475F-BE46-B0FB54A418CA}"/>
              </a:ext>
            </a:extLst>
          </p:cNvPr>
          <p:cNvPicPr/>
          <p:nvPr/>
        </p:nvPicPr>
        <p:blipFill rotWithShape="1">
          <a:blip r:embed="rId2"/>
          <a:srcRect l="17789" t="19100" r="801" b="4219"/>
          <a:stretch/>
        </p:blipFill>
        <p:spPr bwMode="auto">
          <a:xfrm>
            <a:off x="0" y="0"/>
            <a:ext cx="9144000" cy="51435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9909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E229EC-CE99-4FEF-9A75-DB60941C31BC}"/>
              </a:ext>
            </a:extLst>
          </p:cNvPr>
          <p:cNvPicPr/>
          <p:nvPr/>
        </p:nvPicPr>
        <p:blipFill rotWithShape="1">
          <a:blip r:embed="rId2"/>
          <a:srcRect l="17353" t="43919" r="1042" b="19282"/>
          <a:stretch/>
        </p:blipFill>
        <p:spPr bwMode="auto">
          <a:xfrm>
            <a:off x="0" y="0"/>
            <a:ext cx="9157657" cy="2321720"/>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804176D7-09C3-4507-A3C2-0F4204B19012}"/>
              </a:ext>
            </a:extLst>
          </p:cNvPr>
          <p:cNvPicPr/>
          <p:nvPr/>
        </p:nvPicPr>
        <p:blipFill rotWithShape="1">
          <a:blip r:embed="rId3"/>
          <a:srcRect l="17398" t="22847" r="815" b="28403"/>
          <a:stretch/>
        </p:blipFill>
        <p:spPr bwMode="auto">
          <a:xfrm>
            <a:off x="409732" y="2328528"/>
            <a:ext cx="8338192" cy="27937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971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6B6427-99DA-438B-BC5C-226D519C0466}"/>
              </a:ext>
            </a:extLst>
          </p:cNvPr>
          <p:cNvPicPr/>
          <p:nvPr/>
        </p:nvPicPr>
        <p:blipFill rotWithShape="1">
          <a:blip r:embed="rId2"/>
          <a:srcRect l="17399" t="23083" r="681" b="28130"/>
          <a:stretch/>
        </p:blipFill>
        <p:spPr bwMode="auto">
          <a:xfrm>
            <a:off x="0" y="1041345"/>
            <a:ext cx="9144000" cy="30608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04129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2"/>
          <p:cNvSpPr txBox="1">
            <a:spLocks noGrp="1"/>
          </p:cNvSpPr>
          <p:nvPr>
            <p:ph type="title"/>
          </p:nvPr>
        </p:nvSpPr>
        <p:spPr>
          <a:xfrm>
            <a:off x="2624455" y="699137"/>
            <a:ext cx="5062891" cy="10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Lessons Learned</a:t>
            </a:r>
          </a:p>
        </p:txBody>
      </p:sp>
      <p:sp>
        <p:nvSpPr>
          <p:cNvPr id="852" name="Google Shape;852;p32"/>
          <p:cNvSpPr txBox="1">
            <a:spLocks noGrp="1"/>
          </p:cNvSpPr>
          <p:nvPr>
            <p:ph type="title" idx="2"/>
          </p:nvPr>
        </p:nvSpPr>
        <p:spPr>
          <a:xfrm>
            <a:off x="1534556" y="699137"/>
            <a:ext cx="1089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grpSp>
        <p:nvGrpSpPr>
          <p:cNvPr id="853" name="Google Shape;853;p32"/>
          <p:cNvGrpSpPr/>
          <p:nvPr/>
        </p:nvGrpSpPr>
        <p:grpSpPr>
          <a:xfrm flipH="1">
            <a:off x="2338269" y="2172947"/>
            <a:ext cx="3048536" cy="2423816"/>
            <a:chOff x="1102875" y="1177200"/>
            <a:chExt cx="1729175" cy="1374825"/>
          </a:xfrm>
        </p:grpSpPr>
        <p:sp>
          <p:nvSpPr>
            <p:cNvPr id="854" name="Google Shape;854;p32"/>
            <p:cNvSpPr/>
            <p:nvPr/>
          </p:nvSpPr>
          <p:spPr>
            <a:xfrm>
              <a:off x="1978275" y="1330650"/>
              <a:ext cx="333600" cy="394375"/>
            </a:xfrm>
            <a:custGeom>
              <a:avLst/>
              <a:gdLst/>
              <a:ahLst/>
              <a:cxnLst/>
              <a:rect l="l" t="t" r="r" b="b"/>
              <a:pathLst>
                <a:path w="13344" h="15775" extrusionOk="0">
                  <a:moveTo>
                    <a:pt x="10571" y="0"/>
                  </a:moveTo>
                  <a:cubicBezTo>
                    <a:pt x="10522" y="0"/>
                    <a:pt x="10473" y="13"/>
                    <a:pt x="10426" y="39"/>
                  </a:cubicBezTo>
                  <a:cubicBezTo>
                    <a:pt x="9727" y="465"/>
                    <a:pt x="8602" y="1164"/>
                    <a:pt x="8359" y="1407"/>
                  </a:cubicBezTo>
                  <a:cubicBezTo>
                    <a:pt x="8055" y="1802"/>
                    <a:pt x="7721" y="3504"/>
                    <a:pt x="7721" y="3504"/>
                  </a:cubicBezTo>
                  <a:cubicBezTo>
                    <a:pt x="7721" y="3504"/>
                    <a:pt x="1672" y="10465"/>
                    <a:pt x="851" y="12319"/>
                  </a:cubicBezTo>
                  <a:cubicBezTo>
                    <a:pt x="0" y="14143"/>
                    <a:pt x="699" y="15359"/>
                    <a:pt x="699" y="15359"/>
                  </a:cubicBezTo>
                  <a:cubicBezTo>
                    <a:pt x="699" y="15359"/>
                    <a:pt x="1210" y="15774"/>
                    <a:pt x="2038" y="15774"/>
                  </a:cubicBezTo>
                  <a:cubicBezTo>
                    <a:pt x="2535" y="15774"/>
                    <a:pt x="3146" y="15625"/>
                    <a:pt x="3830" y="15146"/>
                  </a:cubicBezTo>
                  <a:cubicBezTo>
                    <a:pt x="5684" y="13839"/>
                    <a:pt x="10578" y="4264"/>
                    <a:pt x="10578" y="4264"/>
                  </a:cubicBezTo>
                  <a:lnTo>
                    <a:pt x="13344" y="2380"/>
                  </a:lnTo>
                  <a:lnTo>
                    <a:pt x="13101" y="1924"/>
                  </a:lnTo>
                  <a:cubicBezTo>
                    <a:pt x="13101" y="1924"/>
                    <a:pt x="12493" y="1225"/>
                    <a:pt x="12037" y="1133"/>
                  </a:cubicBezTo>
                  <a:cubicBezTo>
                    <a:pt x="12016" y="1131"/>
                    <a:pt x="11993" y="1129"/>
                    <a:pt x="11967" y="1129"/>
                  </a:cubicBezTo>
                  <a:cubicBezTo>
                    <a:pt x="11424" y="1129"/>
                    <a:pt x="9818" y="1711"/>
                    <a:pt x="9818" y="1711"/>
                  </a:cubicBezTo>
                  <a:cubicBezTo>
                    <a:pt x="9818" y="1711"/>
                    <a:pt x="10791" y="951"/>
                    <a:pt x="10882" y="343"/>
                  </a:cubicBezTo>
                  <a:cubicBezTo>
                    <a:pt x="10906" y="153"/>
                    <a:pt x="10744" y="0"/>
                    <a:pt x="10571"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2242700" y="1391650"/>
              <a:ext cx="60075" cy="45625"/>
            </a:xfrm>
            <a:custGeom>
              <a:avLst/>
              <a:gdLst/>
              <a:ahLst/>
              <a:cxnLst/>
              <a:rect l="l" t="t" r="r" b="b"/>
              <a:pathLst>
                <a:path w="2403" h="1825" fill="none" extrusionOk="0">
                  <a:moveTo>
                    <a:pt x="1" y="1824"/>
                  </a:moveTo>
                  <a:cubicBezTo>
                    <a:pt x="1" y="1672"/>
                    <a:pt x="2402" y="213"/>
                    <a:pt x="2402" y="213"/>
                  </a:cubicBezTo>
                  <a:cubicBezTo>
                    <a:pt x="2402" y="213"/>
                    <a:pt x="2311" y="0"/>
                    <a:pt x="1946" y="0"/>
                  </a:cubicBezTo>
                  <a:cubicBezTo>
                    <a:pt x="1612" y="0"/>
                    <a:pt x="639" y="548"/>
                    <a:pt x="639" y="548"/>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2254875" y="1376450"/>
              <a:ext cx="47125" cy="15225"/>
            </a:xfrm>
            <a:custGeom>
              <a:avLst/>
              <a:gdLst/>
              <a:ahLst/>
              <a:cxnLst/>
              <a:rect l="l" t="t" r="r" b="b"/>
              <a:pathLst>
                <a:path w="1885" h="609" fill="none" extrusionOk="0">
                  <a:moveTo>
                    <a:pt x="0" y="608"/>
                  </a:moveTo>
                  <a:lnTo>
                    <a:pt x="1885"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2250300" y="1365050"/>
              <a:ext cx="40300" cy="13700"/>
            </a:xfrm>
            <a:custGeom>
              <a:avLst/>
              <a:gdLst/>
              <a:ahLst/>
              <a:cxnLst/>
              <a:rect l="l" t="t" r="r" b="b"/>
              <a:pathLst>
                <a:path w="1612" h="548" fill="none" extrusionOk="0">
                  <a:moveTo>
                    <a:pt x="1" y="548"/>
                  </a:moveTo>
                  <a:lnTo>
                    <a:pt x="1612"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2223700" y="1339225"/>
              <a:ext cx="26625" cy="69925"/>
            </a:xfrm>
            <a:custGeom>
              <a:avLst/>
              <a:gdLst/>
              <a:ahLst/>
              <a:cxnLst/>
              <a:rect l="l" t="t" r="r" b="b"/>
              <a:pathLst>
                <a:path w="1065" h="2797" fill="none" extrusionOk="0">
                  <a:moveTo>
                    <a:pt x="1065" y="0"/>
                  </a:moveTo>
                  <a:cubicBezTo>
                    <a:pt x="1065" y="0"/>
                    <a:pt x="518" y="1125"/>
                    <a:pt x="1" y="1398"/>
                  </a:cubicBezTo>
                  <a:cubicBezTo>
                    <a:pt x="1" y="1398"/>
                    <a:pt x="487" y="2219"/>
                    <a:pt x="62" y="2797"/>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1860475" y="1435575"/>
              <a:ext cx="220400" cy="295375"/>
            </a:xfrm>
            <a:custGeom>
              <a:avLst/>
              <a:gdLst/>
              <a:ahLst/>
              <a:cxnLst/>
              <a:rect l="l" t="t" r="r" b="b"/>
              <a:pathLst>
                <a:path w="8816" h="11815" extrusionOk="0">
                  <a:moveTo>
                    <a:pt x="2206" y="0"/>
                  </a:moveTo>
                  <a:cubicBezTo>
                    <a:pt x="1556" y="0"/>
                    <a:pt x="1065" y="189"/>
                    <a:pt x="1065" y="189"/>
                  </a:cubicBezTo>
                  <a:cubicBezTo>
                    <a:pt x="1065" y="189"/>
                    <a:pt x="1" y="857"/>
                    <a:pt x="1" y="2012"/>
                  </a:cubicBezTo>
                  <a:cubicBezTo>
                    <a:pt x="1" y="3168"/>
                    <a:pt x="4378" y="10432"/>
                    <a:pt x="4378" y="10432"/>
                  </a:cubicBezTo>
                  <a:cubicBezTo>
                    <a:pt x="4378" y="10432"/>
                    <a:pt x="5093" y="11814"/>
                    <a:pt x="6481" y="11814"/>
                  </a:cubicBezTo>
                  <a:cubicBezTo>
                    <a:pt x="6660" y="11814"/>
                    <a:pt x="6851" y="11791"/>
                    <a:pt x="7053" y="11739"/>
                  </a:cubicBezTo>
                  <a:cubicBezTo>
                    <a:pt x="8816" y="11283"/>
                    <a:pt x="8420" y="9611"/>
                    <a:pt x="8420" y="9611"/>
                  </a:cubicBezTo>
                  <a:cubicBezTo>
                    <a:pt x="8420" y="9611"/>
                    <a:pt x="5746" y="3168"/>
                    <a:pt x="4530" y="1253"/>
                  </a:cubicBezTo>
                  <a:cubicBezTo>
                    <a:pt x="3870" y="239"/>
                    <a:pt x="2938" y="0"/>
                    <a:pt x="2206"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1839975" y="1427375"/>
              <a:ext cx="192275" cy="220375"/>
            </a:xfrm>
            <a:custGeom>
              <a:avLst/>
              <a:gdLst/>
              <a:ahLst/>
              <a:cxnLst/>
              <a:rect l="l" t="t" r="r" b="b"/>
              <a:pathLst>
                <a:path w="7691" h="8815" extrusionOk="0">
                  <a:moveTo>
                    <a:pt x="3313" y="0"/>
                  </a:moveTo>
                  <a:cubicBezTo>
                    <a:pt x="0" y="1915"/>
                    <a:pt x="1763" y="8815"/>
                    <a:pt x="3070" y="8815"/>
                  </a:cubicBezTo>
                  <a:cubicBezTo>
                    <a:pt x="4377" y="8754"/>
                    <a:pt x="7690" y="5836"/>
                    <a:pt x="7690" y="5836"/>
                  </a:cubicBezTo>
                  <a:cubicBezTo>
                    <a:pt x="7690" y="5836"/>
                    <a:pt x="6535" y="3070"/>
                    <a:pt x="5775" y="1763"/>
                  </a:cubicBezTo>
                  <a:cubicBezTo>
                    <a:pt x="4985" y="456"/>
                    <a:pt x="331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1874150" y="2054275"/>
              <a:ext cx="46400" cy="448350"/>
            </a:xfrm>
            <a:custGeom>
              <a:avLst/>
              <a:gdLst/>
              <a:ahLst/>
              <a:cxnLst/>
              <a:rect l="l" t="t" r="r" b="b"/>
              <a:pathLst>
                <a:path w="1856" h="17934" fill="none" extrusionOk="0">
                  <a:moveTo>
                    <a:pt x="1" y="0"/>
                  </a:moveTo>
                  <a:lnTo>
                    <a:pt x="1855" y="17934"/>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1761700" y="2053500"/>
              <a:ext cx="40300" cy="449125"/>
            </a:xfrm>
            <a:custGeom>
              <a:avLst/>
              <a:gdLst/>
              <a:ahLst/>
              <a:cxnLst/>
              <a:rect l="l" t="t" r="r" b="b"/>
              <a:pathLst>
                <a:path w="1612" h="17965" fill="none" extrusionOk="0">
                  <a:moveTo>
                    <a:pt x="0" y="1"/>
                  </a:moveTo>
                  <a:lnTo>
                    <a:pt x="161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1518525" y="2053500"/>
              <a:ext cx="40300" cy="449125"/>
            </a:xfrm>
            <a:custGeom>
              <a:avLst/>
              <a:gdLst/>
              <a:ahLst/>
              <a:cxnLst/>
              <a:rect l="l" t="t" r="r" b="b"/>
              <a:pathLst>
                <a:path w="1612" h="17965" fill="none" extrusionOk="0">
                  <a:moveTo>
                    <a:pt x="1612" y="1"/>
                  </a:moveTo>
                  <a:lnTo>
                    <a:pt x="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1444825" y="1606700"/>
              <a:ext cx="374650" cy="453675"/>
            </a:xfrm>
            <a:custGeom>
              <a:avLst/>
              <a:gdLst/>
              <a:ahLst/>
              <a:cxnLst/>
              <a:rect l="l" t="t" r="r" b="b"/>
              <a:pathLst>
                <a:path w="14986" h="18147" extrusionOk="0">
                  <a:moveTo>
                    <a:pt x="973" y="0"/>
                  </a:moveTo>
                  <a:cubicBezTo>
                    <a:pt x="426" y="0"/>
                    <a:pt x="0" y="487"/>
                    <a:pt x="61" y="1034"/>
                  </a:cubicBezTo>
                  <a:lnTo>
                    <a:pt x="2280" y="17356"/>
                  </a:lnTo>
                  <a:cubicBezTo>
                    <a:pt x="2341" y="17812"/>
                    <a:pt x="2736" y="18147"/>
                    <a:pt x="3192" y="18147"/>
                  </a:cubicBezTo>
                  <a:lnTo>
                    <a:pt x="13982" y="18147"/>
                  </a:lnTo>
                  <a:cubicBezTo>
                    <a:pt x="14560" y="18147"/>
                    <a:pt x="14985" y="17660"/>
                    <a:pt x="14894" y="17113"/>
                  </a:cubicBezTo>
                  <a:lnTo>
                    <a:pt x="12706" y="791"/>
                  </a:lnTo>
                  <a:cubicBezTo>
                    <a:pt x="12645" y="335"/>
                    <a:pt x="12250" y="0"/>
                    <a:pt x="11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1615800" y="2023875"/>
              <a:ext cx="319175" cy="37250"/>
            </a:xfrm>
            <a:custGeom>
              <a:avLst/>
              <a:gdLst/>
              <a:ahLst/>
              <a:cxnLst/>
              <a:rect l="l" t="t" r="r" b="b"/>
              <a:pathLst>
                <a:path w="12767" h="1490" extrusionOk="0">
                  <a:moveTo>
                    <a:pt x="0" y="1"/>
                  </a:moveTo>
                  <a:lnTo>
                    <a:pt x="0" y="1490"/>
                  </a:lnTo>
                  <a:lnTo>
                    <a:pt x="12767" y="1490"/>
                  </a:lnTo>
                  <a:cubicBezTo>
                    <a:pt x="12767" y="669"/>
                    <a:pt x="12098" y="1"/>
                    <a:pt x="11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1792850" y="2401550"/>
              <a:ext cx="157325" cy="113850"/>
            </a:xfrm>
            <a:custGeom>
              <a:avLst/>
              <a:gdLst/>
              <a:ahLst/>
              <a:cxnLst/>
              <a:rect l="l" t="t" r="r" b="b"/>
              <a:pathLst>
                <a:path w="6293" h="4554" extrusionOk="0">
                  <a:moveTo>
                    <a:pt x="3314" y="0"/>
                  </a:moveTo>
                  <a:lnTo>
                    <a:pt x="1125" y="213"/>
                  </a:lnTo>
                  <a:lnTo>
                    <a:pt x="1" y="4438"/>
                  </a:lnTo>
                  <a:cubicBezTo>
                    <a:pt x="1" y="4438"/>
                    <a:pt x="3367" y="4553"/>
                    <a:pt x="5151" y="4553"/>
                  </a:cubicBezTo>
                  <a:cubicBezTo>
                    <a:pt x="5788" y="4553"/>
                    <a:pt x="6224" y="4539"/>
                    <a:pt x="6232" y="4499"/>
                  </a:cubicBezTo>
                  <a:cubicBezTo>
                    <a:pt x="6293" y="4347"/>
                    <a:pt x="3800" y="2857"/>
                    <a:pt x="3800" y="2857"/>
                  </a:cubicBezTo>
                  <a:lnTo>
                    <a:pt x="3010" y="1793"/>
                  </a:lnTo>
                  <a:lnTo>
                    <a:pt x="33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2182675" y="2401550"/>
              <a:ext cx="157325" cy="113850"/>
            </a:xfrm>
            <a:custGeom>
              <a:avLst/>
              <a:gdLst/>
              <a:ahLst/>
              <a:cxnLst/>
              <a:rect l="l" t="t" r="r" b="b"/>
              <a:pathLst>
                <a:path w="6293" h="4554" extrusionOk="0">
                  <a:moveTo>
                    <a:pt x="2311" y="0"/>
                  </a:moveTo>
                  <a:lnTo>
                    <a:pt x="122" y="213"/>
                  </a:lnTo>
                  <a:lnTo>
                    <a:pt x="1" y="4438"/>
                  </a:lnTo>
                  <a:cubicBezTo>
                    <a:pt x="1" y="4438"/>
                    <a:pt x="3351" y="4553"/>
                    <a:pt x="5138" y="4553"/>
                  </a:cubicBezTo>
                  <a:cubicBezTo>
                    <a:pt x="5777" y="4553"/>
                    <a:pt x="6216" y="4539"/>
                    <a:pt x="6232" y="4499"/>
                  </a:cubicBezTo>
                  <a:cubicBezTo>
                    <a:pt x="6293" y="4347"/>
                    <a:pt x="3770" y="2857"/>
                    <a:pt x="3770" y="2857"/>
                  </a:cubicBezTo>
                  <a:lnTo>
                    <a:pt x="2949" y="1976"/>
                  </a:lnTo>
                  <a:lnTo>
                    <a:pt x="2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1706975" y="1830875"/>
              <a:ext cx="541850" cy="582100"/>
            </a:xfrm>
            <a:custGeom>
              <a:avLst/>
              <a:gdLst/>
              <a:ahLst/>
              <a:cxnLst/>
              <a:rect l="l" t="t" r="r" b="b"/>
              <a:pathLst>
                <a:path w="21674" h="23284" extrusionOk="0">
                  <a:moveTo>
                    <a:pt x="6262" y="0"/>
                  </a:moveTo>
                  <a:lnTo>
                    <a:pt x="1" y="3040"/>
                  </a:lnTo>
                  <a:cubicBezTo>
                    <a:pt x="1" y="3040"/>
                    <a:pt x="1217" y="7052"/>
                    <a:pt x="6931" y="7721"/>
                  </a:cubicBezTo>
                  <a:cubicBezTo>
                    <a:pt x="8727" y="7931"/>
                    <a:pt x="10130" y="8003"/>
                    <a:pt x="11209" y="8003"/>
                  </a:cubicBezTo>
                  <a:cubicBezTo>
                    <a:pt x="13563" y="8003"/>
                    <a:pt x="14378" y="7660"/>
                    <a:pt x="14378" y="7660"/>
                  </a:cubicBezTo>
                  <a:lnTo>
                    <a:pt x="19059" y="23283"/>
                  </a:lnTo>
                  <a:lnTo>
                    <a:pt x="21582" y="23283"/>
                  </a:lnTo>
                  <a:cubicBezTo>
                    <a:pt x="21673" y="17569"/>
                    <a:pt x="20214" y="9332"/>
                    <a:pt x="19515" y="5806"/>
                  </a:cubicBezTo>
                  <a:cubicBezTo>
                    <a:pt x="19302" y="4711"/>
                    <a:pt x="18542" y="3800"/>
                    <a:pt x="17509" y="3374"/>
                  </a:cubicBezTo>
                  <a:cubicBezTo>
                    <a:pt x="12342" y="1186"/>
                    <a:pt x="6262" y="0"/>
                    <a:pt x="6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1569450" y="1818700"/>
              <a:ext cx="436950" cy="600350"/>
            </a:xfrm>
            <a:custGeom>
              <a:avLst/>
              <a:gdLst/>
              <a:ahLst/>
              <a:cxnLst/>
              <a:rect l="l" t="t" r="r" b="b"/>
              <a:pathLst>
                <a:path w="17478" h="24014" extrusionOk="0">
                  <a:moveTo>
                    <a:pt x="3253" y="1"/>
                  </a:moveTo>
                  <a:cubicBezTo>
                    <a:pt x="3253" y="1"/>
                    <a:pt x="0" y="5533"/>
                    <a:pt x="3101" y="7448"/>
                  </a:cubicBezTo>
                  <a:cubicBezTo>
                    <a:pt x="4602" y="8360"/>
                    <a:pt x="6618" y="8596"/>
                    <a:pt x="8296" y="8596"/>
                  </a:cubicBezTo>
                  <a:cubicBezTo>
                    <a:pt x="10084" y="8596"/>
                    <a:pt x="11490" y="8329"/>
                    <a:pt x="11490" y="8329"/>
                  </a:cubicBezTo>
                  <a:lnTo>
                    <a:pt x="11490" y="8329"/>
                  </a:lnTo>
                  <a:lnTo>
                    <a:pt x="9484" y="23922"/>
                  </a:lnTo>
                  <a:lnTo>
                    <a:pt x="12584" y="24013"/>
                  </a:lnTo>
                  <a:cubicBezTo>
                    <a:pt x="12584" y="24013"/>
                    <a:pt x="16292" y="11612"/>
                    <a:pt x="17265" y="6445"/>
                  </a:cubicBezTo>
                  <a:cubicBezTo>
                    <a:pt x="17478" y="5320"/>
                    <a:pt x="16931" y="4165"/>
                    <a:pt x="15867" y="3618"/>
                  </a:cubicBezTo>
                  <a:lnTo>
                    <a:pt x="10213" y="761"/>
                  </a:lnTo>
                  <a:lnTo>
                    <a:pt x="32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1865050" y="2472975"/>
              <a:ext cx="22050" cy="16750"/>
            </a:xfrm>
            <a:custGeom>
              <a:avLst/>
              <a:gdLst/>
              <a:ahLst/>
              <a:cxnLst/>
              <a:rect l="l" t="t" r="r" b="b"/>
              <a:pathLst>
                <a:path w="882" h="670" fill="none" extrusionOk="0">
                  <a:moveTo>
                    <a:pt x="882" y="0"/>
                  </a:moveTo>
                  <a:lnTo>
                    <a:pt x="0"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1852125" y="2454725"/>
              <a:ext cx="22825" cy="12950"/>
            </a:xfrm>
            <a:custGeom>
              <a:avLst/>
              <a:gdLst/>
              <a:ahLst/>
              <a:cxnLst/>
              <a:rect l="l" t="t" r="r" b="b"/>
              <a:pathLst>
                <a:path w="913" h="518" fill="none" extrusionOk="0">
                  <a:moveTo>
                    <a:pt x="912" y="1"/>
                  </a:moveTo>
                  <a:lnTo>
                    <a:pt x="0" y="5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2265500" y="2472975"/>
              <a:ext cx="11425" cy="20550"/>
            </a:xfrm>
            <a:custGeom>
              <a:avLst/>
              <a:gdLst/>
              <a:ahLst/>
              <a:cxnLst/>
              <a:rect l="l" t="t" r="r" b="b"/>
              <a:pathLst>
                <a:path w="457" h="822" fill="none" extrusionOk="0">
                  <a:moveTo>
                    <a:pt x="457" y="0"/>
                  </a:moveTo>
                  <a:lnTo>
                    <a:pt x="1" y="82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2240425" y="2450925"/>
              <a:ext cx="15975" cy="24350"/>
            </a:xfrm>
            <a:custGeom>
              <a:avLst/>
              <a:gdLst/>
              <a:ahLst/>
              <a:cxnLst/>
              <a:rect l="l" t="t" r="r" b="b"/>
              <a:pathLst>
                <a:path w="639" h="974" fill="none" extrusionOk="0">
                  <a:moveTo>
                    <a:pt x="639" y="1"/>
                  </a:moveTo>
                  <a:lnTo>
                    <a:pt x="1" y="974"/>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1623400" y="1405150"/>
              <a:ext cx="356400" cy="446250"/>
            </a:xfrm>
            <a:custGeom>
              <a:avLst/>
              <a:gdLst/>
              <a:ahLst/>
              <a:cxnLst/>
              <a:rect l="l" t="t" r="r" b="b"/>
              <a:pathLst>
                <a:path w="14256" h="17850" extrusionOk="0">
                  <a:moveTo>
                    <a:pt x="4370" y="0"/>
                  </a:moveTo>
                  <a:cubicBezTo>
                    <a:pt x="3444" y="0"/>
                    <a:pt x="1742" y="47"/>
                    <a:pt x="1155" y="372"/>
                  </a:cubicBezTo>
                  <a:cubicBezTo>
                    <a:pt x="152" y="2439"/>
                    <a:pt x="0" y="10646"/>
                    <a:pt x="0" y="10646"/>
                  </a:cubicBezTo>
                  <a:cubicBezTo>
                    <a:pt x="0" y="10646"/>
                    <a:pt x="152" y="13959"/>
                    <a:pt x="274" y="15874"/>
                  </a:cubicBezTo>
                  <a:cubicBezTo>
                    <a:pt x="335" y="16664"/>
                    <a:pt x="943" y="17333"/>
                    <a:pt x="1733" y="17424"/>
                  </a:cubicBezTo>
                  <a:cubicBezTo>
                    <a:pt x="4347" y="17698"/>
                    <a:pt x="9484" y="17850"/>
                    <a:pt x="9484" y="17850"/>
                  </a:cubicBezTo>
                  <a:cubicBezTo>
                    <a:pt x="9484" y="17850"/>
                    <a:pt x="11125" y="17819"/>
                    <a:pt x="11368" y="17211"/>
                  </a:cubicBezTo>
                  <a:cubicBezTo>
                    <a:pt x="11581" y="16604"/>
                    <a:pt x="11247" y="13655"/>
                    <a:pt x="11247" y="13655"/>
                  </a:cubicBezTo>
                  <a:cubicBezTo>
                    <a:pt x="11247" y="13655"/>
                    <a:pt x="14256" y="3290"/>
                    <a:pt x="13952" y="2378"/>
                  </a:cubicBezTo>
                  <a:cubicBezTo>
                    <a:pt x="13618" y="1467"/>
                    <a:pt x="12554" y="1071"/>
                    <a:pt x="12554" y="1071"/>
                  </a:cubicBezTo>
                  <a:cubicBezTo>
                    <a:pt x="11338" y="524"/>
                    <a:pt x="4985" y="8"/>
                    <a:pt x="4985" y="8"/>
                  </a:cubicBezTo>
                  <a:cubicBezTo>
                    <a:pt x="4985" y="8"/>
                    <a:pt x="4740" y="0"/>
                    <a:pt x="4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1856675" y="1962325"/>
              <a:ext cx="60075" cy="64625"/>
            </a:xfrm>
            <a:custGeom>
              <a:avLst/>
              <a:gdLst/>
              <a:ahLst/>
              <a:cxnLst/>
              <a:rect l="l" t="t" r="r" b="b"/>
              <a:pathLst>
                <a:path w="2403" h="2585" fill="none" extrusionOk="0">
                  <a:moveTo>
                    <a:pt x="1" y="2584"/>
                  </a:moveTo>
                  <a:cubicBezTo>
                    <a:pt x="1" y="2584"/>
                    <a:pt x="183" y="669"/>
                    <a:pt x="2402"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1504850" y="1413525"/>
              <a:ext cx="220400" cy="295375"/>
            </a:xfrm>
            <a:custGeom>
              <a:avLst/>
              <a:gdLst/>
              <a:ahLst/>
              <a:cxnLst/>
              <a:rect l="l" t="t" r="r" b="b"/>
              <a:pathLst>
                <a:path w="8816" h="11815" extrusionOk="0">
                  <a:moveTo>
                    <a:pt x="6610" y="1"/>
                  </a:moveTo>
                  <a:cubicBezTo>
                    <a:pt x="5879" y="1"/>
                    <a:pt x="4946" y="239"/>
                    <a:pt x="4286" y="1253"/>
                  </a:cubicBezTo>
                  <a:cubicBezTo>
                    <a:pt x="3071" y="3168"/>
                    <a:pt x="396" y="9612"/>
                    <a:pt x="396" y="9612"/>
                  </a:cubicBezTo>
                  <a:cubicBezTo>
                    <a:pt x="396" y="9612"/>
                    <a:pt x="1" y="11284"/>
                    <a:pt x="1764" y="11740"/>
                  </a:cubicBezTo>
                  <a:cubicBezTo>
                    <a:pt x="1965" y="11792"/>
                    <a:pt x="2156" y="11815"/>
                    <a:pt x="2336" y="11815"/>
                  </a:cubicBezTo>
                  <a:cubicBezTo>
                    <a:pt x="3723" y="11815"/>
                    <a:pt x="4438" y="10433"/>
                    <a:pt x="4438" y="10433"/>
                  </a:cubicBezTo>
                  <a:cubicBezTo>
                    <a:pt x="4438" y="10433"/>
                    <a:pt x="8815" y="3168"/>
                    <a:pt x="8815" y="2013"/>
                  </a:cubicBezTo>
                  <a:cubicBezTo>
                    <a:pt x="8815" y="858"/>
                    <a:pt x="7752" y="189"/>
                    <a:pt x="7752" y="189"/>
                  </a:cubicBezTo>
                  <a:cubicBezTo>
                    <a:pt x="7752" y="189"/>
                    <a:pt x="7260" y="1"/>
                    <a:pt x="6610"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1508650" y="1630400"/>
              <a:ext cx="490150" cy="117225"/>
            </a:xfrm>
            <a:custGeom>
              <a:avLst/>
              <a:gdLst/>
              <a:ahLst/>
              <a:cxnLst/>
              <a:rect l="l" t="t" r="r" b="b"/>
              <a:pathLst>
                <a:path w="19606" h="4689" extrusionOk="0">
                  <a:moveTo>
                    <a:pt x="2783" y="1"/>
                  </a:moveTo>
                  <a:cubicBezTo>
                    <a:pt x="1406" y="1"/>
                    <a:pt x="609" y="390"/>
                    <a:pt x="609" y="390"/>
                  </a:cubicBezTo>
                  <a:cubicBezTo>
                    <a:pt x="487" y="451"/>
                    <a:pt x="365" y="633"/>
                    <a:pt x="274" y="876"/>
                  </a:cubicBezTo>
                  <a:cubicBezTo>
                    <a:pt x="1" y="1879"/>
                    <a:pt x="578" y="2943"/>
                    <a:pt x="1551" y="3277"/>
                  </a:cubicBezTo>
                  <a:cubicBezTo>
                    <a:pt x="4751" y="4439"/>
                    <a:pt x="10909" y="4526"/>
                    <a:pt x="12695" y="4526"/>
                  </a:cubicBezTo>
                  <a:cubicBezTo>
                    <a:pt x="13013" y="4526"/>
                    <a:pt x="13192" y="4524"/>
                    <a:pt x="13192" y="4524"/>
                  </a:cubicBezTo>
                  <a:lnTo>
                    <a:pt x="14104" y="4676"/>
                  </a:lnTo>
                  <a:cubicBezTo>
                    <a:pt x="14158" y="4685"/>
                    <a:pt x="14216" y="4689"/>
                    <a:pt x="14276" y="4689"/>
                  </a:cubicBezTo>
                  <a:cubicBezTo>
                    <a:pt x="15252" y="4689"/>
                    <a:pt x="17083" y="3612"/>
                    <a:pt x="17083" y="3612"/>
                  </a:cubicBezTo>
                  <a:lnTo>
                    <a:pt x="19302" y="3673"/>
                  </a:lnTo>
                  <a:lnTo>
                    <a:pt x="19606" y="2548"/>
                  </a:lnTo>
                  <a:cubicBezTo>
                    <a:pt x="19606" y="2548"/>
                    <a:pt x="17022" y="1150"/>
                    <a:pt x="16475" y="1150"/>
                  </a:cubicBezTo>
                  <a:cubicBezTo>
                    <a:pt x="15928" y="1150"/>
                    <a:pt x="13192" y="2457"/>
                    <a:pt x="13192" y="2457"/>
                  </a:cubicBezTo>
                  <a:cubicBezTo>
                    <a:pt x="13192" y="2457"/>
                    <a:pt x="5989" y="390"/>
                    <a:pt x="3922" y="86"/>
                  </a:cubicBezTo>
                  <a:cubicBezTo>
                    <a:pt x="3508" y="25"/>
                    <a:pt x="3128" y="1"/>
                    <a:pt x="2783"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1548925" y="1406525"/>
              <a:ext cx="191525" cy="197150"/>
            </a:xfrm>
            <a:custGeom>
              <a:avLst/>
              <a:gdLst/>
              <a:ahLst/>
              <a:cxnLst/>
              <a:rect l="l" t="t" r="r" b="b"/>
              <a:pathLst>
                <a:path w="7661" h="7886" extrusionOk="0">
                  <a:moveTo>
                    <a:pt x="5375" y="1"/>
                  </a:moveTo>
                  <a:cubicBezTo>
                    <a:pt x="4620" y="1"/>
                    <a:pt x="3339" y="179"/>
                    <a:pt x="2523" y="1260"/>
                  </a:cubicBezTo>
                  <a:cubicBezTo>
                    <a:pt x="1277" y="2871"/>
                    <a:pt x="1" y="6123"/>
                    <a:pt x="1" y="6123"/>
                  </a:cubicBezTo>
                  <a:cubicBezTo>
                    <a:pt x="1" y="6123"/>
                    <a:pt x="2767" y="7825"/>
                    <a:pt x="4925" y="7886"/>
                  </a:cubicBezTo>
                  <a:cubicBezTo>
                    <a:pt x="4925" y="7886"/>
                    <a:pt x="7660" y="3053"/>
                    <a:pt x="7660" y="1989"/>
                  </a:cubicBezTo>
                  <a:cubicBezTo>
                    <a:pt x="7660" y="925"/>
                    <a:pt x="6293" y="135"/>
                    <a:pt x="5989" y="44"/>
                  </a:cubicBezTo>
                  <a:cubicBezTo>
                    <a:pt x="5989" y="44"/>
                    <a:pt x="5745" y="1"/>
                    <a:pt x="5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1563375" y="1634050"/>
              <a:ext cx="71450" cy="26625"/>
            </a:xfrm>
            <a:custGeom>
              <a:avLst/>
              <a:gdLst/>
              <a:ahLst/>
              <a:cxnLst/>
              <a:rect l="l" t="t" r="r" b="b"/>
              <a:pathLst>
                <a:path w="2858" h="1065" fill="none" extrusionOk="0">
                  <a:moveTo>
                    <a:pt x="2857" y="183"/>
                  </a:moveTo>
                  <a:cubicBezTo>
                    <a:pt x="2857" y="183"/>
                    <a:pt x="1216" y="1"/>
                    <a:pt x="0" y="1064"/>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1915200" y="1659125"/>
              <a:ext cx="5350" cy="59300"/>
            </a:xfrm>
            <a:custGeom>
              <a:avLst/>
              <a:gdLst/>
              <a:ahLst/>
              <a:cxnLst/>
              <a:rect l="l" t="t" r="r" b="b"/>
              <a:pathLst>
                <a:path w="214" h="2372" fill="none" extrusionOk="0">
                  <a:moveTo>
                    <a:pt x="213" y="1"/>
                  </a:moveTo>
                  <a:lnTo>
                    <a:pt x="0" y="2372"/>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1919000" y="1672050"/>
              <a:ext cx="62325" cy="24350"/>
            </a:xfrm>
            <a:custGeom>
              <a:avLst/>
              <a:gdLst/>
              <a:ahLst/>
              <a:cxnLst/>
              <a:rect l="l" t="t" r="r" b="b"/>
              <a:pathLst>
                <a:path w="2493" h="974" fill="none" extrusionOk="0">
                  <a:moveTo>
                    <a:pt x="0" y="0"/>
                  </a:moveTo>
                  <a:lnTo>
                    <a:pt x="2493" y="97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1920525" y="1691050"/>
              <a:ext cx="50925" cy="16725"/>
            </a:xfrm>
            <a:custGeom>
              <a:avLst/>
              <a:gdLst/>
              <a:ahLst/>
              <a:cxnLst/>
              <a:rect l="l" t="t" r="r" b="b"/>
              <a:pathLst>
                <a:path w="2037" h="669" fill="none" extrusionOk="0">
                  <a:moveTo>
                    <a:pt x="0" y="0"/>
                  </a:moveTo>
                  <a:lnTo>
                    <a:pt x="2037"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1916725" y="1707750"/>
              <a:ext cx="40300" cy="9150"/>
            </a:xfrm>
            <a:custGeom>
              <a:avLst/>
              <a:gdLst/>
              <a:ahLst/>
              <a:cxnLst/>
              <a:rect l="l" t="t" r="r" b="b"/>
              <a:pathLst>
                <a:path w="1612" h="366" fill="none" extrusionOk="0">
                  <a:moveTo>
                    <a:pt x="0" y="1"/>
                  </a:moveTo>
                  <a:lnTo>
                    <a:pt x="1611" y="366"/>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1662900" y="1471425"/>
              <a:ext cx="54750" cy="131500"/>
            </a:xfrm>
            <a:custGeom>
              <a:avLst/>
              <a:gdLst/>
              <a:ahLst/>
              <a:cxnLst/>
              <a:rect l="l" t="t" r="r" b="b"/>
              <a:pathLst>
                <a:path w="2190" h="5260" fill="none" extrusionOk="0">
                  <a:moveTo>
                    <a:pt x="1" y="5259"/>
                  </a:moveTo>
                  <a:cubicBezTo>
                    <a:pt x="1" y="5259"/>
                    <a:pt x="2037" y="1278"/>
                    <a:pt x="2189"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1775375" y="1209175"/>
              <a:ext cx="129975" cy="171550"/>
            </a:xfrm>
            <a:custGeom>
              <a:avLst/>
              <a:gdLst/>
              <a:ahLst/>
              <a:cxnLst/>
              <a:rect l="l" t="t" r="r" b="b"/>
              <a:pathLst>
                <a:path w="5199" h="6862" extrusionOk="0">
                  <a:moveTo>
                    <a:pt x="2478" y="1"/>
                  </a:moveTo>
                  <a:cubicBezTo>
                    <a:pt x="1779" y="1"/>
                    <a:pt x="1076" y="177"/>
                    <a:pt x="730" y="704"/>
                  </a:cubicBezTo>
                  <a:cubicBezTo>
                    <a:pt x="61" y="1767"/>
                    <a:pt x="1" y="3682"/>
                    <a:pt x="821" y="4989"/>
                  </a:cubicBezTo>
                  <a:cubicBezTo>
                    <a:pt x="1476" y="6032"/>
                    <a:pt x="2865" y="6862"/>
                    <a:pt x="3694" y="6862"/>
                  </a:cubicBezTo>
                  <a:cubicBezTo>
                    <a:pt x="3904" y="6862"/>
                    <a:pt x="4078" y="6808"/>
                    <a:pt x="4195" y="6692"/>
                  </a:cubicBezTo>
                  <a:cubicBezTo>
                    <a:pt x="5077" y="5263"/>
                    <a:pt x="5168" y="2284"/>
                    <a:pt x="5168" y="2284"/>
                  </a:cubicBezTo>
                  <a:cubicBezTo>
                    <a:pt x="5198" y="1798"/>
                    <a:pt x="4864" y="764"/>
                    <a:pt x="4226" y="369"/>
                  </a:cubicBezTo>
                  <a:cubicBezTo>
                    <a:pt x="3903" y="185"/>
                    <a:pt x="3192" y="1"/>
                    <a:pt x="2478"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1751825" y="1300450"/>
              <a:ext cx="95000" cy="146725"/>
            </a:xfrm>
            <a:custGeom>
              <a:avLst/>
              <a:gdLst/>
              <a:ahLst/>
              <a:cxnLst/>
              <a:rect l="l" t="t" r="r" b="b"/>
              <a:pathLst>
                <a:path w="3800" h="5869" extrusionOk="0">
                  <a:moveTo>
                    <a:pt x="1611" y="1"/>
                  </a:moveTo>
                  <a:lnTo>
                    <a:pt x="0" y="4287"/>
                  </a:lnTo>
                  <a:cubicBezTo>
                    <a:pt x="0" y="4287"/>
                    <a:pt x="616" y="5869"/>
                    <a:pt x="2134" y="5869"/>
                  </a:cubicBezTo>
                  <a:cubicBezTo>
                    <a:pt x="2162" y="5869"/>
                    <a:pt x="2190" y="5868"/>
                    <a:pt x="2219" y="5867"/>
                  </a:cubicBezTo>
                  <a:cubicBezTo>
                    <a:pt x="3800" y="5807"/>
                    <a:pt x="3526" y="4651"/>
                    <a:pt x="3526" y="4651"/>
                  </a:cubicBezTo>
                  <a:lnTo>
                    <a:pt x="3800" y="2615"/>
                  </a:lnTo>
                  <a:lnTo>
                    <a:pt x="161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1746500" y="1177200"/>
              <a:ext cx="202150" cy="164325"/>
            </a:xfrm>
            <a:custGeom>
              <a:avLst/>
              <a:gdLst/>
              <a:ahLst/>
              <a:cxnLst/>
              <a:rect l="l" t="t" r="r" b="b"/>
              <a:pathLst>
                <a:path w="8086" h="6573" extrusionOk="0">
                  <a:moveTo>
                    <a:pt x="6447" y="0"/>
                  </a:moveTo>
                  <a:cubicBezTo>
                    <a:pt x="6107" y="0"/>
                    <a:pt x="5698" y="594"/>
                    <a:pt x="5441" y="645"/>
                  </a:cubicBezTo>
                  <a:cubicBezTo>
                    <a:pt x="5431" y="646"/>
                    <a:pt x="5420" y="647"/>
                    <a:pt x="5407" y="647"/>
                  </a:cubicBezTo>
                  <a:cubicBezTo>
                    <a:pt x="5187" y="647"/>
                    <a:pt x="4572" y="503"/>
                    <a:pt x="3864" y="503"/>
                  </a:cubicBezTo>
                  <a:cubicBezTo>
                    <a:pt x="3378" y="503"/>
                    <a:pt x="2849" y="570"/>
                    <a:pt x="2371" y="797"/>
                  </a:cubicBezTo>
                  <a:cubicBezTo>
                    <a:pt x="1156" y="1344"/>
                    <a:pt x="882" y="2742"/>
                    <a:pt x="882" y="2742"/>
                  </a:cubicBezTo>
                  <a:cubicBezTo>
                    <a:pt x="882" y="2742"/>
                    <a:pt x="335" y="2925"/>
                    <a:pt x="183" y="3746"/>
                  </a:cubicBezTo>
                  <a:cubicBezTo>
                    <a:pt x="0" y="4566"/>
                    <a:pt x="1247" y="6572"/>
                    <a:pt x="1247" y="6572"/>
                  </a:cubicBezTo>
                  <a:lnTo>
                    <a:pt x="1642" y="5539"/>
                  </a:lnTo>
                  <a:cubicBezTo>
                    <a:pt x="1642" y="5539"/>
                    <a:pt x="1368" y="4840"/>
                    <a:pt x="1459" y="4323"/>
                  </a:cubicBezTo>
                  <a:cubicBezTo>
                    <a:pt x="1517" y="3998"/>
                    <a:pt x="1719" y="3937"/>
                    <a:pt x="1861" y="3937"/>
                  </a:cubicBezTo>
                  <a:cubicBezTo>
                    <a:pt x="1944" y="3937"/>
                    <a:pt x="2007" y="3958"/>
                    <a:pt x="2007" y="3958"/>
                  </a:cubicBezTo>
                  <a:lnTo>
                    <a:pt x="2007" y="4992"/>
                  </a:lnTo>
                  <a:lnTo>
                    <a:pt x="2463" y="4840"/>
                  </a:lnTo>
                  <a:lnTo>
                    <a:pt x="2463" y="3198"/>
                  </a:lnTo>
                  <a:cubicBezTo>
                    <a:pt x="2463" y="3198"/>
                    <a:pt x="2766" y="2621"/>
                    <a:pt x="3344" y="2591"/>
                  </a:cubicBezTo>
                  <a:cubicBezTo>
                    <a:pt x="3366" y="2588"/>
                    <a:pt x="3389" y="2587"/>
                    <a:pt x="3414" y="2587"/>
                  </a:cubicBezTo>
                  <a:cubicBezTo>
                    <a:pt x="4018" y="2587"/>
                    <a:pt x="5536" y="3269"/>
                    <a:pt x="6353" y="3502"/>
                  </a:cubicBezTo>
                  <a:cubicBezTo>
                    <a:pt x="6428" y="3526"/>
                    <a:pt x="6503" y="3536"/>
                    <a:pt x="6576" y="3536"/>
                  </a:cubicBezTo>
                  <a:cubicBezTo>
                    <a:pt x="7367" y="3536"/>
                    <a:pt x="8042" y="2291"/>
                    <a:pt x="7903" y="2013"/>
                  </a:cubicBezTo>
                  <a:cubicBezTo>
                    <a:pt x="7850" y="1924"/>
                    <a:pt x="7759" y="1892"/>
                    <a:pt x="7658" y="1892"/>
                  </a:cubicBezTo>
                  <a:cubicBezTo>
                    <a:pt x="7416" y="1892"/>
                    <a:pt x="7113" y="2074"/>
                    <a:pt x="7113" y="2074"/>
                  </a:cubicBezTo>
                  <a:cubicBezTo>
                    <a:pt x="7113" y="2074"/>
                    <a:pt x="8086" y="1132"/>
                    <a:pt x="7721" y="736"/>
                  </a:cubicBezTo>
                  <a:cubicBezTo>
                    <a:pt x="7639" y="639"/>
                    <a:pt x="7542" y="603"/>
                    <a:pt x="7443" y="603"/>
                  </a:cubicBezTo>
                  <a:cubicBezTo>
                    <a:pt x="7138" y="603"/>
                    <a:pt x="6809" y="949"/>
                    <a:pt x="6809" y="949"/>
                  </a:cubicBezTo>
                  <a:cubicBezTo>
                    <a:pt x="6809" y="949"/>
                    <a:pt x="6961" y="372"/>
                    <a:pt x="6627" y="68"/>
                  </a:cubicBezTo>
                  <a:cubicBezTo>
                    <a:pt x="6570" y="20"/>
                    <a:pt x="6510" y="0"/>
                    <a:pt x="6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1827050" y="1274625"/>
              <a:ext cx="42575" cy="42575"/>
            </a:xfrm>
            <a:custGeom>
              <a:avLst/>
              <a:gdLst/>
              <a:ahLst/>
              <a:cxnLst/>
              <a:rect l="l" t="t" r="r" b="b"/>
              <a:pathLst>
                <a:path w="1703" h="1703" fill="none" extrusionOk="0">
                  <a:moveTo>
                    <a:pt x="1703" y="852"/>
                  </a:moveTo>
                  <a:cubicBezTo>
                    <a:pt x="1703" y="1308"/>
                    <a:pt x="1338" y="1703"/>
                    <a:pt x="851" y="1703"/>
                  </a:cubicBezTo>
                  <a:cubicBezTo>
                    <a:pt x="396" y="1703"/>
                    <a:pt x="0" y="1308"/>
                    <a:pt x="0" y="852"/>
                  </a:cubicBezTo>
                  <a:cubicBezTo>
                    <a:pt x="0" y="396"/>
                    <a:pt x="396" y="1"/>
                    <a:pt x="851" y="1"/>
                  </a:cubicBezTo>
                  <a:cubicBezTo>
                    <a:pt x="1338" y="1"/>
                    <a:pt x="1703" y="396"/>
                    <a:pt x="1703"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1884050" y="1274625"/>
              <a:ext cx="41800" cy="42575"/>
            </a:xfrm>
            <a:custGeom>
              <a:avLst/>
              <a:gdLst/>
              <a:ahLst/>
              <a:cxnLst/>
              <a:rect l="l" t="t" r="r" b="b"/>
              <a:pathLst>
                <a:path w="1672" h="1703" fill="none" extrusionOk="0">
                  <a:moveTo>
                    <a:pt x="1672" y="852"/>
                  </a:moveTo>
                  <a:cubicBezTo>
                    <a:pt x="1672" y="1308"/>
                    <a:pt x="1307" y="1703"/>
                    <a:pt x="821" y="1703"/>
                  </a:cubicBezTo>
                  <a:cubicBezTo>
                    <a:pt x="365" y="1703"/>
                    <a:pt x="0" y="1308"/>
                    <a:pt x="0" y="852"/>
                  </a:cubicBezTo>
                  <a:cubicBezTo>
                    <a:pt x="0" y="396"/>
                    <a:pt x="365" y="1"/>
                    <a:pt x="821" y="1"/>
                  </a:cubicBezTo>
                  <a:cubicBezTo>
                    <a:pt x="1307" y="1"/>
                    <a:pt x="1672" y="396"/>
                    <a:pt x="1672"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1869600" y="1295900"/>
              <a:ext cx="14475" cy="25"/>
            </a:xfrm>
            <a:custGeom>
              <a:avLst/>
              <a:gdLst/>
              <a:ahLst/>
              <a:cxnLst/>
              <a:rect l="l" t="t" r="r" b="b"/>
              <a:pathLst>
                <a:path w="579" h="1" fill="none" extrusionOk="0">
                  <a:moveTo>
                    <a:pt x="1" y="1"/>
                  </a:moveTo>
                  <a:lnTo>
                    <a:pt x="578"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751825" y="1407600"/>
              <a:ext cx="68400" cy="48675"/>
            </a:xfrm>
            <a:custGeom>
              <a:avLst/>
              <a:gdLst/>
              <a:ahLst/>
              <a:cxnLst/>
              <a:rect l="l" t="t" r="r" b="b"/>
              <a:pathLst>
                <a:path w="2736" h="1947" fill="none" extrusionOk="0">
                  <a:moveTo>
                    <a:pt x="0" y="1"/>
                  </a:moveTo>
                  <a:cubicBezTo>
                    <a:pt x="0" y="1"/>
                    <a:pt x="578" y="1946"/>
                    <a:pt x="2736" y="15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941025" y="1475225"/>
              <a:ext cx="378450" cy="245475"/>
            </a:xfrm>
            <a:custGeom>
              <a:avLst/>
              <a:gdLst/>
              <a:ahLst/>
              <a:cxnLst/>
              <a:rect l="l" t="t" r="r" b="b"/>
              <a:pathLst>
                <a:path w="15138" h="9819" extrusionOk="0">
                  <a:moveTo>
                    <a:pt x="1794" y="1"/>
                  </a:moveTo>
                  <a:cubicBezTo>
                    <a:pt x="1490" y="1"/>
                    <a:pt x="1247" y="214"/>
                    <a:pt x="1217" y="518"/>
                  </a:cubicBezTo>
                  <a:lnTo>
                    <a:pt x="62" y="9150"/>
                  </a:lnTo>
                  <a:cubicBezTo>
                    <a:pt x="1" y="9515"/>
                    <a:pt x="274" y="9819"/>
                    <a:pt x="639" y="9819"/>
                  </a:cubicBezTo>
                  <a:lnTo>
                    <a:pt x="13344" y="9819"/>
                  </a:lnTo>
                  <a:cubicBezTo>
                    <a:pt x="13648" y="9819"/>
                    <a:pt x="13892" y="9606"/>
                    <a:pt x="13922" y="9302"/>
                  </a:cubicBezTo>
                  <a:lnTo>
                    <a:pt x="15077" y="670"/>
                  </a:lnTo>
                  <a:cubicBezTo>
                    <a:pt x="15138" y="305"/>
                    <a:pt x="14864" y="1"/>
                    <a:pt x="14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2107450" y="1578575"/>
              <a:ext cx="69175" cy="69175"/>
            </a:xfrm>
            <a:custGeom>
              <a:avLst/>
              <a:gdLst/>
              <a:ahLst/>
              <a:cxnLst/>
              <a:rect l="l" t="t" r="r" b="b"/>
              <a:pathLst>
                <a:path w="2767" h="2767" extrusionOk="0">
                  <a:moveTo>
                    <a:pt x="1368" y="1"/>
                  </a:moveTo>
                  <a:cubicBezTo>
                    <a:pt x="608" y="1"/>
                    <a:pt x="0" y="639"/>
                    <a:pt x="0" y="1399"/>
                  </a:cubicBezTo>
                  <a:cubicBezTo>
                    <a:pt x="0" y="2159"/>
                    <a:pt x="608" y="2767"/>
                    <a:pt x="1368" y="2767"/>
                  </a:cubicBezTo>
                  <a:cubicBezTo>
                    <a:pt x="2128" y="2767"/>
                    <a:pt x="2766" y="2159"/>
                    <a:pt x="2766" y="1399"/>
                  </a:cubicBezTo>
                  <a:cubicBezTo>
                    <a:pt x="2766" y="639"/>
                    <a:pt x="2128" y="1"/>
                    <a:pt x="1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1700150" y="1567175"/>
              <a:ext cx="201400" cy="76775"/>
            </a:xfrm>
            <a:custGeom>
              <a:avLst/>
              <a:gdLst/>
              <a:ahLst/>
              <a:cxnLst/>
              <a:rect l="l" t="t" r="r" b="b"/>
              <a:pathLst>
                <a:path w="8056" h="3071" fill="none" extrusionOk="0">
                  <a:moveTo>
                    <a:pt x="0" y="2828"/>
                  </a:moveTo>
                  <a:cubicBezTo>
                    <a:pt x="0" y="2828"/>
                    <a:pt x="4924" y="3071"/>
                    <a:pt x="8055"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1930400" y="1498025"/>
              <a:ext cx="7625" cy="134525"/>
            </a:xfrm>
            <a:custGeom>
              <a:avLst/>
              <a:gdLst/>
              <a:ahLst/>
              <a:cxnLst/>
              <a:rect l="l" t="t" r="r" b="b"/>
              <a:pathLst>
                <a:path w="305" h="5381" fill="none" extrusionOk="0">
                  <a:moveTo>
                    <a:pt x="152" y="1"/>
                  </a:moveTo>
                  <a:cubicBezTo>
                    <a:pt x="152" y="1"/>
                    <a:pt x="304" y="3679"/>
                    <a:pt x="0" y="53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1803500" y="1338450"/>
              <a:ext cx="35725" cy="34975"/>
            </a:xfrm>
            <a:custGeom>
              <a:avLst/>
              <a:gdLst/>
              <a:ahLst/>
              <a:cxnLst/>
              <a:rect l="l" t="t" r="r" b="b"/>
              <a:pathLst>
                <a:path w="1429" h="1399" fill="none" extrusionOk="0">
                  <a:moveTo>
                    <a:pt x="0" y="1"/>
                  </a:moveTo>
                  <a:cubicBezTo>
                    <a:pt x="0" y="1"/>
                    <a:pt x="61" y="913"/>
                    <a:pt x="1429" y="1399"/>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2236625" y="1213075"/>
              <a:ext cx="246225" cy="208225"/>
            </a:xfrm>
            <a:custGeom>
              <a:avLst/>
              <a:gdLst/>
              <a:ahLst/>
              <a:cxnLst/>
              <a:rect l="l" t="t" r="r" b="b"/>
              <a:pathLst>
                <a:path w="9849" h="8329" extrusionOk="0">
                  <a:moveTo>
                    <a:pt x="4378" y="0"/>
                  </a:moveTo>
                  <a:cubicBezTo>
                    <a:pt x="4317" y="0"/>
                    <a:pt x="4286" y="0"/>
                    <a:pt x="4226" y="31"/>
                  </a:cubicBezTo>
                  <a:cubicBezTo>
                    <a:pt x="3739" y="396"/>
                    <a:pt x="548" y="2949"/>
                    <a:pt x="1" y="7812"/>
                  </a:cubicBezTo>
                  <a:cubicBezTo>
                    <a:pt x="1" y="7934"/>
                    <a:pt x="92" y="8055"/>
                    <a:pt x="213" y="8055"/>
                  </a:cubicBezTo>
                  <a:lnTo>
                    <a:pt x="5624" y="8329"/>
                  </a:lnTo>
                  <a:cubicBezTo>
                    <a:pt x="5745" y="8329"/>
                    <a:pt x="5837" y="8238"/>
                    <a:pt x="5837" y="8116"/>
                  </a:cubicBezTo>
                  <a:cubicBezTo>
                    <a:pt x="6293" y="3982"/>
                    <a:pt x="8694" y="1490"/>
                    <a:pt x="9697" y="639"/>
                  </a:cubicBezTo>
                  <a:cubicBezTo>
                    <a:pt x="9849" y="517"/>
                    <a:pt x="9758" y="274"/>
                    <a:pt x="9575" y="274"/>
                  </a:cubicBezTo>
                  <a:lnTo>
                    <a:pt x="4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2250300" y="1226000"/>
              <a:ext cx="208250" cy="182400"/>
            </a:xfrm>
            <a:custGeom>
              <a:avLst/>
              <a:gdLst/>
              <a:ahLst/>
              <a:cxnLst/>
              <a:rect l="l" t="t" r="r" b="b"/>
              <a:pathLst>
                <a:path w="8330" h="7296" extrusionOk="0">
                  <a:moveTo>
                    <a:pt x="5067" y="969"/>
                  </a:moveTo>
                  <a:cubicBezTo>
                    <a:pt x="5091" y="969"/>
                    <a:pt x="5114" y="970"/>
                    <a:pt x="5138" y="973"/>
                  </a:cubicBezTo>
                  <a:cubicBezTo>
                    <a:pt x="5411" y="1034"/>
                    <a:pt x="5502" y="1246"/>
                    <a:pt x="5320" y="1490"/>
                  </a:cubicBezTo>
                  <a:cubicBezTo>
                    <a:pt x="5188" y="1701"/>
                    <a:pt x="4919" y="1866"/>
                    <a:pt x="4671" y="1866"/>
                  </a:cubicBezTo>
                  <a:cubicBezTo>
                    <a:pt x="4633" y="1866"/>
                    <a:pt x="4596" y="1862"/>
                    <a:pt x="4560" y="1854"/>
                  </a:cubicBezTo>
                  <a:cubicBezTo>
                    <a:pt x="4287" y="1824"/>
                    <a:pt x="4195" y="1581"/>
                    <a:pt x="4347" y="1338"/>
                  </a:cubicBezTo>
                  <a:cubicBezTo>
                    <a:pt x="4514" y="1115"/>
                    <a:pt x="4808" y="969"/>
                    <a:pt x="5067" y="969"/>
                  </a:cubicBezTo>
                  <a:close/>
                  <a:moveTo>
                    <a:pt x="3922" y="0"/>
                  </a:moveTo>
                  <a:cubicBezTo>
                    <a:pt x="3831" y="61"/>
                    <a:pt x="3709" y="152"/>
                    <a:pt x="3557" y="304"/>
                  </a:cubicBezTo>
                  <a:cubicBezTo>
                    <a:pt x="3223" y="578"/>
                    <a:pt x="2797" y="1003"/>
                    <a:pt x="2341" y="1581"/>
                  </a:cubicBezTo>
                  <a:cubicBezTo>
                    <a:pt x="1764" y="2280"/>
                    <a:pt x="1186" y="3222"/>
                    <a:pt x="730" y="4347"/>
                  </a:cubicBezTo>
                  <a:cubicBezTo>
                    <a:pt x="426" y="5076"/>
                    <a:pt x="183" y="5927"/>
                    <a:pt x="31" y="6839"/>
                  </a:cubicBezTo>
                  <a:cubicBezTo>
                    <a:pt x="31" y="6900"/>
                    <a:pt x="31" y="6961"/>
                    <a:pt x="1" y="7052"/>
                  </a:cubicBezTo>
                  <a:lnTo>
                    <a:pt x="4834" y="7295"/>
                  </a:lnTo>
                  <a:cubicBezTo>
                    <a:pt x="4864" y="7174"/>
                    <a:pt x="4864" y="7082"/>
                    <a:pt x="4895" y="6991"/>
                  </a:cubicBezTo>
                  <a:cubicBezTo>
                    <a:pt x="5016" y="6110"/>
                    <a:pt x="5229" y="5319"/>
                    <a:pt x="5502" y="4590"/>
                  </a:cubicBezTo>
                  <a:cubicBezTo>
                    <a:pt x="6019" y="3192"/>
                    <a:pt x="6718" y="2097"/>
                    <a:pt x="7387" y="1246"/>
                  </a:cubicBezTo>
                  <a:cubicBezTo>
                    <a:pt x="7721" y="851"/>
                    <a:pt x="8025" y="487"/>
                    <a:pt x="8329" y="213"/>
                  </a:cubicBezTo>
                  <a:lnTo>
                    <a:pt x="39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250300" y="1290575"/>
              <a:ext cx="137575" cy="117825"/>
            </a:xfrm>
            <a:custGeom>
              <a:avLst/>
              <a:gdLst/>
              <a:ahLst/>
              <a:cxnLst/>
              <a:rect l="l" t="t" r="r" b="b"/>
              <a:pathLst>
                <a:path w="5503" h="4713" extrusionOk="0">
                  <a:moveTo>
                    <a:pt x="4155" y="0"/>
                  </a:moveTo>
                  <a:cubicBezTo>
                    <a:pt x="3838" y="0"/>
                    <a:pt x="1452" y="1343"/>
                    <a:pt x="730" y="1764"/>
                  </a:cubicBezTo>
                  <a:cubicBezTo>
                    <a:pt x="426" y="2493"/>
                    <a:pt x="183" y="3314"/>
                    <a:pt x="31" y="4256"/>
                  </a:cubicBezTo>
                  <a:cubicBezTo>
                    <a:pt x="31" y="4317"/>
                    <a:pt x="31" y="4378"/>
                    <a:pt x="1" y="4469"/>
                  </a:cubicBezTo>
                  <a:lnTo>
                    <a:pt x="4834" y="4712"/>
                  </a:lnTo>
                  <a:cubicBezTo>
                    <a:pt x="4834" y="4591"/>
                    <a:pt x="4864" y="4499"/>
                    <a:pt x="4864" y="4378"/>
                  </a:cubicBezTo>
                  <a:cubicBezTo>
                    <a:pt x="5016" y="3527"/>
                    <a:pt x="5229" y="2736"/>
                    <a:pt x="5502" y="2007"/>
                  </a:cubicBezTo>
                  <a:cubicBezTo>
                    <a:pt x="5229" y="1551"/>
                    <a:pt x="4347" y="31"/>
                    <a:pt x="4165" y="1"/>
                  </a:cubicBezTo>
                  <a:cubicBezTo>
                    <a:pt x="4162" y="0"/>
                    <a:pt x="4159" y="0"/>
                    <a:pt x="4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262450" y="1707750"/>
              <a:ext cx="1177850" cy="39550"/>
            </a:xfrm>
            <a:custGeom>
              <a:avLst/>
              <a:gdLst/>
              <a:ahLst/>
              <a:cxnLst/>
              <a:rect l="l" t="t" r="r" b="b"/>
              <a:pathLst>
                <a:path w="47114" h="1582" extrusionOk="0">
                  <a:moveTo>
                    <a:pt x="0" y="1"/>
                  </a:moveTo>
                  <a:lnTo>
                    <a:pt x="0" y="1582"/>
                  </a:lnTo>
                  <a:lnTo>
                    <a:pt x="47114" y="1582"/>
                  </a:lnTo>
                  <a:lnTo>
                    <a:pt x="47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102875" y="1747275"/>
              <a:ext cx="213550" cy="797150"/>
            </a:xfrm>
            <a:custGeom>
              <a:avLst/>
              <a:gdLst/>
              <a:ahLst/>
              <a:cxnLst/>
              <a:rect l="l" t="t" r="r" b="b"/>
              <a:pathLst>
                <a:path w="8542" h="31886" extrusionOk="0">
                  <a:moveTo>
                    <a:pt x="6383" y="1"/>
                  </a:moveTo>
                  <a:lnTo>
                    <a:pt x="0" y="31886"/>
                  </a:lnTo>
                  <a:lnTo>
                    <a:pt x="821" y="31886"/>
                  </a:lnTo>
                  <a:lnTo>
                    <a:pt x="8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387100" y="1747275"/>
              <a:ext cx="213550" cy="797150"/>
            </a:xfrm>
            <a:custGeom>
              <a:avLst/>
              <a:gdLst/>
              <a:ahLst/>
              <a:cxnLst/>
              <a:rect l="l" t="t" r="r" b="b"/>
              <a:pathLst>
                <a:path w="8542" h="31886" extrusionOk="0">
                  <a:moveTo>
                    <a:pt x="0" y="1"/>
                  </a:moveTo>
                  <a:lnTo>
                    <a:pt x="7721" y="31886"/>
                  </a:lnTo>
                  <a:lnTo>
                    <a:pt x="8541" y="31886"/>
                  </a:lnTo>
                  <a:lnTo>
                    <a:pt x="2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490825" y="1911175"/>
              <a:ext cx="202525" cy="351325"/>
            </a:xfrm>
            <a:custGeom>
              <a:avLst/>
              <a:gdLst/>
              <a:ahLst/>
              <a:cxnLst/>
              <a:rect l="l" t="t" r="r" b="b"/>
              <a:pathLst>
                <a:path w="8101" h="14053" extrusionOk="0">
                  <a:moveTo>
                    <a:pt x="1935" y="1"/>
                  </a:moveTo>
                  <a:cubicBezTo>
                    <a:pt x="986" y="1"/>
                    <a:pt x="1" y="734"/>
                    <a:pt x="350" y="2381"/>
                  </a:cubicBezTo>
                  <a:cubicBezTo>
                    <a:pt x="1079" y="5755"/>
                    <a:pt x="2751" y="4752"/>
                    <a:pt x="3268" y="6089"/>
                  </a:cubicBezTo>
                  <a:cubicBezTo>
                    <a:pt x="3815" y="7457"/>
                    <a:pt x="2751" y="8977"/>
                    <a:pt x="3572" y="10405"/>
                  </a:cubicBezTo>
                  <a:cubicBezTo>
                    <a:pt x="4392" y="11834"/>
                    <a:pt x="5912" y="11165"/>
                    <a:pt x="6885" y="14053"/>
                  </a:cubicBezTo>
                  <a:cubicBezTo>
                    <a:pt x="6885" y="14053"/>
                    <a:pt x="8101" y="11530"/>
                    <a:pt x="7797" y="9889"/>
                  </a:cubicBezTo>
                  <a:cubicBezTo>
                    <a:pt x="7523" y="8217"/>
                    <a:pt x="6034" y="8582"/>
                    <a:pt x="6429" y="6606"/>
                  </a:cubicBezTo>
                  <a:cubicBezTo>
                    <a:pt x="6854" y="4600"/>
                    <a:pt x="6490" y="3414"/>
                    <a:pt x="5304" y="3232"/>
                  </a:cubicBezTo>
                  <a:cubicBezTo>
                    <a:pt x="4119" y="3019"/>
                    <a:pt x="4088" y="2047"/>
                    <a:pt x="3268" y="679"/>
                  </a:cubicBezTo>
                  <a:cubicBezTo>
                    <a:pt x="3003" y="238"/>
                    <a:pt x="2475"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2542875" y="1958525"/>
              <a:ext cx="126925" cy="365525"/>
            </a:xfrm>
            <a:custGeom>
              <a:avLst/>
              <a:gdLst/>
              <a:ahLst/>
              <a:cxnLst/>
              <a:rect l="l" t="t" r="r" b="b"/>
              <a:pathLst>
                <a:path w="5077" h="14621" extrusionOk="0">
                  <a:moveTo>
                    <a:pt x="122" y="1"/>
                  </a:moveTo>
                  <a:lnTo>
                    <a:pt x="0" y="92"/>
                  </a:lnTo>
                  <a:cubicBezTo>
                    <a:pt x="2918" y="3557"/>
                    <a:pt x="4043" y="7326"/>
                    <a:pt x="4468" y="9849"/>
                  </a:cubicBezTo>
                  <a:cubicBezTo>
                    <a:pt x="4924" y="12615"/>
                    <a:pt x="4681" y="14590"/>
                    <a:pt x="4681" y="14590"/>
                  </a:cubicBezTo>
                  <a:lnTo>
                    <a:pt x="4863" y="14621"/>
                  </a:lnTo>
                  <a:cubicBezTo>
                    <a:pt x="4863" y="14590"/>
                    <a:pt x="5076" y="12615"/>
                    <a:pt x="4620" y="9849"/>
                  </a:cubicBezTo>
                  <a:cubicBezTo>
                    <a:pt x="4195" y="7265"/>
                    <a:pt x="3070" y="3496"/>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2662175" y="1975900"/>
              <a:ext cx="169875" cy="296475"/>
            </a:xfrm>
            <a:custGeom>
              <a:avLst/>
              <a:gdLst/>
              <a:ahLst/>
              <a:cxnLst/>
              <a:rect l="l" t="t" r="r" b="b"/>
              <a:pathLst>
                <a:path w="6795" h="11859" extrusionOk="0">
                  <a:moveTo>
                    <a:pt x="5188" y="1"/>
                  </a:moveTo>
                  <a:cubicBezTo>
                    <a:pt x="4730" y="1"/>
                    <a:pt x="4276" y="204"/>
                    <a:pt x="4043" y="582"/>
                  </a:cubicBezTo>
                  <a:cubicBezTo>
                    <a:pt x="3374" y="1707"/>
                    <a:pt x="3344" y="2527"/>
                    <a:pt x="2341" y="2710"/>
                  </a:cubicBezTo>
                  <a:cubicBezTo>
                    <a:pt x="1338" y="2892"/>
                    <a:pt x="1034" y="3865"/>
                    <a:pt x="1398" y="5567"/>
                  </a:cubicBezTo>
                  <a:cubicBezTo>
                    <a:pt x="1733" y="7239"/>
                    <a:pt x="487" y="6935"/>
                    <a:pt x="243" y="8333"/>
                  </a:cubicBezTo>
                  <a:cubicBezTo>
                    <a:pt x="0" y="9731"/>
                    <a:pt x="1003" y="11859"/>
                    <a:pt x="1003" y="11859"/>
                  </a:cubicBezTo>
                  <a:cubicBezTo>
                    <a:pt x="1854" y="9397"/>
                    <a:pt x="3101" y="9974"/>
                    <a:pt x="3800" y="8759"/>
                  </a:cubicBezTo>
                  <a:cubicBezTo>
                    <a:pt x="4468" y="7573"/>
                    <a:pt x="3617" y="6266"/>
                    <a:pt x="4043" y="5141"/>
                  </a:cubicBezTo>
                  <a:cubicBezTo>
                    <a:pt x="4499" y="4017"/>
                    <a:pt x="5927" y="4838"/>
                    <a:pt x="6505" y="1980"/>
                  </a:cubicBezTo>
                  <a:cubicBezTo>
                    <a:pt x="6794" y="612"/>
                    <a:pt x="5983" y="1"/>
                    <a:pt x="5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2681175" y="2015525"/>
              <a:ext cx="107925" cy="308525"/>
            </a:xfrm>
            <a:custGeom>
              <a:avLst/>
              <a:gdLst/>
              <a:ahLst/>
              <a:cxnLst/>
              <a:rect l="l" t="t" r="r" b="b"/>
              <a:pathLst>
                <a:path w="4317" h="12341" extrusionOk="0">
                  <a:moveTo>
                    <a:pt x="4195" y="0"/>
                  </a:moveTo>
                  <a:cubicBezTo>
                    <a:pt x="1702" y="2949"/>
                    <a:pt x="760" y="6140"/>
                    <a:pt x="395" y="8298"/>
                  </a:cubicBezTo>
                  <a:cubicBezTo>
                    <a:pt x="0" y="10639"/>
                    <a:pt x="213" y="12341"/>
                    <a:pt x="213" y="12341"/>
                  </a:cubicBezTo>
                  <a:lnTo>
                    <a:pt x="335" y="12310"/>
                  </a:lnTo>
                  <a:cubicBezTo>
                    <a:pt x="335" y="12310"/>
                    <a:pt x="152" y="10639"/>
                    <a:pt x="547" y="8329"/>
                  </a:cubicBezTo>
                  <a:cubicBezTo>
                    <a:pt x="882" y="6171"/>
                    <a:pt x="1824" y="3009"/>
                    <a:pt x="4316" y="91"/>
                  </a:cubicBezTo>
                  <a:lnTo>
                    <a:pt x="4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2552750" y="2297425"/>
              <a:ext cx="242425" cy="238650"/>
            </a:xfrm>
            <a:custGeom>
              <a:avLst/>
              <a:gdLst/>
              <a:ahLst/>
              <a:cxnLst/>
              <a:rect l="l" t="t" r="r" b="b"/>
              <a:pathLst>
                <a:path w="9697" h="9546" extrusionOk="0">
                  <a:moveTo>
                    <a:pt x="0" y="1"/>
                  </a:moveTo>
                  <a:lnTo>
                    <a:pt x="1429" y="9545"/>
                  </a:lnTo>
                  <a:lnTo>
                    <a:pt x="8298" y="9545"/>
                  </a:lnTo>
                  <a:lnTo>
                    <a:pt x="96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2563375" y="2297425"/>
              <a:ext cx="58550" cy="238650"/>
            </a:xfrm>
            <a:custGeom>
              <a:avLst/>
              <a:gdLst/>
              <a:ahLst/>
              <a:cxnLst/>
              <a:rect l="l" t="t" r="r" b="b"/>
              <a:pathLst>
                <a:path w="2342" h="9546" extrusionOk="0">
                  <a:moveTo>
                    <a:pt x="1" y="1"/>
                  </a:moveTo>
                  <a:lnTo>
                    <a:pt x="1399" y="9545"/>
                  </a:lnTo>
                  <a:lnTo>
                    <a:pt x="2341" y="9545"/>
                  </a:lnTo>
                  <a:lnTo>
                    <a:pt x="91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2713850" y="2297425"/>
              <a:ext cx="81325" cy="238650"/>
            </a:xfrm>
            <a:custGeom>
              <a:avLst/>
              <a:gdLst/>
              <a:ahLst/>
              <a:cxnLst/>
              <a:rect l="l" t="t" r="r" b="b"/>
              <a:pathLst>
                <a:path w="3253" h="9546" extrusionOk="0">
                  <a:moveTo>
                    <a:pt x="1398" y="1"/>
                  </a:moveTo>
                  <a:lnTo>
                    <a:pt x="0" y="9545"/>
                  </a:lnTo>
                  <a:lnTo>
                    <a:pt x="1854" y="9545"/>
                  </a:lnTo>
                  <a:lnTo>
                    <a:pt x="325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2557300" y="2325550"/>
              <a:ext cx="234075" cy="14475"/>
            </a:xfrm>
            <a:custGeom>
              <a:avLst/>
              <a:gdLst/>
              <a:ahLst/>
              <a:cxnLst/>
              <a:rect l="l" t="t" r="r" b="b"/>
              <a:pathLst>
                <a:path w="9363" h="579" extrusionOk="0">
                  <a:moveTo>
                    <a:pt x="1" y="1"/>
                  </a:moveTo>
                  <a:lnTo>
                    <a:pt x="92" y="578"/>
                  </a:lnTo>
                  <a:lnTo>
                    <a:pt x="9271" y="578"/>
                  </a:lnTo>
                  <a:lnTo>
                    <a:pt x="936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2599850" y="2536050"/>
              <a:ext cx="148975" cy="15975"/>
            </a:xfrm>
            <a:custGeom>
              <a:avLst/>
              <a:gdLst/>
              <a:ahLst/>
              <a:cxnLst/>
              <a:rect l="l" t="t" r="r" b="b"/>
              <a:pathLst>
                <a:path w="5959" h="639" extrusionOk="0">
                  <a:moveTo>
                    <a:pt x="1" y="0"/>
                  </a:moveTo>
                  <a:lnTo>
                    <a:pt x="1" y="638"/>
                  </a:lnTo>
                  <a:lnTo>
                    <a:pt x="5958" y="63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599850" y="2536050"/>
              <a:ext cx="148975" cy="8375"/>
            </a:xfrm>
            <a:custGeom>
              <a:avLst/>
              <a:gdLst/>
              <a:ahLst/>
              <a:cxnLst/>
              <a:rect l="l" t="t" r="r" b="b"/>
              <a:pathLst>
                <a:path w="5959" h="335" extrusionOk="0">
                  <a:moveTo>
                    <a:pt x="1" y="0"/>
                  </a:moveTo>
                  <a:lnTo>
                    <a:pt x="1" y="335"/>
                  </a:lnTo>
                  <a:lnTo>
                    <a:pt x="5958" y="335"/>
                  </a:lnTo>
                  <a:lnTo>
                    <a:pt x="595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2542100" y="2290600"/>
              <a:ext cx="263725" cy="34975"/>
            </a:xfrm>
            <a:custGeom>
              <a:avLst/>
              <a:gdLst/>
              <a:ahLst/>
              <a:cxnLst/>
              <a:rect l="l" t="t" r="r" b="b"/>
              <a:pathLst>
                <a:path w="10549" h="1399" extrusionOk="0">
                  <a:moveTo>
                    <a:pt x="1" y="0"/>
                  </a:moveTo>
                  <a:lnTo>
                    <a:pt x="1" y="1399"/>
                  </a:lnTo>
                  <a:lnTo>
                    <a:pt x="10548" y="1399"/>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2757150" y="2290600"/>
              <a:ext cx="48675" cy="34975"/>
            </a:xfrm>
            <a:custGeom>
              <a:avLst/>
              <a:gdLst/>
              <a:ahLst/>
              <a:cxnLst/>
              <a:rect l="l" t="t" r="r" b="b"/>
              <a:pathLst>
                <a:path w="1947" h="1399" extrusionOk="0">
                  <a:moveTo>
                    <a:pt x="1" y="0"/>
                  </a:moveTo>
                  <a:lnTo>
                    <a:pt x="1" y="1399"/>
                  </a:lnTo>
                  <a:lnTo>
                    <a:pt x="1946" y="1399"/>
                  </a:lnTo>
                  <a:lnTo>
                    <a:pt x="1946"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2548175" y="2290600"/>
              <a:ext cx="32700" cy="34975"/>
            </a:xfrm>
            <a:custGeom>
              <a:avLst/>
              <a:gdLst/>
              <a:ahLst/>
              <a:cxnLst/>
              <a:rect l="l" t="t" r="r" b="b"/>
              <a:pathLst>
                <a:path w="1308" h="1399" extrusionOk="0">
                  <a:moveTo>
                    <a:pt x="1" y="0"/>
                  </a:moveTo>
                  <a:lnTo>
                    <a:pt x="1" y="1399"/>
                  </a:lnTo>
                  <a:lnTo>
                    <a:pt x="1308" y="1399"/>
                  </a:lnTo>
                  <a:lnTo>
                    <a:pt x="130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32"/>
          <p:cNvGrpSpPr/>
          <p:nvPr/>
        </p:nvGrpSpPr>
        <p:grpSpPr>
          <a:xfrm>
            <a:off x="5386863" y="1857455"/>
            <a:ext cx="1271331" cy="1230183"/>
            <a:chOff x="6739025" y="763225"/>
            <a:chExt cx="798675" cy="772825"/>
          </a:xfrm>
        </p:grpSpPr>
        <p:sp>
          <p:nvSpPr>
            <p:cNvPr id="917" name="Google Shape;917;p32"/>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6739025" y="900000"/>
              <a:ext cx="798675" cy="636050"/>
            </a:xfrm>
            <a:custGeom>
              <a:avLst/>
              <a:gdLst/>
              <a:ahLst/>
              <a:cxnLst/>
              <a:rect l="l" t="t" r="r" b="b"/>
              <a:pathLst>
                <a:path w="31947" h="25442" extrusionOk="0">
                  <a:moveTo>
                    <a:pt x="1" y="1"/>
                  </a:moveTo>
                  <a:lnTo>
                    <a:pt x="1" y="25442"/>
                  </a:lnTo>
                  <a:lnTo>
                    <a:pt x="31947" y="25442"/>
                  </a:lnTo>
                  <a:lnTo>
                    <a:pt x="31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6761075" y="921275"/>
              <a:ext cx="754600" cy="592750"/>
            </a:xfrm>
            <a:custGeom>
              <a:avLst/>
              <a:gdLst/>
              <a:ahLst/>
              <a:cxnLst/>
              <a:rect l="l" t="t" r="r" b="b"/>
              <a:pathLst>
                <a:path w="30184" h="23710" extrusionOk="0">
                  <a:moveTo>
                    <a:pt x="0" y="1"/>
                  </a:moveTo>
                  <a:lnTo>
                    <a:pt x="0" y="23709"/>
                  </a:lnTo>
                  <a:lnTo>
                    <a:pt x="30183" y="23709"/>
                  </a:lnTo>
                  <a:lnTo>
                    <a:pt x="3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783875" y="950925"/>
              <a:ext cx="418725" cy="534225"/>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277800" y="1283750"/>
              <a:ext cx="189225" cy="12175"/>
            </a:xfrm>
            <a:custGeom>
              <a:avLst/>
              <a:gdLst/>
              <a:ahLst/>
              <a:cxnLst/>
              <a:rect l="l" t="t" r="r" b="b"/>
              <a:pathLst>
                <a:path w="7569" h="487" fill="none" extrusionOk="0">
                  <a:moveTo>
                    <a:pt x="7569" y="487"/>
                  </a:moveTo>
                  <a:lnTo>
                    <a:pt x="7265" y="183"/>
                  </a:lnTo>
                  <a:cubicBezTo>
                    <a:pt x="7083" y="0"/>
                    <a:pt x="6809" y="0"/>
                    <a:pt x="6627" y="183"/>
                  </a:cubicBezTo>
                  <a:lnTo>
                    <a:pt x="6627" y="183"/>
                  </a:lnTo>
                  <a:cubicBezTo>
                    <a:pt x="6444" y="365"/>
                    <a:pt x="6171" y="365"/>
                    <a:pt x="5988" y="183"/>
                  </a:cubicBezTo>
                  <a:lnTo>
                    <a:pt x="5988" y="183"/>
                  </a:lnTo>
                  <a:cubicBezTo>
                    <a:pt x="5836" y="0"/>
                    <a:pt x="5532" y="0"/>
                    <a:pt x="5380" y="183"/>
                  </a:cubicBezTo>
                  <a:lnTo>
                    <a:pt x="5380" y="183"/>
                  </a:lnTo>
                  <a:cubicBezTo>
                    <a:pt x="5198" y="365"/>
                    <a:pt x="4924" y="365"/>
                    <a:pt x="4742" y="183"/>
                  </a:cubicBezTo>
                  <a:lnTo>
                    <a:pt x="4742" y="183"/>
                  </a:lnTo>
                  <a:cubicBezTo>
                    <a:pt x="4560" y="0"/>
                    <a:pt x="4286" y="0"/>
                    <a:pt x="4104" y="183"/>
                  </a:cubicBezTo>
                  <a:lnTo>
                    <a:pt x="4104" y="183"/>
                  </a:lnTo>
                  <a:cubicBezTo>
                    <a:pt x="3921" y="365"/>
                    <a:pt x="3648" y="365"/>
                    <a:pt x="3465" y="183"/>
                  </a:cubicBezTo>
                  <a:lnTo>
                    <a:pt x="3465" y="183"/>
                  </a:lnTo>
                  <a:cubicBezTo>
                    <a:pt x="3313" y="0"/>
                    <a:pt x="3009" y="0"/>
                    <a:pt x="2858" y="183"/>
                  </a:cubicBezTo>
                  <a:lnTo>
                    <a:pt x="2858" y="183"/>
                  </a:lnTo>
                  <a:cubicBezTo>
                    <a:pt x="2675" y="365"/>
                    <a:pt x="2402" y="365"/>
                    <a:pt x="2219" y="183"/>
                  </a:cubicBezTo>
                  <a:lnTo>
                    <a:pt x="2219" y="183"/>
                  </a:lnTo>
                  <a:cubicBezTo>
                    <a:pt x="2037" y="0"/>
                    <a:pt x="1763" y="0"/>
                    <a:pt x="1581" y="183"/>
                  </a:cubicBezTo>
                  <a:lnTo>
                    <a:pt x="1581" y="183"/>
                  </a:lnTo>
                  <a:cubicBezTo>
                    <a:pt x="1399" y="365"/>
                    <a:pt x="1125" y="365"/>
                    <a:pt x="943" y="183"/>
                  </a:cubicBezTo>
                  <a:lnTo>
                    <a:pt x="943" y="183"/>
                  </a:lnTo>
                  <a:cubicBezTo>
                    <a:pt x="791" y="0"/>
                    <a:pt x="487" y="0"/>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7277800" y="1314150"/>
              <a:ext cx="189225" cy="12175"/>
            </a:xfrm>
            <a:custGeom>
              <a:avLst/>
              <a:gdLst/>
              <a:ahLst/>
              <a:cxnLst/>
              <a:rect l="l" t="t" r="r" b="b"/>
              <a:pathLst>
                <a:path w="7569" h="487" fill="none" extrusionOk="0">
                  <a:moveTo>
                    <a:pt x="7569" y="486"/>
                  </a:moveTo>
                  <a:lnTo>
                    <a:pt x="7265" y="182"/>
                  </a:lnTo>
                  <a:cubicBezTo>
                    <a:pt x="7083" y="0"/>
                    <a:pt x="6809" y="0"/>
                    <a:pt x="6627" y="182"/>
                  </a:cubicBezTo>
                  <a:lnTo>
                    <a:pt x="6627" y="182"/>
                  </a:lnTo>
                  <a:cubicBezTo>
                    <a:pt x="6444" y="365"/>
                    <a:pt x="6171" y="365"/>
                    <a:pt x="5988" y="182"/>
                  </a:cubicBezTo>
                  <a:lnTo>
                    <a:pt x="5988" y="182"/>
                  </a:lnTo>
                  <a:cubicBezTo>
                    <a:pt x="5836" y="0"/>
                    <a:pt x="5532" y="0"/>
                    <a:pt x="5380" y="182"/>
                  </a:cubicBezTo>
                  <a:lnTo>
                    <a:pt x="5380" y="182"/>
                  </a:lnTo>
                  <a:cubicBezTo>
                    <a:pt x="5198" y="365"/>
                    <a:pt x="4924" y="365"/>
                    <a:pt x="4742" y="182"/>
                  </a:cubicBezTo>
                  <a:lnTo>
                    <a:pt x="4742" y="182"/>
                  </a:lnTo>
                  <a:cubicBezTo>
                    <a:pt x="4560" y="0"/>
                    <a:pt x="4286" y="0"/>
                    <a:pt x="4104" y="182"/>
                  </a:cubicBezTo>
                  <a:lnTo>
                    <a:pt x="4104" y="182"/>
                  </a:lnTo>
                  <a:cubicBezTo>
                    <a:pt x="3921" y="365"/>
                    <a:pt x="3648" y="365"/>
                    <a:pt x="3465" y="182"/>
                  </a:cubicBezTo>
                  <a:lnTo>
                    <a:pt x="3465" y="182"/>
                  </a:lnTo>
                  <a:cubicBezTo>
                    <a:pt x="3313" y="0"/>
                    <a:pt x="3009" y="0"/>
                    <a:pt x="2858" y="182"/>
                  </a:cubicBezTo>
                  <a:lnTo>
                    <a:pt x="2858" y="182"/>
                  </a:lnTo>
                  <a:cubicBezTo>
                    <a:pt x="2675" y="365"/>
                    <a:pt x="2402" y="365"/>
                    <a:pt x="2219" y="182"/>
                  </a:cubicBezTo>
                  <a:lnTo>
                    <a:pt x="2219" y="182"/>
                  </a:lnTo>
                  <a:cubicBezTo>
                    <a:pt x="2037" y="0"/>
                    <a:pt x="1763" y="0"/>
                    <a:pt x="1581" y="182"/>
                  </a:cubicBezTo>
                  <a:lnTo>
                    <a:pt x="1581" y="182"/>
                  </a:lnTo>
                  <a:cubicBezTo>
                    <a:pt x="1399" y="365"/>
                    <a:pt x="1125" y="365"/>
                    <a:pt x="943" y="182"/>
                  </a:cubicBezTo>
                  <a:lnTo>
                    <a:pt x="943" y="182"/>
                  </a:lnTo>
                  <a:cubicBezTo>
                    <a:pt x="791" y="0"/>
                    <a:pt x="487" y="0"/>
                    <a:pt x="335" y="182"/>
                  </a:cubicBezTo>
                  <a:lnTo>
                    <a:pt x="0" y="486"/>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7277800" y="1344525"/>
              <a:ext cx="95000" cy="12200"/>
            </a:xfrm>
            <a:custGeom>
              <a:avLst/>
              <a:gdLst/>
              <a:ahLst/>
              <a:cxnLst/>
              <a:rect l="l" t="t" r="r" b="b"/>
              <a:pathLst>
                <a:path w="3800" h="488" fill="none" extrusionOk="0">
                  <a:moveTo>
                    <a:pt x="3800" y="487"/>
                  </a:moveTo>
                  <a:lnTo>
                    <a:pt x="3465" y="183"/>
                  </a:lnTo>
                  <a:cubicBezTo>
                    <a:pt x="3313" y="1"/>
                    <a:pt x="3009" y="1"/>
                    <a:pt x="2858" y="183"/>
                  </a:cubicBezTo>
                  <a:lnTo>
                    <a:pt x="2858" y="183"/>
                  </a:lnTo>
                  <a:cubicBezTo>
                    <a:pt x="2675" y="335"/>
                    <a:pt x="2402" y="335"/>
                    <a:pt x="2219" y="183"/>
                  </a:cubicBezTo>
                  <a:lnTo>
                    <a:pt x="2219" y="183"/>
                  </a:lnTo>
                  <a:cubicBezTo>
                    <a:pt x="2037" y="1"/>
                    <a:pt x="1763" y="1"/>
                    <a:pt x="1581" y="183"/>
                  </a:cubicBezTo>
                  <a:lnTo>
                    <a:pt x="1581" y="183"/>
                  </a:lnTo>
                  <a:cubicBezTo>
                    <a:pt x="1399" y="335"/>
                    <a:pt x="1125" y="335"/>
                    <a:pt x="943" y="183"/>
                  </a:cubicBezTo>
                  <a:lnTo>
                    <a:pt x="943" y="183"/>
                  </a:lnTo>
                  <a:cubicBezTo>
                    <a:pt x="791" y="1"/>
                    <a:pt x="487" y="1"/>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7277800" y="1374925"/>
              <a:ext cx="95000" cy="12200"/>
            </a:xfrm>
            <a:custGeom>
              <a:avLst/>
              <a:gdLst/>
              <a:ahLst/>
              <a:cxnLst/>
              <a:rect l="l" t="t" r="r" b="b"/>
              <a:pathLst>
                <a:path w="3800" h="488" fill="none" extrusionOk="0">
                  <a:moveTo>
                    <a:pt x="3800" y="487"/>
                  </a:moveTo>
                  <a:lnTo>
                    <a:pt x="3465" y="153"/>
                  </a:lnTo>
                  <a:cubicBezTo>
                    <a:pt x="3313" y="1"/>
                    <a:pt x="3009" y="1"/>
                    <a:pt x="2858" y="153"/>
                  </a:cubicBezTo>
                  <a:lnTo>
                    <a:pt x="2858" y="153"/>
                  </a:lnTo>
                  <a:cubicBezTo>
                    <a:pt x="2675" y="335"/>
                    <a:pt x="2402" y="335"/>
                    <a:pt x="2219" y="153"/>
                  </a:cubicBezTo>
                  <a:lnTo>
                    <a:pt x="2219" y="153"/>
                  </a:lnTo>
                  <a:cubicBezTo>
                    <a:pt x="2037" y="1"/>
                    <a:pt x="1763" y="1"/>
                    <a:pt x="1581" y="153"/>
                  </a:cubicBezTo>
                  <a:lnTo>
                    <a:pt x="1581" y="153"/>
                  </a:lnTo>
                  <a:cubicBezTo>
                    <a:pt x="1399" y="335"/>
                    <a:pt x="1125" y="335"/>
                    <a:pt x="943" y="153"/>
                  </a:cubicBezTo>
                  <a:lnTo>
                    <a:pt x="943" y="153"/>
                  </a:lnTo>
                  <a:cubicBezTo>
                    <a:pt x="791" y="1"/>
                    <a:pt x="487" y="1"/>
                    <a:pt x="335" y="15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7287675" y="1428125"/>
              <a:ext cx="28150" cy="27375"/>
            </a:xfrm>
            <a:custGeom>
              <a:avLst/>
              <a:gdLst/>
              <a:ahLst/>
              <a:cxnLst/>
              <a:rect l="l" t="t" r="r" b="b"/>
              <a:pathLst>
                <a:path w="1126" h="1095" extrusionOk="0">
                  <a:moveTo>
                    <a:pt x="578" y="0"/>
                  </a:moveTo>
                  <a:cubicBezTo>
                    <a:pt x="274" y="0"/>
                    <a:pt x="0" y="244"/>
                    <a:pt x="0" y="548"/>
                  </a:cubicBezTo>
                  <a:cubicBezTo>
                    <a:pt x="0" y="852"/>
                    <a:pt x="274" y="1095"/>
                    <a:pt x="578" y="1095"/>
                  </a:cubicBezTo>
                  <a:cubicBezTo>
                    <a:pt x="882" y="1095"/>
                    <a:pt x="1125" y="852"/>
                    <a:pt x="1125" y="548"/>
                  </a:cubicBezTo>
                  <a:cubicBezTo>
                    <a:pt x="1125" y="244"/>
                    <a:pt x="882" y="0"/>
                    <a:pt x="57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7349225" y="1428125"/>
              <a:ext cx="28150" cy="27375"/>
            </a:xfrm>
            <a:custGeom>
              <a:avLst/>
              <a:gdLst/>
              <a:ahLst/>
              <a:cxnLst/>
              <a:rect l="l" t="t" r="r" b="b"/>
              <a:pathLst>
                <a:path w="1126" h="1095" extrusionOk="0">
                  <a:moveTo>
                    <a:pt x="548" y="0"/>
                  </a:moveTo>
                  <a:cubicBezTo>
                    <a:pt x="274" y="0"/>
                    <a:pt x="1" y="244"/>
                    <a:pt x="1" y="548"/>
                  </a:cubicBezTo>
                  <a:cubicBezTo>
                    <a:pt x="1" y="852"/>
                    <a:pt x="244" y="1095"/>
                    <a:pt x="548" y="1095"/>
                  </a:cubicBezTo>
                  <a:cubicBezTo>
                    <a:pt x="852" y="1095"/>
                    <a:pt x="1125" y="852"/>
                    <a:pt x="1125" y="548"/>
                  </a:cubicBezTo>
                  <a:cubicBezTo>
                    <a:pt x="1125" y="244"/>
                    <a:pt x="882" y="0"/>
                    <a:pt x="54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7251200" y="979800"/>
              <a:ext cx="113250" cy="192275"/>
            </a:xfrm>
            <a:custGeom>
              <a:avLst/>
              <a:gdLst/>
              <a:ahLst/>
              <a:cxnLst/>
              <a:rect l="l" t="t" r="r" b="b"/>
              <a:pathLst>
                <a:path w="4530" h="7691" extrusionOk="0">
                  <a:moveTo>
                    <a:pt x="4529" y="0"/>
                  </a:moveTo>
                  <a:cubicBezTo>
                    <a:pt x="2037" y="0"/>
                    <a:pt x="0" y="2006"/>
                    <a:pt x="0" y="4499"/>
                  </a:cubicBezTo>
                  <a:cubicBezTo>
                    <a:pt x="0" y="5745"/>
                    <a:pt x="517" y="6869"/>
                    <a:pt x="1338" y="7690"/>
                  </a:cubicBezTo>
                  <a:lnTo>
                    <a:pt x="4529" y="4499"/>
                  </a:lnTo>
                  <a:lnTo>
                    <a:pt x="4529"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7284625" y="1012475"/>
              <a:ext cx="192275" cy="192275"/>
            </a:xfrm>
            <a:custGeom>
              <a:avLst/>
              <a:gdLst/>
              <a:ahLst/>
              <a:cxnLst/>
              <a:rect l="l" t="t" r="r" b="b"/>
              <a:pathLst>
                <a:path w="7691" h="7691" extrusionOk="0">
                  <a:moveTo>
                    <a:pt x="6354" y="0"/>
                  </a:moveTo>
                  <a:lnTo>
                    <a:pt x="3192" y="3192"/>
                  </a:lnTo>
                  <a:lnTo>
                    <a:pt x="1" y="6383"/>
                  </a:lnTo>
                  <a:cubicBezTo>
                    <a:pt x="822" y="7204"/>
                    <a:pt x="1946" y="7690"/>
                    <a:pt x="3192" y="7690"/>
                  </a:cubicBezTo>
                  <a:cubicBezTo>
                    <a:pt x="5654" y="7690"/>
                    <a:pt x="7691" y="5684"/>
                    <a:pt x="7691" y="3192"/>
                  </a:cubicBezTo>
                  <a:cubicBezTo>
                    <a:pt x="7691" y="1945"/>
                    <a:pt x="7174" y="821"/>
                    <a:pt x="635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364425" y="979800"/>
              <a:ext cx="79050" cy="112475"/>
            </a:xfrm>
            <a:custGeom>
              <a:avLst/>
              <a:gdLst/>
              <a:ahLst/>
              <a:cxnLst/>
              <a:rect l="l" t="t" r="r" b="b"/>
              <a:pathLst>
                <a:path w="3162" h="4499" extrusionOk="0">
                  <a:moveTo>
                    <a:pt x="0" y="0"/>
                  </a:moveTo>
                  <a:lnTo>
                    <a:pt x="0" y="4499"/>
                  </a:lnTo>
                  <a:lnTo>
                    <a:pt x="3162" y="1307"/>
                  </a:lnTo>
                  <a:cubicBezTo>
                    <a:pt x="2371" y="486"/>
                    <a:pt x="1216" y="0"/>
                    <a:pt x="0"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7322625" y="1050450"/>
              <a:ext cx="100325" cy="100350"/>
            </a:xfrm>
            <a:custGeom>
              <a:avLst/>
              <a:gdLst/>
              <a:ahLst/>
              <a:cxnLst/>
              <a:rect l="l" t="t" r="r" b="b"/>
              <a:pathLst>
                <a:path w="4013" h="4014" extrusionOk="0">
                  <a:moveTo>
                    <a:pt x="3314" y="1"/>
                  </a:moveTo>
                  <a:lnTo>
                    <a:pt x="1642" y="1673"/>
                  </a:lnTo>
                  <a:lnTo>
                    <a:pt x="1" y="3314"/>
                  </a:lnTo>
                  <a:cubicBezTo>
                    <a:pt x="426" y="3739"/>
                    <a:pt x="1004" y="4013"/>
                    <a:pt x="1642" y="4013"/>
                  </a:cubicBezTo>
                  <a:cubicBezTo>
                    <a:pt x="2949" y="4013"/>
                    <a:pt x="3982" y="2949"/>
                    <a:pt x="3982" y="1673"/>
                  </a:cubicBezTo>
                  <a:cubicBezTo>
                    <a:pt x="4013" y="1034"/>
                    <a:pt x="3739" y="426"/>
                    <a:pt x="3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305150" y="1033750"/>
              <a:ext cx="59300" cy="99550"/>
            </a:xfrm>
            <a:custGeom>
              <a:avLst/>
              <a:gdLst/>
              <a:ahLst/>
              <a:cxnLst/>
              <a:rect l="l" t="t" r="r" b="b"/>
              <a:pathLst>
                <a:path w="2372" h="3982" extrusionOk="0">
                  <a:moveTo>
                    <a:pt x="2371" y="0"/>
                  </a:moveTo>
                  <a:cubicBezTo>
                    <a:pt x="1064" y="0"/>
                    <a:pt x="1" y="1034"/>
                    <a:pt x="1" y="2341"/>
                  </a:cubicBezTo>
                  <a:cubicBezTo>
                    <a:pt x="1" y="2979"/>
                    <a:pt x="274" y="3556"/>
                    <a:pt x="700" y="3982"/>
                  </a:cubicBezTo>
                  <a:lnTo>
                    <a:pt x="2371" y="2341"/>
                  </a:lnTo>
                  <a:lnTo>
                    <a:pt x="2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7364425" y="1033750"/>
              <a:ext cx="41050" cy="58525"/>
            </a:xfrm>
            <a:custGeom>
              <a:avLst/>
              <a:gdLst/>
              <a:ahLst/>
              <a:cxnLst/>
              <a:rect l="l" t="t" r="r" b="b"/>
              <a:pathLst>
                <a:path w="1642" h="2341" extrusionOk="0">
                  <a:moveTo>
                    <a:pt x="0" y="0"/>
                  </a:moveTo>
                  <a:lnTo>
                    <a:pt x="0" y="2341"/>
                  </a:lnTo>
                  <a:lnTo>
                    <a:pt x="1642" y="669"/>
                  </a:lnTo>
                  <a:cubicBezTo>
                    <a:pt x="1216" y="274"/>
                    <a:pt x="6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2"/>
          <p:cNvGrpSpPr/>
          <p:nvPr/>
        </p:nvGrpSpPr>
        <p:grpSpPr>
          <a:xfrm rot="5400000">
            <a:off x="7654356" y="3114850"/>
            <a:ext cx="286025" cy="1306200"/>
            <a:chOff x="978925" y="1314225"/>
            <a:chExt cx="286025" cy="1306200"/>
          </a:xfrm>
        </p:grpSpPr>
        <p:sp>
          <p:nvSpPr>
            <p:cNvPr id="935" name="Google Shape;935;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32"/>
          <p:cNvGrpSpPr/>
          <p:nvPr/>
        </p:nvGrpSpPr>
        <p:grpSpPr>
          <a:xfrm rot="10800000">
            <a:off x="715106" y="2086050"/>
            <a:ext cx="286025" cy="1306200"/>
            <a:chOff x="978925" y="1314225"/>
            <a:chExt cx="286025" cy="1306200"/>
          </a:xfrm>
        </p:grpSpPr>
        <p:sp>
          <p:nvSpPr>
            <p:cNvPr id="954" name="Google Shape;954;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98202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C60872-9B2F-4FD7-A57C-156C5F50EA63}"/>
              </a:ext>
            </a:extLst>
          </p:cNvPr>
          <p:cNvSpPr>
            <a:spLocks noGrp="1"/>
          </p:cNvSpPr>
          <p:nvPr>
            <p:ph type="subTitle" idx="1"/>
          </p:nvPr>
        </p:nvSpPr>
        <p:spPr>
          <a:xfrm>
            <a:off x="720000" y="1242616"/>
            <a:ext cx="7408175" cy="2383085"/>
          </a:xfrm>
        </p:spPr>
        <p:txBody>
          <a:bodyPr/>
          <a:lstStyle/>
          <a:p>
            <a:pPr marL="438150" indent="-285750">
              <a:lnSpc>
                <a:spcPct val="150000"/>
              </a:lnSpc>
              <a:buFont typeface="Wingdings" panose="05000000000000000000" pitchFamily="2" charset="2"/>
              <a:buChar char="§"/>
            </a:pPr>
            <a:r>
              <a:rPr lang="en-US" dirty="0"/>
              <a:t>High ROI achieved when CTR and CR are both strong</a:t>
            </a:r>
          </a:p>
          <a:p>
            <a:pPr>
              <a:lnSpc>
                <a:spcPct val="150000"/>
              </a:lnSpc>
              <a:buFont typeface="Wingdings" panose="05000000000000000000" pitchFamily="2" charset="2"/>
              <a:buChar char="§"/>
            </a:pPr>
            <a:r>
              <a:rPr lang="en-US" dirty="0"/>
              <a:t>Low CTR days often due to less engaging creatives</a:t>
            </a:r>
          </a:p>
          <a:p>
            <a:pPr>
              <a:lnSpc>
                <a:spcPct val="150000"/>
              </a:lnSpc>
              <a:buFont typeface="Wingdings" panose="05000000000000000000" pitchFamily="2" charset="2"/>
              <a:buChar char="§"/>
            </a:pPr>
            <a:r>
              <a:rPr lang="en-US" dirty="0"/>
              <a:t>Low CR can be improved by better product page layout and urgency triggers</a:t>
            </a:r>
          </a:p>
          <a:p>
            <a:pPr>
              <a:lnSpc>
                <a:spcPct val="150000"/>
              </a:lnSpc>
              <a:buFont typeface="Wingdings" panose="05000000000000000000" pitchFamily="2" charset="2"/>
              <a:buChar char="§"/>
            </a:pPr>
            <a:r>
              <a:rPr lang="en-US" dirty="0"/>
              <a:t>CPA under Rs. 300 consistently delivers high ROI</a:t>
            </a:r>
          </a:p>
        </p:txBody>
      </p:sp>
      <p:sp>
        <p:nvSpPr>
          <p:cNvPr id="4" name="Google Shape;1068;p35">
            <a:extLst>
              <a:ext uri="{FF2B5EF4-FFF2-40B4-BE49-F238E27FC236}">
                <a16:creationId xmlns:a16="http://schemas.microsoft.com/office/drawing/2014/main" id="{32286E63-EB11-428E-A897-57CA58280D02}"/>
              </a:ext>
            </a:extLst>
          </p:cNvPr>
          <p:cNvSpPr txBox="1">
            <a:spLocks/>
          </p:cNvSpPr>
          <p:nvPr/>
        </p:nvSpPr>
        <p:spPr>
          <a:xfrm>
            <a:off x="720000" y="535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Kanit Medium"/>
              <a:buNone/>
              <a:defRPr sz="4800" b="0" i="0" u="none" strike="noStrike" cap="none">
                <a:solidFill>
                  <a:schemeClr val="dk1"/>
                </a:solidFill>
                <a:latin typeface="Kanit Medium"/>
                <a:ea typeface="Kanit Medium"/>
                <a:cs typeface="Kanit Medium"/>
                <a:sym typeface="Kanit Medium"/>
              </a:defRPr>
            </a:lvl1pPr>
            <a:lvl2pPr marR="0" lvl="1"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2pPr>
            <a:lvl3pPr marR="0" lvl="2"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3pPr>
            <a:lvl4pPr marR="0" lvl="3"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4pPr>
            <a:lvl5pPr marR="0" lvl="4"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5pPr>
            <a:lvl6pPr marR="0" lvl="5"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6pPr>
            <a:lvl7pPr marR="0" lvl="6"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7pPr>
            <a:lvl8pPr marR="0" lvl="7"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8pPr>
            <a:lvl9pPr marR="0" lvl="8"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9pPr>
          </a:lstStyle>
          <a:p>
            <a:pPr algn="ctr"/>
            <a:r>
              <a:rPr lang="en-US" sz="3000" dirty="0"/>
              <a:t>Lessons Learned</a:t>
            </a:r>
          </a:p>
        </p:txBody>
      </p:sp>
    </p:spTree>
    <p:extLst>
      <p:ext uri="{BB962C8B-B14F-4D97-AF65-F5344CB8AC3E}">
        <p14:creationId xmlns:p14="http://schemas.microsoft.com/office/powerpoint/2010/main" val="48688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2"/>
          <p:cNvSpPr txBox="1">
            <a:spLocks noGrp="1"/>
          </p:cNvSpPr>
          <p:nvPr>
            <p:ph type="title"/>
          </p:nvPr>
        </p:nvSpPr>
        <p:spPr>
          <a:xfrm>
            <a:off x="3304946" y="699137"/>
            <a:ext cx="3786088" cy="10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Work</a:t>
            </a:r>
          </a:p>
        </p:txBody>
      </p:sp>
      <p:sp>
        <p:nvSpPr>
          <p:cNvPr id="852" name="Google Shape;852;p32"/>
          <p:cNvSpPr txBox="1">
            <a:spLocks noGrp="1"/>
          </p:cNvSpPr>
          <p:nvPr>
            <p:ph type="title" idx="2"/>
          </p:nvPr>
        </p:nvSpPr>
        <p:spPr>
          <a:xfrm>
            <a:off x="2215047" y="699137"/>
            <a:ext cx="1089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grpSp>
        <p:nvGrpSpPr>
          <p:cNvPr id="853" name="Google Shape;853;p32"/>
          <p:cNvGrpSpPr/>
          <p:nvPr/>
        </p:nvGrpSpPr>
        <p:grpSpPr>
          <a:xfrm flipH="1">
            <a:off x="2338269" y="2172947"/>
            <a:ext cx="3048536" cy="2423816"/>
            <a:chOff x="1102875" y="1177200"/>
            <a:chExt cx="1729175" cy="1374825"/>
          </a:xfrm>
        </p:grpSpPr>
        <p:sp>
          <p:nvSpPr>
            <p:cNvPr id="854" name="Google Shape;854;p32"/>
            <p:cNvSpPr/>
            <p:nvPr/>
          </p:nvSpPr>
          <p:spPr>
            <a:xfrm>
              <a:off x="1978275" y="1330650"/>
              <a:ext cx="333600" cy="394375"/>
            </a:xfrm>
            <a:custGeom>
              <a:avLst/>
              <a:gdLst/>
              <a:ahLst/>
              <a:cxnLst/>
              <a:rect l="l" t="t" r="r" b="b"/>
              <a:pathLst>
                <a:path w="13344" h="15775" extrusionOk="0">
                  <a:moveTo>
                    <a:pt x="10571" y="0"/>
                  </a:moveTo>
                  <a:cubicBezTo>
                    <a:pt x="10522" y="0"/>
                    <a:pt x="10473" y="13"/>
                    <a:pt x="10426" y="39"/>
                  </a:cubicBezTo>
                  <a:cubicBezTo>
                    <a:pt x="9727" y="465"/>
                    <a:pt x="8602" y="1164"/>
                    <a:pt x="8359" y="1407"/>
                  </a:cubicBezTo>
                  <a:cubicBezTo>
                    <a:pt x="8055" y="1802"/>
                    <a:pt x="7721" y="3504"/>
                    <a:pt x="7721" y="3504"/>
                  </a:cubicBezTo>
                  <a:cubicBezTo>
                    <a:pt x="7721" y="3504"/>
                    <a:pt x="1672" y="10465"/>
                    <a:pt x="851" y="12319"/>
                  </a:cubicBezTo>
                  <a:cubicBezTo>
                    <a:pt x="0" y="14143"/>
                    <a:pt x="699" y="15359"/>
                    <a:pt x="699" y="15359"/>
                  </a:cubicBezTo>
                  <a:cubicBezTo>
                    <a:pt x="699" y="15359"/>
                    <a:pt x="1210" y="15774"/>
                    <a:pt x="2038" y="15774"/>
                  </a:cubicBezTo>
                  <a:cubicBezTo>
                    <a:pt x="2535" y="15774"/>
                    <a:pt x="3146" y="15625"/>
                    <a:pt x="3830" y="15146"/>
                  </a:cubicBezTo>
                  <a:cubicBezTo>
                    <a:pt x="5684" y="13839"/>
                    <a:pt x="10578" y="4264"/>
                    <a:pt x="10578" y="4264"/>
                  </a:cubicBezTo>
                  <a:lnTo>
                    <a:pt x="13344" y="2380"/>
                  </a:lnTo>
                  <a:lnTo>
                    <a:pt x="13101" y="1924"/>
                  </a:lnTo>
                  <a:cubicBezTo>
                    <a:pt x="13101" y="1924"/>
                    <a:pt x="12493" y="1225"/>
                    <a:pt x="12037" y="1133"/>
                  </a:cubicBezTo>
                  <a:cubicBezTo>
                    <a:pt x="12016" y="1131"/>
                    <a:pt x="11993" y="1129"/>
                    <a:pt x="11967" y="1129"/>
                  </a:cubicBezTo>
                  <a:cubicBezTo>
                    <a:pt x="11424" y="1129"/>
                    <a:pt x="9818" y="1711"/>
                    <a:pt x="9818" y="1711"/>
                  </a:cubicBezTo>
                  <a:cubicBezTo>
                    <a:pt x="9818" y="1711"/>
                    <a:pt x="10791" y="951"/>
                    <a:pt x="10882" y="343"/>
                  </a:cubicBezTo>
                  <a:cubicBezTo>
                    <a:pt x="10906" y="153"/>
                    <a:pt x="10744" y="0"/>
                    <a:pt x="10571"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2242700" y="1391650"/>
              <a:ext cx="60075" cy="45625"/>
            </a:xfrm>
            <a:custGeom>
              <a:avLst/>
              <a:gdLst/>
              <a:ahLst/>
              <a:cxnLst/>
              <a:rect l="l" t="t" r="r" b="b"/>
              <a:pathLst>
                <a:path w="2403" h="1825" fill="none" extrusionOk="0">
                  <a:moveTo>
                    <a:pt x="1" y="1824"/>
                  </a:moveTo>
                  <a:cubicBezTo>
                    <a:pt x="1" y="1672"/>
                    <a:pt x="2402" y="213"/>
                    <a:pt x="2402" y="213"/>
                  </a:cubicBezTo>
                  <a:cubicBezTo>
                    <a:pt x="2402" y="213"/>
                    <a:pt x="2311" y="0"/>
                    <a:pt x="1946" y="0"/>
                  </a:cubicBezTo>
                  <a:cubicBezTo>
                    <a:pt x="1612" y="0"/>
                    <a:pt x="639" y="548"/>
                    <a:pt x="639" y="548"/>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2254875" y="1376450"/>
              <a:ext cx="47125" cy="15225"/>
            </a:xfrm>
            <a:custGeom>
              <a:avLst/>
              <a:gdLst/>
              <a:ahLst/>
              <a:cxnLst/>
              <a:rect l="l" t="t" r="r" b="b"/>
              <a:pathLst>
                <a:path w="1885" h="609" fill="none" extrusionOk="0">
                  <a:moveTo>
                    <a:pt x="0" y="608"/>
                  </a:moveTo>
                  <a:lnTo>
                    <a:pt x="1885"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2250300" y="1365050"/>
              <a:ext cx="40300" cy="13700"/>
            </a:xfrm>
            <a:custGeom>
              <a:avLst/>
              <a:gdLst/>
              <a:ahLst/>
              <a:cxnLst/>
              <a:rect l="l" t="t" r="r" b="b"/>
              <a:pathLst>
                <a:path w="1612" h="548" fill="none" extrusionOk="0">
                  <a:moveTo>
                    <a:pt x="1" y="548"/>
                  </a:moveTo>
                  <a:lnTo>
                    <a:pt x="1612"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2223700" y="1339225"/>
              <a:ext cx="26625" cy="69925"/>
            </a:xfrm>
            <a:custGeom>
              <a:avLst/>
              <a:gdLst/>
              <a:ahLst/>
              <a:cxnLst/>
              <a:rect l="l" t="t" r="r" b="b"/>
              <a:pathLst>
                <a:path w="1065" h="2797" fill="none" extrusionOk="0">
                  <a:moveTo>
                    <a:pt x="1065" y="0"/>
                  </a:moveTo>
                  <a:cubicBezTo>
                    <a:pt x="1065" y="0"/>
                    <a:pt x="518" y="1125"/>
                    <a:pt x="1" y="1398"/>
                  </a:cubicBezTo>
                  <a:cubicBezTo>
                    <a:pt x="1" y="1398"/>
                    <a:pt x="487" y="2219"/>
                    <a:pt x="62" y="2797"/>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1860475" y="1435575"/>
              <a:ext cx="220400" cy="295375"/>
            </a:xfrm>
            <a:custGeom>
              <a:avLst/>
              <a:gdLst/>
              <a:ahLst/>
              <a:cxnLst/>
              <a:rect l="l" t="t" r="r" b="b"/>
              <a:pathLst>
                <a:path w="8816" h="11815" extrusionOk="0">
                  <a:moveTo>
                    <a:pt x="2206" y="0"/>
                  </a:moveTo>
                  <a:cubicBezTo>
                    <a:pt x="1556" y="0"/>
                    <a:pt x="1065" y="189"/>
                    <a:pt x="1065" y="189"/>
                  </a:cubicBezTo>
                  <a:cubicBezTo>
                    <a:pt x="1065" y="189"/>
                    <a:pt x="1" y="857"/>
                    <a:pt x="1" y="2012"/>
                  </a:cubicBezTo>
                  <a:cubicBezTo>
                    <a:pt x="1" y="3168"/>
                    <a:pt x="4378" y="10432"/>
                    <a:pt x="4378" y="10432"/>
                  </a:cubicBezTo>
                  <a:cubicBezTo>
                    <a:pt x="4378" y="10432"/>
                    <a:pt x="5093" y="11814"/>
                    <a:pt x="6481" y="11814"/>
                  </a:cubicBezTo>
                  <a:cubicBezTo>
                    <a:pt x="6660" y="11814"/>
                    <a:pt x="6851" y="11791"/>
                    <a:pt x="7053" y="11739"/>
                  </a:cubicBezTo>
                  <a:cubicBezTo>
                    <a:pt x="8816" y="11283"/>
                    <a:pt x="8420" y="9611"/>
                    <a:pt x="8420" y="9611"/>
                  </a:cubicBezTo>
                  <a:cubicBezTo>
                    <a:pt x="8420" y="9611"/>
                    <a:pt x="5746" y="3168"/>
                    <a:pt x="4530" y="1253"/>
                  </a:cubicBezTo>
                  <a:cubicBezTo>
                    <a:pt x="3870" y="239"/>
                    <a:pt x="2938" y="0"/>
                    <a:pt x="2206"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1839975" y="1427375"/>
              <a:ext cx="192275" cy="220375"/>
            </a:xfrm>
            <a:custGeom>
              <a:avLst/>
              <a:gdLst/>
              <a:ahLst/>
              <a:cxnLst/>
              <a:rect l="l" t="t" r="r" b="b"/>
              <a:pathLst>
                <a:path w="7691" h="8815" extrusionOk="0">
                  <a:moveTo>
                    <a:pt x="3313" y="0"/>
                  </a:moveTo>
                  <a:cubicBezTo>
                    <a:pt x="0" y="1915"/>
                    <a:pt x="1763" y="8815"/>
                    <a:pt x="3070" y="8815"/>
                  </a:cubicBezTo>
                  <a:cubicBezTo>
                    <a:pt x="4377" y="8754"/>
                    <a:pt x="7690" y="5836"/>
                    <a:pt x="7690" y="5836"/>
                  </a:cubicBezTo>
                  <a:cubicBezTo>
                    <a:pt x="7690" y="5836"/>
                    <a:pt x="6535" y="3070"/>
                    <a:pt x="5775" y="1763"/>
                  </a:cubicBezTo>
                  <a:cubicBezTo>
                    <a:pt x="4985" y="456"/>
                    <a:pt x="331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1874150" y="2054275"/>
              <a:ext cx="46400" cy="448350"/>
            </a:xfrm>
            <a:custGeom>
              <a:avLst/>
              <a:gdLst/>
              <a:ahLst/>
              <a:cxnLst/>
              <a:rect l="l" t="t" r="r" b="b"/>
              <a:pathLst>
                <a:path w="1856" h="17934" fill="none" extrusionOk="0">
                  <a:moveTo>
                    <a:pt x="1" y="0"/>
                  </a:moveTo>
                  <a:lnTo>
                    <a:pt x="1855" y="17934"/>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1761700" y="2053500"/>
              <a:ext cx="40300" cy="449125"/>
            </a:xfrm>
            <a:custGeom>
              <a:avLst/>
              <a:gdLst/>
              <a:ahLst/>
              <a:cxnLst/>
              <a:rect l="l" t="t" r="r" b="b"/>
              <a:pathLst>
                <a:path w="1612" h="17965" fill="none" extrusionOk="0">
                  <a:moveTo>
                    <a:pt x="0" y="1"/>
                  </a:moveTo>
                  <a:lnTo>
                    <a:pt x="161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1518525" y="2053500"/>
              <a:ext cx="40300" cy="449125"/>
            </a:xfrm>
            <a:custGeom>
              <a:avLst/>
              <a:gdLst/>
              <a:ahLst/>
              <a:cxnLst/>
              <a:rect l="l" t="t" r="r" b="b"/>
              <a:pathLst>
                <a:path w="1612" h="17965" fill="none" extrusionOk="0">
                  <a:moveTo>
                    <a:pt x="1612" y="1"/>
                  </a:moveTo>
                  <a:lnTo>
                    <a:pt x="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1444825" y="1606700"/>
              <a:ext cx="374650" cy="453675"/>
            </a:xfrm>
            <a:custGeom>
              <a:avLst/>
              <a:gdLst/>
              <a:ahLst/>
              <a:cxnLst/>
              <a:rect l="l" t="t" r="r" b="b"/>
              <a:pathLst>
                <a:path w="14986" h="18147" extrusionOk="0">
                  <a:moveTo>
                    <a:pt x="973" y="0"/>
                  </a:moveTo>
                  <a:cubicBezTo>
                    <a:pt x="426" y="0"/>
                    <a:pt x="0" y="487"/>
                    <a:pt x="61" y="1034"/>
                  </a:cubicBezTo>
                  <a:lnTo>
                    <a:pt x="2280" y="17356"/>
                  </a:lnTo>
                  <a:cubicBezTo>
                    <a:pt x="2341" y="17812"/>
                    <a:pt x="2736" y="18147"/>
                    <a:pt x="3192" y="18147"/>
                  </a:cubicBezTo>
                  <a:lnTo>
                    <a:pt x="13982" y="18147"/>
                  </a:lnTo>
                  <a:cubicBezTo>
                    <a:pt x="14560" y="18147"/>
                    <a:pt x="14985" y="17660"/>
                    <a:pt x="14894" y="17113"/>
                  </a:cubicBezTo>
                  <a:lnTo>
                    <a:pt x="12706" y="791"/>
                  </a:lnTo>
                  <a:cubicBezTo>
                    <a:pt x="12645" y="335"/>
                    <a:pt x="12250" y="0"/>
                    <a:pt x="11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1615800" y="2023875"/>
              <a:ext cx="319175" cy="37250"/>
            </a:xfrm>
            <a:custGeom>
              <a:avLst/>
              <a:gdLst/>
              <a:ahLst/>
              <a:cxnLst/>
              <a:rect l="l" t="t" r="r" b="b"/>
              <a:pathLst>
                <a:path w="12767" h="1490" extrusionOk="0">
                  <a:moveTo>
                    <a:pt x="0" y="1"/>
                  </a:moveTo>
                  <a:lnTo>
                    <a:pt x="0" y="1490"/>
                  </a:lnTo>
                  <a:lnTo>
                    <a:pt x="12767" y="1490"/>
                  </a:lnTo>
                  <a:cubicBezTo>
                    <a:pt x="12767" y="669"/>
                    <a:pt x="12098" y="1"/>
                    <a:pt x="11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1792850" y="2401550"/>
              <a:ext cx="157325" cy="113850"/>
            </a:xfrm>
            <a:custGeom>
              <a:avLst/>
              <a:gdLst/>
              <a:ahLst/>
              <a:cxnLst/>
              <a:rect l="l" t="t" r="r" b="b"/>
              <a:pathLst>
                <a:path w="6293" h="4554" extrusionOk="0">
                  <a:moveTo>
                    <a:pt x="3314" y="0"/>
                  </a:moveTo>
                  <a:lnTo>
                    <a:pt x="1125" y="213"/>
                  </a:lnTo>
                  <a:lnTo>
                    <a:pt x="1" y="4438"/>
                  </a:lnTo>
                  <a:cubicBezTo>
                    <a:pt x="1" y="4438"/>
                    <a:pt x="3367" y="4553"/>
                    <a:pt x="5151" y="4553"/>
                  </a:cubicBezTo>
                  <a:cubicBezTo>
                    <a:pt x="5788" y="4553"/>
                    <a:pt x="6224" y="4539"/>
                    <a:pt x="6232" y="4499"/>
                  </a:cubicBezTo>
                  <a:cubicBezTo>
                    <a:pt x="6293" y="4347"/>
                    <a:pt x="3800" y="2857"/>
                    <a:pt x="3800" y="2857"/>
                  </a:cubicBezTo>
                  <a:lnTo>
                    <a:pt x="3010" y="1793"/>
                  </a:lnTo>
                  <a:lnTo>
                    <a:pt x="33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2182675" y="2401550"/>
              <a:ext cx="157325" cy="113850"/>
            </a:xfrm>
            <a:custGeom>
              <a:avLst/>
              <a:gdLst/>
              <a:ahLst/>
              <a:cxnLst/>
              <a:rect l="l" t="t" r="r" b="b"/>
              <a:pathLst>
                <a:path w="6293" h="4554" extrusionOk="0">
                  <a:moveTo>
                    <a:pt x="2311" y="0"/>
                  </a:moveTo>
                  <a:lnTo>
                    <a:pt x="122" y="213"/>
                  </a:lnTo>
                  <a:lnTo>
                    <a:pt x="1" y="4438"/>
                  </a:lnTo>
                  <a:cubicBezTo>
                    <a:pt x="1" y="4438"/>
                    <a:pt x="3351" y="4553"/>
                    <a:pt x="5138" y="4553"/>
                  </a:cubicBezTo>
                  <a:cubicBezTo>
                    <a:pt x="5777" y="4553"/>
                    <a:pt x="6216" y="4539"/>
                    <a:pt x="6232" y="4499"/>
                  </a:cubicBezTo>
                  <a:cubicBezTo>
                    <a:pt x="6293" y="4347"/>
                    <a:pt x="3770" y="2857"/>
                    <a:pt x="3770" y="2857"/>
                  </a:cubicBezTo>
                  <a:lnTo>
                    <a:pt x="2949" y="1976"/>
                  </a:lnTo>
                  <a:lnTo>
                    <a:pt x="2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1706975" y="1830875"/>
              <a:ext cx="541850" cy="582100"/>
            </a:xfrm>
            <a:custGeom>
              <a:avLst/>
              <a:gdLst/>
              <a:ahLst/>
              <a:cxnLst/>
              <a:rect l="l" t="t" r="r" b="b"/>
              <a:pathLst>
                <a:path w="21674" h="23284" extrusionOk="0">
                  <a:moveTo>
                    <a:pt x="6262" y="0"/>
                  </a:moveTo>
                  <a:lnTo>
                    <a:pt x="1" y="3040"/>
                  </a:lnTo>
                  <a:cubicBezTo>
                    <a:pt x="1" y="3040"/>
                    <a:pt x="1217" y="7052"/>
                    <a:pt x="6931" y="7721"/>
                  </a:cubicBezTo>
                  <a:cubicBezTo>
                    <a:pt x="8727" y="7931"/>
                    <a:pt x="10130" y="8003"/>
                    <a:pt x="11209" y="8003"/>
                  </a:cubicBezTo>
                  <a:cubicBezTo>
                    <a:pt x="13563" y="8003"/>
                    <a:pt x="14378" y="7660"/>
                    <a:pt x="14378" y="7660"/>
                  </a:cubicBezTo>
                  <a:lnTo>
                    <a:pt x="19059" y="23283"/>
                  </a:lnTo>
                  <a:lnTo>
                    <a:pt x="21582" y="23283"/>
                  </a:lnTo>
                  <a:cubicBezTo>
                    <a:pt x="21673" y="17569"/>
                    <a:pt x="20214" y="9332"/>
                    <a:pt x="19515" y="5806"/>
                  </a:cubicBezTo>
                  <a:cubicBezTo>
                    <a:pt x="19302" y="4711"/>
                    <a:pt x="18542" y="3800"/>
                    <a:pt x="17509" y="3374"/>
                  </a:cubicBezTo>
                  <a:cubicBezTo>
                    <a:pt x="12342" y="1186"/>
                    <a:pt x="6262" y="0"/>
                    <a:pt x="6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1569450" y="1818700"/>
              <a:ext cx="436950" cy="600350"/>
            </a:xfrm>
            <a:custGeom>
              <a:avLst/>
              <a:gdLst/>
              <a:ahLst/>
              <a:cxnLst/>
              <a:rect l="l" t="t" r="r" b="b"/>
              <a:pathLst>
                <a:path w="17478" h="24014" extrusionOk="0">
                  <a:moveTo>
                    <a:pt x="3253" y="1"/>
                  </a:moveTo>
                  <a:cubicBezTo>
                    <a:pt x="3253" y="1"/>
                    <a:pt x="0" y="5533"/>
                    <a:pt x="3101" y="7448"/>
                  </a:cubicBezTo>
                  <a:cubicBezTo>
                    <a:pt x="4602" y="8360"/>
                    <a:pt x="6618" y="8596"/>
                    <a:pt x="8296" y="8596"/>
                  </a:cubicBezTo>
                  <a:cubicBezTo>
                    <a:pt x="10084" y="8596"/>
                    <a:pt x="11490" y="8329"/>
                    <a:pt x="11490" y="8329"/>
                  </a:cubicBezTo>
                  <a:lnTo>
                    <a:pt x="11490" y="8329"/>
                  </a:lnTo>
                  <a:lnTo>
                    <a:pt x="9484" y="23922"/>
                  </a:lnTo>
                  <a:lnTo>
                    <a:pt x="12584" y="24013"/>
                  </a:lnTo>
                  <a:cubicBezTo>
                    <a:pt x="12584" y="24013"/>
                    <a:pt x="16292" y="11612"/>
                    <a:pt x="17265" y="6445"/>
                  </a:cubicBezTo>
                  <a:cubicBezTo>
                    <a:pt x="17478" y="5320"/>
                    <a:pt x="16931" y="4165"/>
                    <a:pt x="15867" y="3618"/>
                  </a:cubicBezTo>
                  <a:lnTo>
                    <a:pt x="10213" y="761"/>
                  </a:lnTo>
                  <a:lnTo>
                    <a:pt x="32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1865050" y="2472975"/>
              <a:ext cx="22050" cy="16750"/>
            </a:xfrm>
            <a:custGeom>
              <a:avLst/>
              <a:gdLst/>
              <a:ahLst/>
              <a:cxnLst/>
              <a:rect l="l" t="t" r="r" b="b"/>
              <a:pathLst>
                <a:path w="882" h="670" fill="none" extrusionOk="0">
                  <a:moveTo>
                    <a:pt x="882" y="0"/>
                  </a:moveTo>
                  <a:lnTo>
                    <a:pt x="0"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1852125" y="2454725"/>
              <a:ext cx="22825" cy="12950"/>
            </a:xfrm>
            <a:custGeom>
              <a:avLst/>
              <a:gdLst/>
              <a:ahLst/>
              <a:cxnLst/>
              <a:rect l="l" t="t" r="r" b="b"/>
              <a:pathLst>
                <a:path w="913" h="518" fill="none" extrusionOk="0">
                  <a:moveTo>
                    <a:pt x="912" y="1"/>
                  </a:moveTo>
                  <a:lnTo>
                    <a:pt x="0" y="5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2265500" y="2472975"/>
              <a:ext cx="11425" cy="20550"/>
            </a:xfrm>
            <a:custGeom>
              <a:avLst/>
              <a:gdLst/>
              <a:ahLst/>
              <a:cxnLst/>
              <a:rect l="l" t="t" r="r" b="b"/>
              <a:pathLst>
                <a:path w="457" h="822" fill="none" extrusionOk="0">
                  <a:moveTo>
                    <a:pt x="457" y="0"/>
                  </a:moveTo>
                  <a:lnTo>
                    <a:pt x="1" y="82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2240425" y="2450925"/>
              <a:ext cx="15975" cy="24350"/>
            </a:xfrm>
            <a:custGeom>
              <a:avLst/>
              <a:gdLst/>
              <a:ahLst/>
              <a:cxnLst/>
              <a:rect l="l" t="t" r="r" b="b"/>
              <a:pathLst>
                <a:path w="639" h="974" fill="none" extrusionOk="0">
                  <a:moveTo>
                    <a:pt x="639" y="1"/>
                  </a:moveTo>
                  <a:lnTo>
                    <a:pt x="1" y="974"/>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1623400" y="1405150"/>
              <a:ext cx="356400" cy="446250"/>
            </a:xfrm>
            <a:custGeom>
              <a:avLst/>
              <a:gdLst/>
              <a:ahLst/>
              <a:cxnLst/>
              <a:rect l="l" t="t" r="r" b="b"/>
              <a:pathLst>
                <a:path w="14256" h="17850" extrusionOk="0">
                  <a:moveTo>
                    <a:pt x="4370" y="0"/>
                  </a:moveTo>
                  <a:cubicBezTo>
                    <a:pt x="3444" y="0"/>
                    <a:pt x="1742" y="47"/>
                    <a:pt x="1155" y="372"/>
                  </a:cubicBezTo>
                  <a:cubicBezTo>
                    <a:pt x="152" y="2439"/>
                    <a:pt x="0" y="10646"/>
                    <a:pt x="0" y="10646"/>
                  </a:cubicBezTo>
                  <a:cubicBezTo>
                    <a:pt x="0" y="10646"/>
                    <a:pt x="152" y="13959"/>
                    <a:pt x="274" y="15874"/>
                  </a:cubicBezTo>
                  <a:cubicBezTo>
                    <a:pt x="335" y="16664"/>
                    <a:pt x="943" y="17333"/>
                    <a:pt x="1733" y="17424"/>
                  </a:cubicBezTo>
                  <a:cubicBezTo>
                    <a:pt x="4347" y="17698"/>
                    <a:pt x="9484" y="17850"/>
                    <a:pt x="9484" y="17850"/>
                  </a:cubicBezTo>
                  <a:cubicBezTo>
                    <a:pt x="9484" y="17850"/>
                    <a:pt x="11125" y="17819"/>
                    <a:pt x="11368" y="17211"/>
                  </a:cubicBezTo>
                  <a:cubicBezTo>
                    <a:pt x="11581" y="16604"/>
                    <a:pt x="11247" y="13655"/>
                    <a:pt x="11247" y="13655"/>
                  </a:cubicBezTo>
                  <a:cubicBezTo>
                    <a:pt x="11247" y="13655"/>
                    <a:pt x="14256" y="3290"/>
                    <a:pt x="13952" y="2378"/>
                  </a:cubicBezTo>
                  <a:cubicBezTo>
                    <a:pt x="13618" y="1467"/>
                    <a:pt x="12554" y="1071"/>
                    <a:pt x="12554" y="1071"/>
                  </a:cubicBezTo>
                  <a:cubicBezTo>
                    <a:pt x="11338" y="524"/>
                    <a:pt x="4985" y="8"/>
                    <a:pt x="4985" y="8"/>
                  </a:cubicBezTo>
                  <a:cubicBezTo>
                    <a:pt x="4985" y="8"/>
                    <a:pt x="4740" y="0"/>
                    <a:pt x="4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1856675" y="1962325"/>
              <a:ext cx="60075" cy="64625"/>
            </a:xfrm>
            <a:custGeom>
              <a:avLst/>
              <a:gdLst/>
              <a:ahLst/>
              <a:cxnLst/>
              <a:rect l="l" t="t" r="r" b="b"/>
              <a:pathLst>
                <a:path w="2403" h="2585" fill="none" extrusionOk="0">
                  <a:moveTo>
                    <a:pt x="1" y="2584"/>
                  </a:moveTo>
                  <a:cubicBezTo>
                    <a:pt x="1" y="2584"/>
                    <a:pt x="183" y="669"/>
                    <a:pt x="2402"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1504850" y="1413525"/>
              <a:ext cx="220400" cy="295375"/>
            </a:xfrm>
            <a:custGeom>
              <a:avLst/>
              <a:gdLst/>
              <a:ahLst/>
              <a:cxnLst/>
              <a:rect l="l" t="t" r="r" b="b"/>
              <a:pathLst>
                <a:path w="8816" h="11815" extrusionOk="0">
                  <a:moveTo>
                    <a:pt x="6610" y="1"/>
                  </a:moveTo>
                  <a:cubicBezTo>
                    <a:pt x="5879" y="1"/>
                    <a:pt x="4946" y="239"/>
                    <a:pt x="4286" y="1253"/>
                  </a:cubicBezTo>
                  <a:cubicBezTo>
                    <a:pt x="3071" y="3168"/>
                    <a:pt x="396" y="9612"/>
                    <a:pt x="396" y="9612"/>
                  </a:cubicBezTo>
                  <a:cubicBezTo>
                    <a:pt x="396" y="9612"/>
                    <a:pt x="1" y="11284"/>
                    <a:pt x="1764" y="11740"/>
                  </a:cubicBezTo>
                  <a:cubicBezTo>
                    <a:pt x="1965" y="11792"/>
                    <a:pt x="2156" y="11815"/>
                    <a:pt x="2336" y="11815"/>
                  </a:cubicBezTo>
                  <a:cubicBezTo>
                    <a:pt x="3723" y="11815"/>
                    <a:pt x="4438" y="10433"/>
                    <a:pt x="4438" y="10433"/>
                  </a:cubicBezTo>
                  <a:cubicBezTo>
                    <a:pt x="4438" y="10433"/>
                    <a:pt x="8815" y="3168"/>
                    <a:pt x="8815" y="2013"/>
                  </a:cubicBezTo>
                  <a:cubicBezTo>
                    <a:pt x="8815" y="858"/>
                    <a:pt x="7752" y="189"/>
                    <a:pt x="7752" y="189"/>
                  </a:cubicBezTo>
                  <a:cubicBezTo>
                    <a:pt x="7752" y="189"/>
                    <a:pt x="7260" y="1"/>
                    <a:pt x="6610"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1508650" y="1630400"/>
              <a:ext cx="490150" cy="117225"/>
            </a:xfrm>
            <a:custGeom>
              <a:avLst/>
              <a:gdLst/>
              <a:ahLst/>
              <a:cxnLst/>
              <a:rect l="l" t="t" r="r" b="b"/>
              <a:pathLst>
                <a:path w="19606" h="4689" extrusionOk="0">
                  <a:moveTo>
                    <a:pt x="2783" y="1"/>
                  </a:moveTo>
                  <a:cubicBezTo>
                    <a:pt x="1406" y="1"/>
                    <a:pt x="609" y="390"/>
                    <a:pt x="609" y="390"/>
                  </a:cubicBezTo>
                  <a:cubicBezTo>
                    <a:pt x="487" y="451"/>
                    <a:pt x="365" y="633"/>
                    <a:pt x="274" y="876"/>
                  </a:cubicBezTo>
                  <a:cubicBezTo>
                    <a:pt x="1" y="1879"/>
                    <a:pt x="578" y="2943"/>
                    <a:pt x="1551" y="3277"/>
                  </a:cubicBezTo>
                  <a:cubicBezTo>
                    <a:pt x="4751" y="4439"/>
                    <a:pt x="10909" y="4526"/>
                    <a:pt x="12695" y="4526"/>
                  </a:cubicBezTo>
                  <a:cubicBezTo>
                    <a:pt x="13013" y="4526"/>
                    <a:pt x="13192" y="4524"/>
                    <a:pt x="13192" y="4524"/>
                  </a:cubicBezTo>
                  <a:lnTo>
                    <a:pt x="14104" y="4676"/>
                  </a:lnTo>
                  <a:cubicBezTo>
                    <a:pt x="14158" y="4685"/>
                    <a:pt x="14216" y="4689"/>
                    <a:pt x="14276" y="4689"/>
                  </a:cubicBezTo>
                  <a:cubicBezTo>
                    <a:pt x="15252" y="4689"/>
                    <a:pt x="17083" y="3612"/>
                    <a:pt x="17083" y="3612"/>
                  </a:cubicBezTo>
                  <a:lnTo>
                    <a:pt x="19302" y="3673"/>
                  </a:lnTo>
                  <a:lnTo>
                    <a:pt x="19606" y="2548"/>
                  </a:lnTo>
                  <a:cubicBezTo>
                    <a:pt x="19606" y="2548"/>
                    <a:pt x="17022" y="1150"/>
                    <a:pt x="16475" y="1150"/>
                  </a:cubicBezTo>
                  <a:cubicBezTo>
                    <a:pt x="15928" y="1150"/>
                    <a:pt x="13192" y="2457"/>
                    <a:pt x="13192" y="2457"/>
                  </a:cubicBezTo>
                  <a:cubicBezTo>
                    <a:pt x="13192" y="2457"/>
                    <a:pt x="5989" y="390"/>
                    <a:pt x="3922" y="86"/>
                  </a:cubicBezTo>
                  <a:cubicBezTo>
                    <a:pt x="3508" y="25"/>
                    <a:pt x="3128" y="1"/>
                    <a:pt x="2783"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1548925" y="1406525"/>
              <a:ext cx="191525" cy="197150"/>
            </a:xfrm>
            <a:custGeom>
              <a:avLst/>
              <a:gdLst/>
              <a:ahLst/>
              <a:cxnLst/>
              <a:rect l="l" t="t" r="r" b="b"/>
              <a:pathLst>
                <a:path w="7661" h="7886" extrusionOk="0">
                  <a:moveTo>
                    <a:pt x="5375" y="1"/>
                  </a:moveTo>
                  <a:cubicBezTo>
                    <a:pt x="4620" y="1"/>
                    <a:pt x="3339" y="179"/>
                    <a:pt x="2523" y="1260"/>
                  </a:cubicBezTo>
                  <a:cubicBezTo>
                    <a:pt x="1277" y="2871"/>
                    <a:pt x="1" y="6123"/>
                    <a:pt x="1" y="6123"/>
                  </a:cubicBezTo>
                  <a:cubicBezTo>
                    <a:pt x="1" y="6123"/>
                    <a:pt x="2767" y="7825"/>
                    <a:pt x="4925" y="7886"/>
                  </a:cubicBezTo>
                  <a:cubicBezTo>
                    <a:pt x="4925" y="7886"/>
                    <a:pt x="7660" y="3053"/>
                    <a:pt x="7660" y="1989"/>
                  </a:cubicBezTo>
                  <a:cubicBezTo>
                    <a:pt x="7660" y="925"/>
                    <a:pt x="6293" y="135"/>
                    <a:pt x="5989" y="44"/>
                  </a:cubicBezTo>
                  <a:cubicBezTo>
                    <a:pt x="5989" y="44"/>
                    <a:pt x="5745" y="1"/>
                    <a:pt x="5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1563375" y="1634050"/>
              <a:ext cx="71450" cy="26625"/>
            </a:xfrm>
            <a:custGeom>
              <a:avLst/>
              <a:gdLst/>
              <a:ahLst/>
              <a:cxnLst/>
              <a:rect l="l" t="t" r="r" b="b"/>
              <a:pathLst>
                <a:path w="2858" h="1065" fill="none" extrusionOk="0">
                  <a:moveTo>
                    <a:pt x="2857" y="183"/>
                  </a:moveTo>
                  <a:cubicBezTo>
                    <a:pt x="2857" y="183"/>
                    <a:pt x="1216" y="1"/>
                    <a:pt x="0" y="1064"/>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1915200" y="1659125"/>
              <a:ext cx="5350" cy="59300"/>
            </a:xfrm>
            <a:custGeom>
              <a:avLst/>
              <a:gdLst/>
              <a:ahLst/>
              <a:cxnLst/>
              <a:rect l="l" t="t" r="r" b="b"/>
              <a:pathLst>
                <a:path w="214" h="2372" fill="none" extrusionOk="0">
                  <a:moveTo>
                    <a:pt x="213" y="1"/>
                  </a:moveTo>
                  <a:lnTo>
                    <a:pt x="0" y="2372"/>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1919000" y="1672050"/>
              <a:ext cx="62325" cy="24350"/>
            </a:xfrm>
            <a:custGeom>
              <a:avLst/>
              <a:gdLst/>
              <a:ahLst/>
              <a:cxnLst/>
              <a:rect l="l" t="t" r="r" b="b"/>
              <a:pathLst>
                <a:path w="2493" h="974" fill="none" extrusionOk="0">
                  <a:moveTo>
                    <a:pt x="0" y="0"/>
                  </a:moveTo>
                  <a:lnTo>
                    <a:pt x="2493" y="97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1920525" y="1691050"/>
              <a:ext cx="50925" cy="16725"/>
            </a:xfrm>
            <a:custGeom>
              <a:avLst/>
              <a:gdLst/>
              <a:ahLst/>
              <a:cxnLst/>
              <a:rect l="l" t="t" r="r" b="b"/>
              <a:pathLst>
                <a:path w="2037" h="669" fill="none" extrusionOk="0">
                  <a:moveTo>
                    <a:pt x="0" y="0"/>
                  </a:moveTo>
                  <a:lnTo>
                    <a:pt x="2037"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1916725" y="1707750"/>
              <a:ext cx="40300" cy="9150"/>
            </a:xfrm>
            <a:custGeom>
              <a:avLst/>
              <a:gdLst/>
              <a:ahLst/>
              <a:cxnLst/>
              <a:rect l="l" t="t" r="r" b="b"/>
              <a:pathLst>
                <a:path w="1612" h="366" fill="none" extrusionOk="0">
                  <a:moveTo>
                    <a:pt x="0" y="1"/>
                  </a:moveTo>
                  <a:lnTo>
                    <a:pt x="1611" y="366"/>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1662900" y="1471425"/>
              <a:ext cx="54750" cy="131500"/>
            </a:xfrm>
            <a:custGeom>
              <a:avLst/>
              <a:gdLst/>
              <a:ahLst/>
              <a:cxnLst/>
              <a:rect l="l" t="t" r="r" b="b"/>
              <a:pathLst>
                <a:path w="2190" h="5260" fill="none" extrusionOk="0">
                  <a:moveTo>
                    <a:pt x="1" y="5259"/>
                  </a:moveTo>
                  <a:cubicBezTo>
                    <a:pt x="1" y="5259"/>
                    <a:pt x="2037" y="1278"/>
                    <a:pt x="2189"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1775375" y="1209175"/>
              <a:ext cx="129975" cy="171550"/>
            </a:xfrm>
            <a:custGeom>
              <a:avLst/>
              <a:gdLst/>
              <a:ahLst/>
              <a:cxnLst/>
              <a:rect l="l" t="t" r="r" b="b"/>
              <a:pathLst>
                <a:path w="5199" h="6862" extrusionOk="0">
                  <a:moveTo>
                    <a:pt x="2478" y="1"/>
                  </a:moveTo>
                  <a:cubicBezTo>
                    <a:pt x="1779" y="1"/>
                    <a:pt x="1076" y="177"/>
                    <a:pt x="730" y="704"/>
                  </a:cubicBezTo>
                  <a:cubicBezTo>
                    <a:pt x="61" y="1767"/>
                    <a:pt x="1" y="3682"/>
                    <a:pt x="821" y="4989"/>
                  </a:cubicBezTo>
                  <a:cubicBezTo>
                    <a:pt x="1476" y="6032"/>
                    <a:pt x="2865" y="6862"/>
                    <a:pt x="3694" y="6862"/>
                  </a:cubicBezTo>
                  <a:cubicBezTo>
                    <a:pt x="3904" y="6862"/>
                    <a:pt x="4078" y="6808"/>
                    <a:pt x="4195" y="6692"/>
                  </a:cubicBezTo>
                  <a:cubicBezTo>
                    <a:pt x="5077" y="5263"/>
                    <a:pt x="5168" y="2284"/>
                    <a:pt x="5168" y="2284"/>
                  </a:cubicBezTo>
                  <a:cubicBezTo>
                    <a:pt x="5198" y="1798"/>
                    <a:pt x="4864" y="764"/>
                    <a:pt x="4226" y="369"/>
                  </a:cubicBezTo>
                  <a:cubicBezTo>
                    <a:pt x="3903" y="185"/>
                    <a:pt x="3192" y="1"/>
                    <a:pt x="2478"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1751825" y="1300450"/>
              <a:ext cx="95000" cy="146725"/>
            </a:xfrm>
            <a:custGeom>
              <a:avLst/>
              <a:gdLst/>
              <a:ahLst/>
              <a:cxnLst/>
              <a:rect l="l" t="t" r="r" b="b"/>
              <a:pathLst>
                <a:path w="3800" h="5869" extrusionOk="0">
                  <a:moveTo>
                    <a:pt x="1611" y="1"/>
                  </a:moveTo>
                  <a:lnTo>
                    <a:pt x="0" y="4287"/>
                  </a:lnTo>
                  <a:cubicBezTo>
                    <a:pt x="0" y="4287"/>
                    <a:pt x="616" y="5869"/>
                    <a:pt x="2134" y="5869"/>
                  </a:cubicBezTo>
                  <a:cubicBezTo>
                    <a:pt x="2162" y="5869"/>
                    <a:pt x="2190" y="5868"/>
                    <a:pt x="2219" y="5867"/>
                  </a:cubicBezTo>
                  <a:cubicBezTo>
                    <a:pt x="3800" y="5807"/>
                    <a:pt x="3526" y="4651"/>
                    <a:pt x="3526" y="4651"/>
                  </a:cubicBezTo>
                  <a:lnTo>
                    <a:pt x="3800" y="2615"/>
                  </a:lnTo>
                  <a:lnTo>
                    <a:pt x="161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1746500" y="1177200"/>
              <a:ext cx="202150" cy="164325"/>
            </a:xfrm>
            <a:custGeom>
              <a:avLst/>
              <a:gdLst/>
              <a:ahLst/>
              <a:cxnLst/>
              <a:rect l="l" t="t" r="r" b="b"/>
              <a:pathLst>
                <a:path w="8086" h="6573" extrusionOk="0">
                  <a:moveTo>
                    <a:pt x="6447" y="0"/>
                  </a:moveTo>
                  <a:cubicBezTo>
                    <a:pt x="6107" y="0"/>
                    <a:pt x="5698" y="594"/>
                    <a:pt x="5441" y="645"/>
                  </a:cubicBezTo>
                  <a:cubicBezTo>
                    <a:pt x="5431" y="646"/>
                    <a:pt x="5420" y="647"/>
                    <a:pt x="5407" y="647"/>
                  </a:cubicBezTo>
                  <a:cubicBezTo>
                    <a:pt x="5187" y="647"/>
                    <a:pt x="4572" y="503"/>
                    <a:pt x="3864" y="503"/>
                  </a:cubicBezTo>
                  <a:cubicBezTo>
                    <a:pt x="3378" y="503"/>
                    <a:pt x="2849" y="570"/>
                    <a:pt x="2371" y="797"/>
                  </a:cubicBezTo>
                  <a:cubicBezTo>
                    <a:pt x="1156" y="1344"/>
                    <a:pt x="882" y="2742"/>
                    <a:pt x="882" y="2742"/>
                  </a:cubicBezTo>
                  <a:cubicBezTo>
                    <a:pt x="882" y="2742"/>
                    <a:pt x="335" y="2925"/>
                    <a:pt x="183" y="3746"/>
                  </a:cubicBezTo>
                  <a:cubicBezTo>
                    <a:pt x="0" y="4566"/>
                    <a:pt x="1247" y="6572"/>
                    <a:pt x="1247" y="6572"/>
                  </a:cubicBezTo>
                  <a:lnTo>
                    <a:pt x="1642" y="5539"/>
                  </a:lnTo>
                  <a:cubicBezTo>
                    <a:pt x="1642" y="5539"/>
                    <a:pt x="1368" y="4840"/>
                    <a:pt x="1459" y="4323"/>
                  </a:cubicBezTo>
                  <a:cubicBezTo>
                    <a:pt x="1517" y="3998"/>
                    <a:pt x="1719" y="3937"/>
                    <a:pt x="1861" y="3937"/>
                  </a:cubicBezTo>
                  <a:cubicBezTo>
                    <a:pt x="1944" y="3937"/>
                    <a:pt x="2007" y="3958"/>
                    <a:pt x="2007" y="3958"/>
                  </a:cubicBezTo>
                  <a:lnTo>
                    <a:pt x="2007" y="4992"/>
                  </a:lnTo>
                  <a:lnTo>
                    <a:pt x="2463" y="4840"/>
                  </a:lnTo>
                  <a:lnTo>
                    <a:pt x="2463" y="3198"/>
                  </a:lnTo>
                  <a:cubicBezTo>
                    <a:pt x="2463" y="3198"/>
                    <a:pt x="2766" y="2621"/>
                    <a:pt x="3344" y="2591"/>
                  </a:cubicBezTo>
                  <a:cubicBezTo>
                    <a:pt x="3366" y="2588"/>
                    <a:pt x="3389" y="2587"/>
                    <a:pt x="3414" y="2587"/>
                  </a:cubicBezTo>
                  <a:cubicBezTo>
                    <a:pt x="4018" y="2587"/>
                    <a:pt x="5536" y="3269"/>
                    <a:pt x="6353" y="3502"/>
                  </a:cubicBezTo>
                  <a:cubicBezTo>
                    <a:pt x="6428" y="3526"/>
                    <a:pt x="6503" y="3536"/>
                    <a:pt x="6576" y="3536"/>
                  </a:cubicBezTo>
                  <a:cubicBezTo>
                    <a:pt x="7367" y="3536"/>
                    <a:pt x="8042" y="2291"/>
                    <a:pt x="7903" y="2013"/>
                  </a:cubicBezTo>
                  <a:cubicBezTo>
                    <a:pt x="7850" y="1924"/>
                    <a:pt x="7759" y="1892"/>
                    <a:pt x="7658" y="1892"/>
                  </a:cubicBezTo>
                  <a:cubicBezTo>
                    <a:pt x="7416" y="1892"/>
                    <a:pt x="7113" y="2074"/>
                    <a:pt x="7113" y="2074"/>
                  </a:cubicBezTo>
                  <a:cubicBezTo>
                    <a:pt x="7113" y="2074"/>
                    <a:pt x="8086" y="1132"/>
                    <a:pt x="7721" y="736"/>
                  </a:cubicBezTo>
                  <a:cubicBezTo>
                    <a:pt x="7639" y="639"/>
                    <a:pt x="7542" y="603"/>
                    <a:pt x="7443" y="603"/>
                  </a:cubicBezTo>
                  <a:cubicBezTo>
                    <a:pt x="7138" y="603"/>
                    <a:pt x="6809" y="949"/>
                    <a:pt x="6809" y="949"/>
                  </a:cubicBezTo>
                  <a:cubicBezTo>
                    <a:pt x="6809" y="949"/>
                    <a:pt x="6961" y="372"/>
                    <a:pt x="6627" y="68"/>
                  </a:cubicBezTo>
                  <a:cubicBezTo>
                    <a:pt x="6570" y="20"/>
                    <a:pt x="6510" y="0"/>
                    <a:pt x="6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1827050" y="1274625"/>
              <a:ext cx="42575" cy="42575"/>
            </a:xfrm>
            <a:custGeom>
              <a:avLst/>
              <a:gdLst/>
              <a:ahLst/>
              <a:cxnLst/>
              <a:rect l="l" t="t" r="r" b="b"/>
              <a:pathLst>
                <a:path w="1703" h="1703" fill="none" extrusionOk="0">
                  <a:moveTo>
                    <a:pt x="1703" y="852"/>
                  </a:moveTo>
                  <a:cubicBezTo>
                    <a:pt x="1703" y="1308"/>
                    <a:pt x="1338" y="1703"/>
                    <a:pt x="851" y="1703"/>
                  </a:cubicBezTo>
                  <a:cubicBezTo>
                    <a:pt x="396" y="1703"/>
                    <a:pt x="0" y="1308"/>
                    <a:pt x="0" y="852"/>
                  </a:cubicBezTo>
                  <a:cubicBezTo>
                    <a:pt x="0" y="396"/>
                    <a:pt x="396" y="1"/>
                    <a:pt x="851" y="1"/>
                  </a:cubicBezTo>
                  <a:cubicBezTo>
                    <a:pt x="1338" y="1"/>
                    <a:pt x="1703" y="396"/>
                    <a:pt x="1703"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1884050" y="1274625"/>
              <a:ext cx="41800" cy="42575"/>
            </a:xfrm>
            <a:custGeom>
              <a:avLst/>
              <a:gdLst/>
              <a:ahLst/>
              <a:cxnLst/>
              <a:rect l="l" t="t" r="r" b="b"/>
              <a:pathLst>
                <a:path w="1672" h="1703" fill="none" extrusionOk="0">
                  <a:moveTo>
                    <a:pt x="1672" y="852"/>
                  </a:moveTo>
                  <a:cubicBezTo>
                    <a:pt x="1672" y="1308"/>
                    <a:pt x="1307" y="1703"/>
                    <a:pt x="821" y="1703"/>
                  </a:cubicBezTo>
                  <a:cubicBezTo>
                    <a:pt x="365" y="1703"/>
                    <a:pt x="0" y="1308"/>
                    <a:pt x="0" y="852"/>
                  </a:cubicBezTo>
                  <a:cubicBezTo>
                    <a:pt x="0" y="396"/>
                    <a:pt x="365" y="1"/>
                    <a:pt x="821" y="1"/>
                  </a:cubicBezTo>
                  <a:cubicBezTo>
                    <a:pt x="1307" y="1"/>
                    <a:pt x="1672" y="396"/>
                    <a:pt x="1672"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1869600" y="1295900"/>
              <a:ext cx="14475" cy="25"/>
            </a:xfrm>
            <a:custGeom>
              <a:avLst/>
              <a:gdLst/>
              <a:ahLst/>
              <a:cxnLst/>
              <a:rect l="l" t="t" r="r" b="b"/>
              <a:pathLst>
                <a:path w="579" h="1" fill="none" extrusionOk="0">
                  <a:moveTo>
                    <a:pt x="1" y="1"/>
                  </a:moveTo>
                  <a:lnTo>
                    <a:pt x="578"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751825" y="1407600"/>
              <a:ext cx="68400" cy="48675"/>
            </a:xfrm>
            <a:custGeom>
              <a:avLst/>
              <a:gdLst/>
              <a:ahLst/>
              <a:cxnLst/>
              <a:rect l="l" t="t" r="r" b="b"/>
              <a:pathLst>
                <a:path w="2736" h="1947" fill="none" extrusionOk="0">
                  <a:moveTo>
                    <a:pt x="0" y="1"/>
                  </a:moveTo>
                  <a:cubicBezTo>
                    <a:pt x="0" y="1"/>
                    <a:pt x="578" y="1946"/>
                    <a:pt x="2736" y="15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941025" y="1475225"/>
              <a:ext cx="378450" cy="245475"/>
            </a:xfrm>
            <a:custGeom>
              <a:avLst/>
              <a:gdLst/>
              <a:ahLst/>
              <a:cxnLst/>
              <a:rect l="l" t="t" r="r" b="b"/>
              <a:pathLst>
                <a:path w="15138" h="9819" extrusionOk="0">
                  <a:moveTo>
                    <a:pt x="1794" y="1"/>
                  </a:moveTo>
                  <a:cubicBezTo>
                    <a:pt x="1490" y="1"/>
                    <a:pt x="1247" y="214"/>
                    <a:pt x="1217" y="518"/>
                  </a:cubicBezTo>
                  <a:lnTo>
                    <a:pt x="62" y="9150"/>
                  </a:lnTo>
                  <a:cubicBezTo>
                    <a:pt x="1" y="9515"/>
                    <a:pt x="274" y="9819"/>
                    <a:pt x="639" y="9819"/>
                  </a:cubicBezTo>
                  <a:lnTo>
                    <a:pt x="13344" y="9819"/>
                  </a:lnTo>
                  <a:cubicBezTo>
                    <a:pt x="13648" y="9819"/>
                    <a:pt x="13892" y="9606"/>
                    <a:pt x="13922" y="9302"/>
                  </a:cubicBezTo>
                  <a:lnTo>
                    <a:pt x="15077" y="670"/>
                  </a:lnTo>
                  <a:cubicBezTo>
                    <a:pt x="15138" y="305"/>
                    <a:pt x="14864" y="1"/>
                    <a:pt x="14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2107450" y="1578575"/>
              <a:ext cx="69175" cy="69175"/>
            </a:xfrm>
            <a:custGeom>
              <a:avLst/>
              <a:gdLst/>
              <a:ahLst/>
              <a:cxnLst/>
              <a:rect l="l" t="t" r="r" b="b"/>
              <a:pathLst>
                <a:path w="2767" h="2767" extrusionOk="0">
                  <a:moveTo>
                    <a:pt x="1368" y="1"/>
                  </a:moveTo>
                  <a:cubicBezTo>
                    <a:pt x="608" y="1"/>
                    <a:pt x="0" y="639"/>
                    <a:pt x="0" y="1399"/>
                  </a:cubicBezTo>
                  <a:cubicBezTo>
                    <a:pt x="0" y="2159"/>
                    <a:pt x="608" y="2767"/>
                    <a:pt x="1368" y="2767"/>
                  </a:cubicBezTo>
                  <a:cubicBezTo>
                    <a:pt x="2128" y="2767"/>
                    <a:pt x="2766" y="2159"/>
                    <a:pt x="2766" y="1399"/>
                  </a:cubicBezTo>
                  <a:cubicBezTo>
                    <a:pt x="2766" y="639"/>
                    <a:pt x="2128" y="1"/>
                    <a:pt x="1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1700150" y="1567175"/>
              <a:ext cx="201400" cy="76775"/>
            </a:xfrm>
            <a:custGeom>
              <a:avLst/>
              <a:gdLst/>
              <a:ahLst/>
              <a:cxnLst/>
              <a:rect l="l" t="t" r="r" b="b"/>
              <a:pathLst>
                <a:path w="8056" h="3071" fill="none" extrusionOk="0">
                  <a:moveTo>
                    <a:pt x="0" y="2828"/>
                  </a:moveTo>
                  <a:cubicBezTo>
                    <a:pt x="0" y="2828"/>
                    <a:pt x="4924" y="3071"/>
                    <a:pt x="8055"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1930400" y="1498025"/>
              <a:ext cx="7625" cy="134525"/>
            </a:xfrm>
            <a:custGeom>
              <a:avLst/>
              <a:gdLst/>
              <a:ahLst/>
              <a:cxnLst/>
              <a:rect l="l" t="t" r="r" b="b"/>
              <a:pathLst>
                <a:path w="305" h="5381" fill="none" extrusionOk="0">
                  <a:moveTo>
                    <a:pt x="152" y="1"/>
                  </a:moveTo>
                  <a:cubicBezTo>
                    <a:pt x="152" y="1"/>
                    <a:pt x="304" y="3679"/>
                    <a:pt x="0" y="53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1803500" y="1338450"/>
              <a:ext cx="35725" cy="34975"/>
            </a:xfrm>
            <a:custGeom>
              <a:avLst/>
              <a:gdLst/>
              <a:ahLst/>
              <a:cxnLst/>
              <a:rect l="l" t="t" r="r" b="b"/>
              <a:pathLst>
                <a:path w="1429" h="1399" fill="none" extrusionOk="0">
                  <a:moveTo>
                    <a:pt x="0" y="1"/>
                  </a:moveTo>
                  <a:cubicBezTo>
                    <a:pt x="0" y="1"/>
                    <a:pt x="61" y="913"/>
                    <a:pt x="1429" y="1399"/>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2236625" y="1213075"/>
              <a:ext cx="246225" cy="208225"/>
            </a:xfrm>
            <a:custGeom>
              <a:avLst/>
              <a:gdLst/>
              <a:ahLst/>
              <a:cxnLst/>
              <a:rect l="l" t="t" r="r" b="b"/>
              <a:pathLst>
                <a:path w="9849" h="8329" extrusionOk="0">
                  <a:moveTo>
                    <a:pt x="4378" y="0"/>
                  </a:moveTo>
                  <a:cubicBezTo>
                    <a:pt x="4317" y="0"/>
                    <a:pt x="4286" y="0"/>
                    <a:pt x="4226" y="31"/>
                  </a:cubicBezTo>
                  <a:cubicBezTo>
                    <a:pt x="3739" y="396"/>
                    <a:pt x="548" y="2949"/>
                    <a:pt x="1" y="7812"/>
                  </a:cubicBezTo>
                  <a:cubicBezTo>
                    <a:pt x="1" y="7934"/>
                    <a:pt x="92" y="8055"/>
                    <a:pt x="213" y="8055"/>
                  </a:cubicBezTo>
                  <a:lnTo>
                    <a:pt x="5624" y="8329"/>
                  </a:lnTo>
                  <a:cubicBezTo>
                    <a:pt x="5745" y="8329"/>
                    <a:pt x="5837" y="8238"/>
                    <a:pt x="5837" y="8116"/>
                  </a:cubicBezTo>
                  <a:cubicBezTo>
                    <a:pt x="6293" y="3982"/>
                    <a:pt x="8694" y="1490"/>
                    <a:pt x="9697" y="639"/>
                  </a:cubicBezTo>
                  <a:cubicBezTo>
                    <a:pt x="9849" y="517"/>
                    <a:pt x="9758" y="274"/>
                    <a:pt x="9575" y="274"/>
                  </a:cubicBezTo>
                  <a:lnTo>
                    <a:pt x="4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2250300" y="1226000"/>
              <a:ext cx="208250" cy="182400"/>
            </a:xfrm>
            <a:custGeom>
              <a:avLst/>
              <a:gdLst/>
              <a:ahLst/>
              <a:cxnLst/>
              <a:rect l="l" t="t" r="r" b="b"/>
              <a:pathLst>
                <a:path w="8330" h="7296" extrusionOk="0">
                  <a:moveTo>
                    <a:pt x="5067" y="969"/>
                  </a:moveTo>
                  <a:cubicBezTo>
                    <a:pt x="5091" y="969"/>
                    <a:pt x="5114" y="970"/>
                    <a:pt x="5138" y="973"/>
                  </a:cubicBezTo>
                  <a:cubicBezTo>
                    <a:pt x="5411" y="1034"/>
                    <a:pt x="5502" y="1246"/>
                    <a:pt x="5320" y="1490"/>
                  </a:cubicBezTo>
                  <a:cubicBezTo>
                    <a:pt x="5188" y="1701"/>
                    <a:pt x="4919" y="1866"/>
                    <a:pt x="4671" y="1866"/>
                  </a:cubicBezTo>
                  <a:cubicBezTo>
                    <a:pt x="4633" y="1866"/>
                    <a:pt x="4596" y="1862"/>
                    <a:pt x="4560" y="1854"/>
                  </a:cubicBezTo>
                  <a:cubicBezTo>
                    <a:pt x="4287" y="1824"/>
                    <a:pt x="4195" y="1581"/>
                    <a:pt x="4347" y="1338"/>
                  </a:cubicBezTo>
                  <a:cubicBezTo>
                    <a:pt x="4514" y="1115"/>
                    <a:pt x="4808" y="969"/>
                    <a:pt x="5067" y="969"/>
                  </a:cubicBezTo>
                  <a:close/>
                  <a:moveTo>
                    <a:pt x="3922" y="0"/>
                  </a:moveTo>
                  <a:cubicBezTo>
                    <a:pt x="3831" y="61"/>
                    <a:pt x="3709" y="152"/>
                    <a:pt x="3557" y="304"/>
                  </a:cubicBezTo>
                  <a:cubicBezTo>
                    <a:pt x="3223" y="578"/>
                    <a:pt x="2797" y="1003"/>
                    <a:pt x="2341" y="1581"/>
                  </a:cubicBezTo>
                  <a:cubicBezTo>
                    <a:pt x="1764" y="2280"/>
                    <a:pt x="1186" y="3222"/>
                    <a:pt x="730" y="4347"/>
                  </a:cubicBezTo>
                  <a:cubicBezTo>
                    <a:pt x="426" y="5076"/>
                    <a:pt x="183" y="5927"/>
                    <a:pt x="31" y="6839"/>
                  </a:cubicBezTo>
                  <a:cubicBezTo>
                    <a:pt x="31" y="6900"/>
                    <a:pt x="31" y="6961"/>
                    <a:pt x="1" y="7052"/>
                  </a:cubicBezTo>
                  <a:lnTo>
                    <a:pt x="4834" y="7295"/>
                  </a:lnTo>
                  <a:cubicBezTo>
                    <a:pt x="4864" y="7174"/>
                    <a:pt x="4864" y="7082"/>
                    <a:pt x="4895" y="6991"/>
                  </a:cubicBezTo>
                  <a:cubicBezTo>
                    <a:pt x="5016" y="6110"/>
                    <a:pt x="5229" y="5319"/>
                    <a:pt x="5502" y="4590"/>
                  </a:cubicBezTo>
                  <a:cubicBezTo>
                    <a:pt x="6019" y="3192"/>
                    <a:pt x="6718" y="2097"/>
                    <a:pt x="7387" y="1246"/>
                  </a:cubicBezTo>
                  <a:cubicBezTo>
                    <a:pt x="7721" y="851"/>
                    <a:pt x="8025" y="487"/>
                    <a:pt x="8329" y="213"/>
                  </a:cubicBezTo>
                  <a:lnTo>
                    <a:pt x="39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250300" y="1290575"/>
              <a:ext cx="137575" cy="117825"/>
            </a:xfrm>
            <a:custGeom>
              <a:avLst/>
              <a:gdLst/>
              <a:ahLst/>
              <a:cxnLst/>
              <a:rect l="l" t="t" r="r" b="b"/>
              <a:pathLst>
                <a:path w="5503" h="4713" extrusionOk="0">
                  <a:moveTo>
                    <a:pt x="4155" y="0"/>
                  </a:moveTo>
                  <a:cubicBezTo>
                    <a:pt x="3838" y="0"/>
                    <a:pt x="1452" y="1343"/>
                    <a:pt x="730" y="1764"/>
                  </a:cubicBezTo>
                  <a:cubicBezTo>
                    <a:pt x="426" y="2493"/>
                    <a:pt x="183" y="3314"/>
                    <a:pt x="31" y="4256"/>
                  </a:cubicBezTo>
                  <a:cubicBezTo>
                    <a:pt x="31" y="4317"/>
                    <a:pt x="31" y="4378"/>
                    <a:pt x="1" y="4469"/>
                  </a:cubicBezTo>
                  <a:lnTo>
                    <a:pt x="4834" y="4712"/>
                  </a:lnTo>
                  <a:cubicBezTo>
                    <a:pt x="4834" y="4591"/>
                    <a:pt x="4864" y="4499"/>
                    <a:pt x="4864" y="4378"/>
                  </a:cubicBezTo>
                  <a:cubicBezTo>
                    <a:pt x="5016" y="3527"/>
                    <a:pt x="5229" y="2736"/>
                    <a:pt x="5502" y="2007"/>
                  </a:cubicBezTo>
                  <a:cubicBezTo>
                    <a:pt x="5229" y="1551"/>
                    <a:pt x="4347" y="31"/>
                    <a:pt x="4165" y="1"/>
                  </a:cubicBezTo>
                  <a:cubicBezTo>
                    <a:pt x="4162" y="0"/>
                    <a:pt x="4159" y="0"/>
                    <a:pt x="4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262450" y="1707750"/>
              <a:ext cx="1177850" cy="39550"/>
            </a:xfrm>
            <a:custGeom>
              <a:avLst/>
              <a:gdLst/>
              <a:ahLst/>
              <a:cxnLst/>
              <a:rect l="l" t="t" r="r" b="b"/>
              <a:pathLst>
                <a:path w="47114" h="1582" extrusionOk="0">
                  <a:moveTo>
                    <a:pt x="0" y="1"/>
                  </a:moveTo>
                  <a:lnTo>
                    <a:pt x="0" y="1582"/>
                  </a:lnTo>
                  <a:lnTo>
                    <a:pt x="47114" y="1582"/>
                  </a:lnTo>
                  <a:lnTo>
                    <a:pt x="47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102875" y="1747275"/>
              <a:ext cx="213550" cy="797150"/>
            </a:xfrm>
            <a:custGeom>
              <a:avLst/>
              <a:gdLst/>
              <a:ahLst/>
              <a:cxnLst/>
              <a:rect l="l" t="t" r="r" b="b"/>
              <a:pathLst>
                <a:path w="8542" h="31886" extrusionOk="0">
                  <a:moveTo>
                    <a:pt x="6383" y="1"/>
                  </a:moveTo>
                  <a:lnTo>
                    <a:pt x="0" y="31886"/>
                  </a:lnTo>
                  <a:lnTo>
                    <a:pt x="821" y="31886"/>
                  </a:lnTo>
                  <a:lnTo>
                    <a:pt x="8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387100" y="1747275"/>
              <a:ext cx="213550" cy="797150"/>
            </a:xfrm>
            <a:custGeom>
              <a:avLst/>
              <a:gdLst/>
              <a:ahLst/>
              <a:cxnLst/>
              <a:rect l="l" t="t" r="r" b="b"/>
              <a:pathLst>
                <a:path w="8542" h="31886" extrusionOk="0">
                  <a:moveTo>
                    <a:pt x="0" y="1"/>
                  </a:moveTo>
                  <a:lnTo>
                    <a:pt x="7721" y="31886"/>
                  </a:lnTo>
                  <a:lnTo>
                    <a:pt x="8541" y="31886"/>
                  </a:lnTo>
                  <a:lnTo>
                    <a:pt x="2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490825" y="1911175"/>
              <a:ext cx="202525" cy="351325"/>
            </a:xfrm>
            <a:custGeom>
              <a:avLst/>
              <a:gdLst/>
              <a:ahLst/>
              <a:cxnLst/>
              <a:rect l="l" t="t" r="r" b="b"/>
              <a:pathLst>
                <a:path w="8101" h="14053" extrusionOk="0">
                  <a:moveTo>
                    <a:pt x="1935" y="1"/>
                  </a:moveTo>
                  <a:cubicBezTo>
                    <a:pt x="986" y="1"/>
                    <a:pt x="1" y="734"/>
                    <a:pt x="350" y="2381"/>
                  </a:cubicBezTo>
                  <a:cubicBezTo>
                    <a:pt x="1079" y="5755"/>
                    <a:pt x="2751" y="4752"/>
                    <a:pt x="3268" y="6089"/>
                  </a:cubicBezTo>
                  <a:cubicBezTo>
                    <a:pt x="3815" y="7457"/>
                    <a:pt x="2751" y="8977"/>
                    <a:pt x="3572" y="10405"/>
                  </a:cubicBezTo>
                  <a:cubicBezTo>
                    <a:pt x="4392" y="11834"/>
                    <a:pt x="5912" y="11165"/>
                    <a:pt x="6885" y="14053"/>
                  </a:cubicBezTo>
                  <a:cubicBezTo>
                    <a:pt x="6885" y="14053"/>
                    <a:pt x="8101" y="11530"/>
                    <a:pt x="7797" y="9889"/>
                  </a:cubicBezTo>
                  <a:cubicBezTo>
                    <a:pt x="7523" y="8217"/>
                    <a:pt x="6034" y="8582"/>
                    <a:pt x="6429" y="6606"/>
                  </a:cubicBezTo>
                  <a:cubicBezTo>
                    <a:pt x="6854" y="4600"/>
                    <a:pt x="6490" y="3414"/>
                    <a:pt x="5304" y="3232"/>
                  </a:cubicBezTo>
                  <a:cubicBezTo>
                    <a:pt x="4119" y="3019"/>
                    <a:pt x="4088" y="2047"/>
                    <a:pt x="3268" y="679"/>
                  </a:cubicBezTo>
                  <a:cubicBezTo>
                    <a:pt x="3003" y="238"/>
                    <a:pt x="2475"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2542875" y="1958525"/>
              <a:ext cx="126925" cy="365525"/>
            </a:xfrm>
            <a:custGeom>
              <a:avLst/>
              <a:gdLst/>
              <a:ahLst/>
              <a:cxnLst/>
              <a:rect l="l" t="t" r="r" b="b"/>
              <a:pathLst>
                <a:path w="5077" h="14621" extrusionOk="0">
                  <a:moveTo>
                    <a:pt x="122" y="1"/>
                  </a:moveTo>
                  <a:lnTo>
                    <a:pt x="0" y="92"/>
                  </a:lnTo>
                  <a:cubicBezTo>
                    <a:pt x="2918" y="3557"/>
                    <a:pt x="4043" y="7326"/>
                    <a:pt x="4468" y="9849"/>
                  </a:cubicBezTo>
                  <a:cubicBezTo>
                    <a:pt x="4924" y="12615"/>
                    <a:pt x="4681" y="14590"/>
                    <a:pt x="4681" y="14590"/>
                  </a:cubicBezTo>
                  <a:lnTo>
                    <a:pt x="4863" y="14621"/>
                  </a:lnTo>
                  <a:cubicBezTo>
                    <a:pt x="4863" y="14590"/>
                    <a:pt x="5076" y="12615"/>
                    <a:pt x="4620" y="9849"/>
                  </a:cubicBezTo>
                  <a:cubicBezTo>
                    <a:pt x="4195" y="7265"/>
                    <a:pt x="3070" y="3496"/>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2662175" y="1975900"/>
              <a:ext cx="169875" cy="296475"/>
            </a:xfrm>
            <a:custGeom>
              <a:avLst/>
              <a:gdLst/>
              <a:ahLst/>
              <a:cxnLst/>
              <a:rect l="l" t="t" r="r" b="b"/>
              <a:pathLst>
                <a:path w="6795" h="11859" extrusionOk="0">
                  <a:moveTo>
                    <a:pt x="5188" y="1"/>
                  </a:moveTo>
                  <a:cubicBezTo>
                    <a:pt x="4730" y="1"/>
                    <a:pt x="4276" y="204"/>
                    <a:pt x="4043" y="582"/>
                  </a:cubicBezTo>
                  <a:cubicBezTo>
                    <a:pt x="3374" y="1707"/>
                    <a:pt x="3344" y="2527"/>
                    <a:pt x="2341" y="2710"/>
                  </a:cubicBezTo>
                  <a:cubicBezTo>
                    <a:pt x="1338" y="2892"/>
                    <a:pt x="1034" y="3865"/>
                    <a:pt x="1398" y="5567"/>
                  </a:cubicBezTo>
                  <a:cubicBezTo>
                    <a:pt x="1733" y="7239"/>
                    <a:pt x="487" y="6935"/>
                    <a:pt x="243" y="8333"/>
                  </a:cubicBezTo>
                  <a:cubicBezTo>
                    <a:pt x="0" y="9731"/>
                    <a:pt x="1003" y="11859"/>
                    <a:pt x="1003" y="11859"/>
                  </a:cubicBezTo>
                  <a:cubicBezTo>
                    <a:pt x="1854" y="9397"/>
                    <a:pt x="3101" y="9974"/>
                    <a:pt x="3800" y="8759"/>
                  </a:cubicBezTo>
                  <a:cubicBezTo>
                    <a:pt x="4468" y="7573"/>
                    <a:pt x="3617" y="6266"/>
                    <a:pt x="4043" y="5141"/>
                  </a:cubicBezTo>
                  <a:cubicBezTo>
                    <a:pt x="4499" y="4017"/>
                    <a:pt x="5927" y="4838"/>
                    <a:pt x="6505" y="1980"/>
                  </a:cubicBezTo>
                  <a:cubicBezTo>
                    <a:pt x="6794" y="612"/>
                    <a:pt x="5983" y="1"/>
                    <a:pt x="5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2681175" y="2015525"/>
              <a:ext cx="107925" cy="308525"/>
            </a:xfrm>
            <a:custGeom>
              <a:avLst/>
              <a:gdLst/>
              <a:ahLst/>
              <a:cxnLst/>
              <a:rect l="l" t="t" r="r" b="b"/>
              <a:pathLst>
                <a:path w="4317" h="12341" extrusionOk="0">
                  <a:moveTo>
                    <a:pt x="4195" y="0"/>
                  </a:moveTo>
                  <a:cubicBezTo>
                    <a:pt x="1702" y="2949"/>
                    <a:pt x="760" y="6140"/>
                    <a:pt x="395" y="8298"/>
                  </a:cubicBezTo>
                  <a:cubicBezTo>
                    <a:pt x="0" y="10639"/>
                    <a:pt x="213" y="12341"/>
                    <a:pt x="213" y="12341"/>
                  </a:cubicBezTo>
                  <a:lnTo>
                    <a:pt x="335" y="12310"/>
                  </a:lnTo>
                  <a:cubicBezTo>
                    <a:pt x="335" y="12310"/>
                    <a:pt x="152" y="10639"/>
                    <a:pt x="547" y="8329"/>
                  </a:cubicBezTo>
                  <a:cubicBezTo>
                    <a:pt x="882" y="6171"/>
                    <a:pt x="1824" y="3009"/>
                    <a:pt x="4316" y="91"/>
                  </a:cubicBezTo>
                  <a:lnTo>
                    <a:pt x="4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2552750" y="2297425"/>
              <a:ext cx="242425" cy="238650"/>
            </a:xfrm>
            <a:custGeom>
              <a:avLst/>
              <a:gdLst/>
              <a:ahLst/>
              <a:cxnLst/>
              <a:rect l="l" t="t" r="r" b="b"/>
              <a:pathLst>
                <a:path w="9697" h="9546" extrusionOk="0">
                  <a:moveTo>
                    <a:pt x="0" y="1"/>
                  </a:moveTo>
                  <a:lnTo>
                    <a:pt x="1429" y="9545"/>
                  </a:lnTo>
                  <a:lnTo>
                    <a:pt x="8298" y="9545"/>
                  </a:lnTo>
                  <a:lnTo>
                    <a:pt x="96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2563375" y="2297425"/>
              <a:ext cx="58550" cy="238650"/>
            </a:xfrm>
            <a:custGeom>
              <a:avLst/>
              <a:gdLst/>
              <a:ahLst/>
              <a:cxnLst/>
              <a:rect l="l" t="t" r="r" b="b"/>
              <a:pathLst>
                <a:path w="2342" h="9546" extrusionOk="0">
                  <a:moveTo>
                    <a:pt x="1" y="1"/>
                  </a:moveTo>
                  <a:lnTo>
                    <a:pt x="1399" y="9545"/>
                  </a:lnTo>
                  <a:lnTo>
                    <a:pt x="2341" y="9545"/>
                  </a:lnTo>
                  <a:lnTo>
                    <a:pt x="91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2713850" y="2297425"/>
              <a:ext cx="81325" cy="238650"/>
            </a:xfrm>
            <a:custGeom>
              <a:avLst/>
              <a:gdLst/>
              <a:ahLst/>
              <a:cxnLst/>
              <a:rect l="l" t="t" r="r" b="b"/>
              <a:pathLst>
                <a:path w="3253" h="9546" extrusionOk="0">
                  <a:moveTo>
                    <a:pt x="1398" y="1"/>
                  </a:moveTo>
                  <a:lnTo>
                    <a:pt x="0" y="9545"/>
                  </a:lnTo>
                  <a:lnTo>
                    <a:pt x="1854" y="9545"/>
                  </a:lnTo>
                  <a:lnTo>
                    <a:pt x="325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2557300" y="2325550"/>
              <a:ext cx="234075" cy="14475"/>
            </a:xfrm>
            <a:custGeom>
              <a:avLst/>
              <a:gdLst/>
              <a:ahLst/>
              <a:cxnLst/>
              <a:rect l="l" t="t" r="r" b="b"/>
              <a:pathLst>
                <a:path w="9363" h="579" extrusionOk="0">
                  <a:moveTo>
                    <a:pt x="1" y="1"/>
                  </a:moveTo>
                  <a:lnTo>
                    <a:pt x="92" y="578"/>
                  </a:lnTo>
                  <a:lnTo>
                    <a:pt x="9271" y="578"/>
                  </a:lnTo>
                  <a:lnTo>
                    <a:pt x="936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2599850" y="2536050"/>
              <a:ext cx="148975" cy="15975"/>
            </a:xfrm>
            <a:custGeom>
              <a:avLst/>
              <a:gdLst/>
              <a:ahLst/>
              <a:cxnLst/>
              <a:rect l="l" t="t" r="r" b="b"/>
              <a:pathLst>
                <a:path w="5959" h="639" extrusionOk="0">
                  <a:moveTo>
                    <a:pt x="1" y="0"/>
                  </a:moveTo>
                  <a:lnTo>
                    <a:pt x="1" y="638"/>
                  </a:lnTo>
                  <a:lnTo>
                    <a:pt x="5958" y="63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599850" y="2536050"/>
              <a:ext cx="148975" cy="8375"/>
            </a:xfrm>
            <a:custGeom>
              <a:avLst/>
              <a:gdLst/>
              <a:ahLst/>
              <a:cxnLst/>
              <a:rect l="l" t="t" r="r" b="b"/>
              <a:pathLst>
                <a:path w="5959" h="335" extrusionOk="0">
                  <a:moveTo>
                    <a:pt x="1" y="0"/>
                  </a:moveTo>
                  <a:lnTo>
                    <a:pt x="1" y="335"/>
                  </a:lnTo>
                  <a:lnTo>
                    <a:pt x="5958" y="335"/>
                  </a:lnTo>
                  <a:lnTo>
                    <a:pt x="595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2542100" y="2290600"/>
              <a:ext cx="263725" cy="34975"/>
            </a:xfrm>
            <a:custGeom>
              <a:avLst/>
              <a:gdLst/>
              <a:ahLst/>
              <a:cxnLst/>
              <a:rect l="l" t="t" r="r" b="b"/>
              <a:pathLst>
                <a:path w="10549" h="1399" extrusionOk="0">
                  <a:moveTo>
                    <a:pt x="1" y="0"/>
                  </a:moveTo>
                  <a:lnTo>
                    <a:pt x="1" y="1399"/>
                  </a:lnTo>
                  <a:lnTo>
                    <a:pt x="10548" y="1399"/>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2757150" y="2290600"/>
              <a:ext cx="48675" cy="34975"/>
            </a:xfrm>
            <a:custGeom>
              <a:avLst/>
              <a:gdLst/>
              <a:ahLst/>
              <a:cxnLst/>
              <a:rect l="l" t="t" r="r" b="b"/>
              <a:pathLst>
                <a:path w="1947" h="1399" extrusionOk="0">
                  <a:moveTo>
                    <a:pt x="1" y="0"/>
                  </a:moveTo>
                  <a:lnTo>
                    <a:pt x="1" y="1399"/>
                  </a:lnTo>
                  <a:lnTo>
                    <a:pt x="1946" y="1399"/>
                  </a:lnTo>
                  <a:lnTo>
                    <a:pt x="1946"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2548175" y="2290600"/>
              <a:ext cx="32700" cy="34975"/>
            </a:xfrm>
            <a:custGeom>
              <a:avLst/>
              <a:gdLst/>
              <a:ahLst/>
              <a:cxnLst/>
              <a:rect l="l" t="t" r="r" b="b"/>
              <a:pathLst>
                <a:path w="1308" h="1399" extrusionOk="0">
                  <a:moveTo>
                    <a:pt x="1" y="0"/>
                  </a:moveTo>
                  <a:lnTo>
                    <a:pt x="1" y="1399"/>
                  </a:lnTo>
                  <a:lnTo>
                    <a:pt x="1308" y="1399"/>
                  </a:lnTo>
                  <a:lnTo>
                    <a:pt x="130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32"/>
          <p:cNvGrpSpPr/>
          <p:nvPr/>
        </p:nvGrpSpPr>
        <p:grpSpPr>
          <a:xfrm>
            <a:off x="5386863" y="1857455"/>
            <a:ext cx="1271331" cy="1230183"/>
            <a:chOff x="6739025" y="763225"/>
            <a:chExt cx="798675" cy="772825"/>
          </a:xfrm>
        </p:grpSpPr>
        <p:sp>
          <p:nvSpPr>
            <p:cNvPr id="917" name="Google Shape;917;p32"/>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6739025" y="900000"/>
              <a:ext cx="798675" cy="636050"/>
            </a:xfrm>
            <a:custGeom>
              <a:avLst/>
              <a:gdLst/>
              <a:ahLst/>
              <a:cxnLst/>
              <a:rect l="l" t="t" r="r" b="b"/>
              <a:pathLst>
                <a:path w="31947" h="25442" extrusionOk="0">
                  <a:moveTo>
                    <a:pt x="1" y="1"/>
                  </a:moveTo>
                  <a:lnTo>
                    <a:pt x="1" y="25442"/>
                  </a:lnTo>
                  <a:lnTo>
                    <a:pt x="31947" y="25442"/>
                  </a:lnTo>
                  <a:lnTo>
                    <a:pt x="31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6761075" y="921275"/>
              <a:ext cx="754600" cy="592750"/>
            </a:xfrm>
            <a:custGeom>
              <a:avLst/>
              <a:gdLst/>
              <a:ahLst/>
              <a:cxnLst/>
              <a:rect l="l" t="t" r="r" b="b"/>
              <a:pathLst>
                <a:path w="30184" h="23710" extrusionOk="0">
                  <a:moveTo>
                    <a:pt x="0" y="1"/>
                  </a:moveTo>
                  <a:lnTo>
                    <a:pt x="0" y="23709"/>
                  </a:lnTo>
                  <a:lnTo>
                    <a:pt x="30183" y="23709"/>
                  </a:lnTo>
                  <a:lnTo>
                    <a:pt x="3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783875" y="950925"/>
              <a:ext cx="418725" cy="534225"/>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277800" y="1283750"/>
              <a:ext cx="189225" cy="12175"/>
            </a:xfrm>
            <a:custGeom>
              <a:avLst/>
              <a:gdLst/>
              <a:ahLst/>
              <a:cxnLst/>
              <a:rect l="l" t="t" r="r" b="b"/>
              <a:pathLst>
                <a:path w="7569" h="487" fill="none" extrusionOk="0">
                  <a:moveTo>
                    <a:pt x="7569" y="487"/>
                  </a:moveTo>
                  <a:lnTo>
                    <a:pt x="7265" y="183"/>
                  </a:lnTo>
                  <a:cubicBezTo>
                    <a:pt x="7083" y="0"/>
                    <a:pt x="6809" y="0"/>
                    <a:pt x="6627" y="183"/>
                  </a:cubicBezTo>
                  <a:lnTo>
                    <a:pt x="6627" y="183"/>
                  </a:lnTo>
                  <a:cubicBezTo>
                    <a:pt x="6444" y="365"/>
                    <a:pt x="6171" y="365"/>
                    <a:pt x="5988" y="183"/>
                  </a:cubicBezTo>
                  <a:lnTo>
                    <a:pt x="5988" y="183"/>
                  </a:lnTo>
                  <a:cubicBezTo>
                    <a:pt x="5836" y="0"/>
                    <a:pt x="5532" y="0"/>
                    <a:pt x="5380" y="183"/>
                  </a:cubicBezTo>
                  <a:lnTo>
                    <a:pt x="5380" y="183"/>
                  </a:lnTo>
                  <a:cubicBezTo>
                    <a:pt x="5198" y="365"/>
                    <a:pt x="4924" y="365"/>
                    <a:pt x="4742" y="183"/>
                  </a:cubicBezTo>
                  <a:lnTo>
                    <a:pt x="4742" y="183"/>
                  </a:lnTo>
                  <a:cubicBezTo>
                    <a:pt x="4560" y="0"/>
                    <a:pt x="4286" y="0"/>
                    <a:pt x="4104" y="183"/>
                  </a:cubicBezTo>
                  <a:lnTo>
                    <a:pt x="4104" y="183"/>
                  </a:lnTo>
                  <a:cubicBezTo>
                    <a:pt x="3921" y="365"/>
                    <a:pt x="3648" y="365"/>
                    <a:pt x="3465" y="183"/>
                  </a:cubicBezTo>
                  <a:lnTo>
                    <a:pt x="3465" y="183"/>
                  </a:lnTo>
                  <a:cubicBezTo>
                    <a:pt x="3313" y="0"/>
                    <a:pt x="3009" y="0"/>
                    <a:pt x="2858" y="183"/>
                  </a:cubicBezTo>
                  <a:lnTo>
                    <a:pt x="2858" y="183"/>
                  </a:lnTo>
                  <a:cubicBezTo>
                    <a:pt x="2675" y="365"/>
                    <a:pt x="2402" y="365"/>
                    <a:pt x="2219" y="183"/>
                  </a:cubicBezTo>
                  <a:lnTo>
                    <a:pt x="2219" y="183"/>
                  </a:lnTo>
                  <a:cubicBezTo>
                    <a:pt x="2037" y="0"/>
                    <a:pt x="1763" y="0"/>
                    <a:pt x="1581" y="183"/>
                  </a:cubicBezTo>
                  <a:lnTo>
                    <a:pt x="1581" y="183"/>
                  </a:lnTo>
                  <a:cubicBezTo>
                    <a:pt x="1399" y="365"/>
                    <a:pt x="1125" y="365"/>
                    <a:pt x="943" y="183"/>
                  </a:cubicBezTo>
                  <a:lnTo>
                    <a:pt x="943" y="183"/>
                  </a:lnTo>
                  <a:cubicBezTo>
                    <a:pt x="791" y="0"/>
                    <a:pt x="487" y="0"/>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7277800" y="1314150"/>
              <a:ext cx="189225" cy="12175"/>
            </a:xfrm>
            <a:custGeom>
              <a:avLst/>
              <a:gdLst/>
              <a:ahLst/>
              <a:cxnLst/>
              <a:rect l="l" t="t" r="r" b="b"/>
              <a:pathLst>
                <a:path w="7569" h="487" fill="none" extrusionOk="0">
                  <a:moveTo>
                    <a:pt x="7569" y="486"/>
                  </a:moveTo>
                  <a:lnTo>
                    <a:pt x="7265" y="182"/>
                  </a:lnTo>
                  <a:cubicBezTo>
                    <a:pt x="7083" y="0"/>
                    <a:pt x="6809" y="0"/>
                    <a:pt x="6627" y="182"/>
                  </a:cubicBezTo>
                  <a:lnTo>
                    <a:pt x="6627" y="182"/>
                  </a:lnTo>
                  <a:cubicBezTo>
                    <a:pt x="6444" y="365"/>
                    <a:pt x="6171" y="365"/>
                    <a:pt x="5988" y="182"/>
                  </a:cubicBezTo>
                  <a:lnTo>
                    <a:pt x="5988" y="182"/>
                  </a:lnTo>
                  <a:cubicBezTo>
                    <a:pt x="5836" y="0"/>
                    <a:pt x="5532" y="0"/>
                    <a:pt x="5380" y="182"/>
                  </a:cubicBezTo>
                  <a:lnTo>
                    <a:pt x="5380" y="182"/>
                  </a:lnTo>
                  <a:cubicBezTo>
                    <a:pt x="5198" y="365"/>
                    <a:pt x="4924" y="365"/>
                    <a:pt x="4742" y="182"/>
                  </a:cubicBezTo>
                  <a:lnTo>
                    <a:pt x="4742" y="182"/>
                  </a:lnTo>
                  <a:cubicBezTo>
                    <a:pt x="4560" y="0"/>
                    <a:pt x="4286" y="0"/>
                    <a:pt x="4104" y="182"/>
                  </a:cubicBezTo>
                  <a:lnTo>
                    <a:pt x="4104" y="182"/>
                  </a:lnTo>
                  <a:cubicBezTo>
                    <a:pt x="3921" y="365"/>
                    <a:pt x="3648" y="365"/>
                    <a:pt x="3465" y="182"/>
                  </a:cubicBezTo>
                  <a:lnTo>
                    <a:pt x="3465" y="182"/>
                  </a:lnTo>
                  <a:cubicBezTo>
                    <a:pt x="3313" y="0"/>
                    <a:pt x="3009" y="0"/>
                    <a:pt x="2858" y="182"/>
                  </a:cubicBezTo>
                  <a:lnTo>
                    <a:pt x="2858" y="182"/>
                  </a:lnTo>
                  <a:cubicBezTo>
                    <a:pt x="2675" y="365"/>
                    <a:pt x="2402" y="365"/>
                    <a:pt x="2219" y="182"/>
                  </a:cubicBezTo>
                  <a:lnTo>
                    <a:pt x="2219" y="182"/>
                  </a:lnTo>
                  <a:cubicBezTo>
                    <a:pt x="2037" y="0"/>
                    <a:pt x="1763" y="0"/>
                    <a:pt x="1581" y="182"/>
                  </a:cubicBezTo>
                  <a:lnTo>
                    <a:pt x="1581" y="182"/>
                  </a:lnTo>
                  <a:cubicBezTo>
                    <a:pt x="1399" y="365"/>
                    <a:pt x="1125" y="365"/>
                    <a:pt x="943" y="182"/>
                  </a:cubicBezTo>
                  <a:lnTo>
                    <a:pt x="943" y="182"/>
                  </a:lnTo>
                  <a:cubicBezTo>
                    <a:pt x="791" y="0"/>
                    <a:pt x="487" y="0"/>
                    <a:pt x="335" y="182"/>
                  </a:cubicBezTo>
                  <a:lnTo>
                    <a:pt x="0" y="486"/>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7277800" y="1344525"/>
              <a:ext cx="95000" cy="12200"/>
            </a:xfrm>
            <a:custGeom>
              <a:avLst/>
              <a:gdLst/>
              <a:ahLst/>
              <a:cxnLst/>
              <a:rect l="l" t="t" r="r" b="b"/>
              <a:pathLst>
                <a:path w="3800" h="488" fill="none" extrusionOk="0">
                  <a:moveTo>
                    <a:pt x="3800" y="487"/>
                  </a:moveTo>
                  <a:lnTo>
                    <a:pt x="3465" y="183"/>
                  </a:lnTo>
                  <a:cubicBezTo>
                    <a:pt x="3313" y="1"/>
                    <a:pt x="3009" y="1"/>
                    <a:pt x="2858" y="183"/>
                  </a:cubicBezTo>
                  <a:lnTo>
                    <a:pt x="2858" y="183"/>
                  </a:lnTo>
                  <a:cubicBezTo>
                    <a:pt x="2675" y="335"/>
                    <a:pt x="2402" y="335"/>
                    <a:pt x="2219" y="183"/>
                  </a:cubicBezTo>
                  <a:lnTo>
                    <a:pt x="2219" y="183"/>
                  </a:lnTo>
                  <a:cubicBezTo>
                    <a:pt x="2037" y="1"/>
                    <a:pt x="1763" y="1"/>
                    <a:pt x="1581" y="183"/>
                  </a:cubicBezTo>
                  <a:lnTo>
                    <a:pt x="1581" y="183"/>
                  </a:lnTo>
                  <a:cubicBezTo>
                    <a:pt x="1399" y="335"/>
                    <a:pt x="1125" y="335"/>
                    <a:pt x="943" y="183"/>
                  </a:cubicBezTo>
                  <a:lnTo>
                    <a:pt x="943" y="183"/>
                  </a:lnTo>
                  <a:cubicBezTo>
                    <a:pt x="791" y="1"/>
                    <a:pt x="487" y="1"/>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7277800" y="1374925"/>
              <a:ext cx="95000" cy="12200"/>
            </a:xfrm>
            <a:custGeom>
              <a:avLst/>
              <a:gdLst/>
              <a:ahLst/>
              <a:cxnLst/>
              <a:rect l="l" t="t" r="r" b="b"/>
              <a:pathLst>
                <a:path w="3800" h="488" fill="none" extrusionOk="0">
                  <a:moveTo>
                    <a:pt x="3800" y="487"/>
                  </a:moveTo>
                  <a:lnTo>
                    <a:pt x="3465" y="153"/>
                  </a:lnTo>
                  <a:cubicBezTo>
                    <a:pt x="3313" y="1"/>
                    <a:pt x="3009" y="1"/>
                    <a:pt x="2858" y="153"/>
                  </a:cubicBezTo>
                  <a:lnTo>
                    <a:pt x="2858" y="153"/>
                  </a:lnTo>
                  <a:cubicBezTo>
                    <a:pt x="2675" y="335"/>
                    <a:pt x="2402" y="335"/>
                    <a:pt x="2219" y="153"/>
                  </a:cubicBezTo>
                  <a:lnTo>
                    <a:pt x="2219" y="153"/>
                  </a:lnTo>
                  <a:cubicBezTo>
                    <a:pt x="2037" y="1"/>
                    <a:pt x="1763" y="1"/>
                    <a:pt x="1581" y="153"/>
                  </a:cubicBezTo>
                  <a:lnTo>
                    <a:pt x="1581" y="153"/>
                  </a:lnTo>
                  <a:cubicBezTo>
                    <a:pt x="1399" y="335"/>
                    <a:pt x="1125" y="335"/>
                    <a:pt x="943" y="153"/>
                  </a:cubicBezTo>
                  <a:lnTo>
                    <a:pt x="943" y="153"/>
                  </a:lnTo>
                  <a:cubicBezTo>
                    <a:pt x="791" y="1"/>
                    <a:pt x="487" y="1"/>
                    <a:pt x="335" y="15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7287675" y="1428125"/>
              <a:ext cx="28150" cy="27375"/>
            </a:xfrm>
            <a:custGeom>
              <a:avLst/>
              <a:gdLst/>
              <a:ahLst/>
              <a:cxnLst/>
              <a:rect l="l" t="t" r="r" b="b"/>
              <a:pathLst>
                <a:path w="1126" h="1095" extrusionOk="0">
                  <a:moveTo>
                    <a:pt x="578" y="0"/>
                  </a:moveTo>
                  <a:cubicBezTo>
                    <a:pt x="274" y="0"/>
                    <a:pt x="0" y="244"/>
                    <a:pt x="0" y="548"/>
                  </a:cubicBezTo>
                  <a:cubicBezTo>
                    <a:pt x="0" y="852"/>
                    <a:pt x="274" y="1095"/>
                    <a:pt x="578" y="1095"/>
                  </a:cubicBezTo>
                  <a:cubicBezTo>
                    <a:pt x="882" y="1095"/>
                    <a:pt x="1125" y="852"/>
                    <a:pt x="1125" y="548"/>
                  </a:cubicBezTo>
                  <a:cubicBezTo>
                    <a:pt x="1125" y="244"/>
                    <a:pt x="882" y="0"/>
                    <a:pt x="57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7349225" y="1428125"/>
              <a:ext cx="28150" cy="27375"/>
            </a:xfrm>
            <a:custGeom>
              <a:avLst/>
              <a:gdLst/>
              <a:ahLst/>
              <a:cxnLst/>
              <a:rect l="l" t="t" r="r" b="b"/>
              <a:pathLst>
                <a:path w="1126" h="1095" extrusionOk="0">
                  <a:moveTo>
                    <a:pt x="548" y="0"/>
                  </a:moveTo>
                  <a:cubicBezTo>
                    <a:pt x="274" y="0"/>
                    <a:pt x="1" y="244"/>
                    <a:pt x="1" y="548"/>
                  </a:cubicBezTo>
                  <a:cubicBezTo>
                    <a:pt x="1" y="852"/>
                    <a:pt x="244" y="1095"/>
                    <a:pt x="548" y="1095"/>
                  </a:cubicBezTo>
                  <a:cubicBezTo>
                    <a:pt x="852" y="1095"/>
                    <a:pt x="1125" y="852"/>
                    <a:pt x="1125" y="548"/>
                  </a:cubicBezTo>
                  <a:cubicBezTo>
                    <a:pt x="1125" y="244"/>
                    <a:pt x="882" y="0"/>
                    <a:pt x="54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7251200" y="979800"/>
              <a:ext cx="113250" cy="192275"/>
            </a:xfrm>
            <a:custGeom>
              <a:avLst/>
              <a:gdLst/>
              <a:ahLst/>
              <a:cxnLst/>
              <a:rect l="l" t="t" r="r" b="b"/>
              <a:pathLst>
                <a:path w="4530" h="7691" extrusionOk="0">
                  <a:moveTo>
                    <a:pt x="4529" y="0"/>
                  </a:moveTo>
                  <a:cubicBezTo>
                    <a:pt x="2037" y="0"/>
                    <a:pt x="0" y="2006"/>
                    <a:pt x="0" y="4499"/>
                  </a:cubicBezTo>
                  <a:cubicBezTo>
                    <a:pt x="0" y="5745"/>
                    <a:pt x="517" y="6869"/>
                    <a:pt x="1338" y="7690"/>
                  </a:cubicBezTo>
                  <a:lnTo>
                    <a:pt x="4529" y="4499"/>
                  </a:lnTo>
                  <a:lnTo>
                    <a:pt x="4529"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7284625" y="1012475"/>
              <a:ext cx="192275" cy="192275"/>
            </a:xfrm>
            <a:custGeom>
              <a:avLst/>
              <a:gdLst/>
              <a:ahLst/>
              <a:cxnLst/>
              <a:rect l="l" t="t" r="r" b="b"/>
              <a:pathLst>
                <a:path w="7691" h="7691" extrusionOk="0">
                  <a:moveTo>
                    <a:pt x="6354" y="0"/>
                  </a:moveTo>
                  <a:lnTo>
                    <a:pt x="3192" y="3192"/>
                  </a:lnTo>
                  <a:lnTo>
                    <a:pt x="1" y="6383"/>
                  </a:lnTo>
                  <a:cubicBezTo>
                    <a:pt x="822" y="7204"/>
                    <a:pt x="1946" y="7690"/>
                    <a:pt x="3192" y="7690"/>
                  </a:cubicBezTo>
                  <a:cubicBezTo>
                    <a:pt x="5654" y="7690"/>
                    <a:pt x="7691" y="5684"/>
                    <a:pt x="7691" y="3192"/>
                  </a:cubicBezTo>
                  <a:cubicBezTo>
                    <a:pt x="7691" y="1945"/>
                    <a:pt x="7174" y="821"/>
                    <a:pt x="635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364425" y="979800"/>
              <a:ext cx="79050" cy="112475"/>
            </a:xfrm>
            <a:custGeom>
              <a:avLst/>
              <a:gdLst/>
              <a:ahLst/>
              <a:cxnLst/>
              <a:rect l="l" t="t" r="r" b="b"/>
              <a:pathLst>
                <a:path w="3162" h="4499" extrusionOk="0">
                  <a:moveTo>
                    <a:pt x="0" y="0"/>
                  </a:moveTo>
                  <a:lnTo>
                    <a:pt x="0" y="4499"/>
                  </a:lnTo>
                  <a:lnTo>
                    <a:pt x="3162" y="1307"/>
                  </a:lnTo>
                  <a:cubicBezTo>
                    <a:pt x="2371" y="486"/>
                    <a:pt x="1216" y="0"/>
                    <a:pt x="0"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7322625" y="1050450"/>
              <a:ext cx="100325" cy="100350"/>
            </a:xfrm>
            <a:custGeom>
              <a:avLst/>
              <a:gdLst/>
              <a:ahLst/>
              <a:cxnLst/>
              <a:rect l="l" t="t" r="r" b="b"/>
              <a:pathLst>
                <a:path w="4013" h="4014" extrusionOk="0">
                  <a:moveTo>
                    <a:pt x="3314" y="1"/>
                  </a:moveTo>
                  <a:lnTo>
                    <a:pt x="1642" y="1673"/>
                  </a:lnTo>
                  <a:lnTo>
                    <a:pt x="1" y="3314"/>
                  </a:lnTo>
                  <a:cubicBezTo>
                    <a:pt x="426" y="3739"/>
                    <a:pt x="1004" y="4013"/>
                    <a:pt x="1642" y="4013"/>
                  </a:cubicBezTo>
                  <a:cubicBezTo>
                    <a:pt x="2949" y="4013"/>
                    <a:pt x="3982" y="2949"/>
                    <a:pt x="3982" y="1673"/>
                  </a:cubicBezTo>
                  <a:cubicBezTo>
                    <a:pt x="4013" y="1034"/>
                    <a:pt x="3739" y="426"/>
                    <a:pt x="3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305150" y="1033750"/>
              <a:ext cx="59300" cy="99550"/>
            </a:xfrm>
            <a:custGeom>
              <a:avLst/>
              <a:gdLst/>
              <a:ahLst/>
              <a:cxnLst/>
              <a:rect l="l" t="t" r="r" b="b"/>
              <a:pathLst>
                <a:path w="2372" h="3982" extrusionOk="0">
                  <a:moveTo>
                    <a:pt x="2371" y="0"/>
                  </a:moveTo>
                  <a:cubicBezTo>
                    <a:pt x="1064" y="0"/>
                    <a:pt x="1" y="1034"/>
                    <a:pt x="1" y="2341"/>
                  </a:cubicBezTo>
                  <a:cubicBezTo>
                    <a:pt x="1" y="2979"/>
                    <a:pt x="274" y="3556"/>
                    <a:pt x="700" y="3982"/>
                  </a:cubicBezTo>
                  <a:lnTo>
                    <a:pt x="2371" y="2341"/>
                  </a:lnTo>
                  <a:lnTo>
                    <a:pt x="2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7364425" y="1033750"/>
              <a:ext cx="41050" cy="58525"/>
            </a:xfrm>
            <a:custGeom>
              <a:avLst/>
              <a:gdLst/>
              <a:ahLst/>
              <a:cxnLst/>
              <a:rect l="l" t="t" r="r" b="b"/>
              <a:pathLst>
                <a:path w="1642" h="2341" extrusionOk="0">
                  <a:moveTo>
                    <a:pt x="0" y="0"/>
                  </a:moveTo>
                  <a:lnTo>
                    <a:pt x="0" y="2341"/>
                  </a:lnTo>
                  <a:lnTo>
                    <a:pt x="1642" y="669"/>
                  </a:lnTo>
                  <a:cubicBezTo>
                    <a:pt x="1216" y="274"/>
                    <a:pt x="6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2"/>
          <p:cNvGrpSpPr/>
          <p:nvPr/>
        </p:nvGrpSpPr>
        <p:grpSpPr>
          <a:xfrm rot="5400000">
            <a:off x="7654356" y="3114850"/>
            <a:ext cx="286025" cy="1306200"/>
            <a:chOff x="978925" y="1314225"/>
            <a:chExt cx="286025" cy="1306200"/>
          </a:xfrm>
        </p:grpSpPr>
        <p:sp>
          <p:nvSpPr>
            <p:cNvPr id="935" name="Google Shape;935;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32"/>
          <p:cNvGrpSpPr/>
          <p:nvPr/>
        </p:nvGrpSpPr>
        <p:grpSpPr>
          <a:xfrm rot="10800000">
            <a:off x="715106" y="2086050"/>
            <a:ext cx="286025" cy="1306200"/>
            <a:chOff x="978925" y="1314225"/>
            <a:chExt cx="286025" cy="1306200"/>
          </a:xfrm>
        </p:grpSpPr>
        <p:sp>
          <p:nvSpPr>
            <p:cNvPr id="954" name="Google Shape;954;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53763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C60872-9B2F-4FD7-A57C-156C5F50EA63}"/>
              </a:ext>
            </a:extLst>
          </p:cNvPr>
          <p:cNvSpPr>
            <a:spLocks noGrp="1"/>
          </p:cNvSpPr>
          <p:nvPr>
            <p:ph type="subTitle" idx="1"/>
          </p:nvPr>
        </p:nvSpPr>
        <p:spPr>
          <a:xfrm>
            <a:off x="720000" y="1242616"/>
            <a:ext cx="7408175" cy="2383085"/>
          </a:xfrm>
        </p:spPr>
        <p:txBody>
          <a:bodyPr/>
          <a:lstStyle/>
          <a:p>
            <a:pPr marL="438150" indent="-285750">
              <a:lnSpc>
                <a:spcPct val="150000"/>
              </a:lnSpc>
              <a:buFont typeface="Wingdings" panose="05000000000000000000" pitchFamily="2" charset="2"/>
              <a:buChar char="§"/>
            </a:pPr>
            <a:r>
              <a:rPr lang="en-US" dirty="0"/>
              <a:t>Increase budget for best time slots (4 PM – 7 PM)</a:t>
            </a:r>
          </a:p>
          <a:p>
            <a:pPr marL="438150" indent="-285750">
              <a:lnSpc>
                <a:spcPct val="150000"/>
              </a:lnSpc>
              <a:buFont typeface="Wingdings" panose="05000000000000000000" pitchFamily="2" charset="2"/>
              <a:buChar char="§"/>
            </a:pPr>
            <a:r>
              <a:rPr lang="en-US" dirty="0"/>
              <a:t>Repurpose top creatives from 8-Aug and 5-Aug</a:t>
            </a:r>
          </a:p>
          <a:p>
            <a:pPr marL="438150" indent="-285750">
              <a:lnSpc>
                <a:spcPct val="150000"/>
              </a:lnSpc>
              <a:buFont typeface="Wingdings" panose="05000000000000000000" pitchFamily="2" charset="2"/>
              <a:buChar char="§"/>
            </a:pPr>
            <a:r>
              <a:rPr lang="en-US" dirty="0"/>
              <a:t>Use limited-time offers to boost urgency</a:t>
            </a:r>
          </a:p>
          <a:p>
            <a:pPr marL="438150" indent="-285750">
              <a:lnSpc>
                <a:spcPct val="150000"/>
              </a:lnSpc>
              <a:buFont typeface="Wingdings" panose="05000000000000000000" pitchFamily="2" charset="2"/>
              <a:buChar char="§"/>
            </a:pPr>
            <a:r>
              <a:rPr lang="en-US" dirty="0"/>
              <a:t>Target most engaged audiences and retarget visitors</a:t>
            </a:r>
          </a:p>
          <a:p>
            <a:pPr marL="438150" indent="-285750">
              <a:lnSpc>
                <a:spcPct val="150000"/>
              </a:lnSpc>
              <a:buFont typeface="Wingdings" panose="05000000000000000000" pitchFamily="2" charset="2"/>
              <a:buChar char="§"/>
            </a:pPr>
            <a:r>
              <a:rPr lang="en-US" dirty="0"/>
              <a:t>Maintain CPA under Rs. 300 to ensure high profitability</a:t>
            </a:r>
          </a:p>
        </p:txBody>
      </p:sp>
      <p:sp>
        <p:nvSpPr>
          <p:cNvPr id="4" name="Google Shape;1068;p35">
            <a:extLst>
              <a:ext uri="{FF2B5EF4-FFF2-40B4-BE49-F238E27FC236}">
                <a16:creationId xmlns:a16="http://schemas.microsoft.com/office/drawing/2014/main" id="{32286E63-EB11-428E-A897-57CA58280D02}"/>
              </a:ext>
            </a:extLst>
          </p:cNvPr>
          <p:cNvSpPr txBox="1">
            <a:spLocks/>
          </p:cNvSpPr>
          <p:nvPr/>
        </p:nvSpPr>
        <p:spPr>
          <a:xfrm>
            <a:off x="720000" y="535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Kanit Medium"/>
              <a:buNone/>
              <a:defRPr sz="4800" b="0" i="0" u="none" strike="noStrike" cap="none">
                <a:solidFill>
                  <a:schemeClr val="dk1"/>
                </a:solidFill>
                <a:latin typeface="Kanit Medium"/>
                <a:ea typeface="Kanit Medium"/>
                <a:cs typeface="Kanit Medium"/>
                <a:sym typeface="Kanit Medium"/>
              </a:defRPr>
            </a:lvl1pPr>
            <a:lvl2pPr marR="0" lvl="1"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2pPr>
            <a:lvl3pPr marR="0" lvl="2"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3pPr>
            <a:lvl4pPr marR="0" lvl="3"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4pPr>
            <a:lvl5pPr marR="0" lvl="4"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5pPr>
            <a:lvl6pPr marR="0" lvl="5"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6pPr>
            <a:lvl7pPr marR="0" lvl="6"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7pPr>
            <a:lvl8pPr marR="0" lvl="7"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8pPr>
            <a:lvl9pPr marR="0" lvl="8" algn="ctr" rtl="0">
              <a:lnSpc>
                <a:spcPct val="100000"/>
              </a:lnSpc>
              <a:spcBef>
                <a:spcPts val="0"/>
              </a:spcBef>
              <a:spcAft>
                <a:spcPts val="0"/>
              </a:spcAft>
              <a:buClr>
                <a:srgbClr val="191919"/>
              </a:buClr>
              <a:buSzPts val="5200"/>
              <a:buFont typeface="Kanit Medium"/>
              <a:buNone/>
              <a:defRPr sz="5200" b="0" i="0" u="none" strike="noStrike" cap="none">
                <a:solidFill>
                  <a:srgbClr val="191919"/>
                </a:solidFill>
                <a:latin typeface="Kanit Medium"/>
                <a:ea typeface="Kanit Medium"/>
                <a:cs typeface="Kanit Medium"/>
                <a:sym typeface="Kanit Medium"/>
              </a:defRPr>
            </a:lvl9pPr>
          </a:lstStyle>
          <a:p>
            <a:pPr algn="ctr"/>
            <a:r>
              <a:rPr lang="en-US" sz="3000" dirty="0"/>
              <a:t>Recommendations for Future Campaign</a:t>
            </a:r>
          </a:p>
        </p:txBody>
      </p:sp>
    </p:spTree>
    <p:extLst>
      <p:ext uri="{BB962C8B-B14F-4D97-AF65-F5344CB8AC3E}">
        <p14:creationId xmlns:p14="http://schemas.microsoft.com/office/powerpoint/2010/main" val="3530904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grpSp>
        <p:nvGrpSpPr>
          <p:cNvPr id="1474" name="Google Shape;1474;p47"/>
          <p:cNvGrpSpPr/>
          <p:nvPr/>
        </p:nvGrpSpPr>
        <p:grpSpPr>
          <a:xfrm>
            <a:off x="2004965" y="1831937"/>
            <a:ext cx="1361438" cy="1027547"/>
            <a:chOff x="6264428" y="814155"/>
            <a:chExt cx="1735200" cy="1309645"/>
          </a:xfrm>
        </p:grpSpPr>
        <p:grpSp>
          <p:nvGrpSpPr>
            <p:cNvPr id="1475" name="Google Shape;1475;p47"/>
            <p:cNvGrpSpPr/>
            <p:nvPr/>
          </p:nvGrpSpPr>
          <p:grpSpPr>
            <a:xfrm>
              <a:off x="6766084" y="814155"/>
              <a:ext cx="731870" cy="241954"/>
              <a:chOff x="6908475" y="763225"/>
              <a:chExt cx="459775" cy="152000"/>
            </a:xfrm>
          </p:grpSpPr>
          <p:sp>
            <p:nvSpPr>
              <p:cNvPr id="1476" name="Google Shape;1476;p47"/>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7"/>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8" name="Google Shape;1478;p47"/>
            <p:cNvSpPr/>
            <p:nvPr/>
          </p:nvSpPr>
          <p:spPr>
            <a:xfrm>
              <a:off x="6264428" y="1056100"/>
              <a:ext cx="1735200" cy="1067700"/>
            </a:xfrm>
            <a:prstGeom prst="rect">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9" name="Google Shape;1479;p47"/>
            <p:cNvGrpSpPr/>
            <p:nvPr/>
          </p:nvGrpSpPr>
          <p:grpSpPr>
            <a:xfrm flipH="1">
              <a:off x="6334465" y="1110708"/>
              <a:ext cx="1595100" cy="958500"/>
              <a:chOff x="2966928" y="2489233"/>
              <a:chExt cx="1595100" cy="958500"/>
            </a:xfrm>
          </p:grpSpPr>
          <p:sp>
            <p:nvSpPr>
              <p:cNvPr id="1480" name="Google Shape;1480;p47"/>
              <p:cNvSpPr/>
              <p:nvPr/>
            </p:nvSpPr>
            <p:spPr>
              <a:xfrm>
                <a:off x="2966928" y="2489233"/>
                <a:ext cx="1595100" cy="9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7"/>
              <p:cNvSpPr/>
              <p:nvPr/>
            </p:nvSpPr>
            <p:spPr>
              <a:xfrm>
                <a:off x="3068661" y="2882961"/>
                <a:ext cx="390300" cy="3903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7"/>
              <p:cNvSpPr/>
              <p:nvPr/>
            </p:nvSpPr>
            <p:spPr>
              <a:xfrm>
                <a:off x="3313792" y="2882961"/>
                <a:ext cx="390300" cy="3903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7"/>
              <p:cNvSpPr/>
              <p:nvPr/>
            </p:nvSpPr>
            <p:spPr>
              <a:xfrm>
                <a:off x="3191218" y="2663825"/>
                <a:ext cx="390300" cy="390300"/>
              </a:xfrm>
              <a:prstGeom prst="ellipse">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4" name="Google Shape;1484;p47"/>
            <p:cNvGrpSpPr/>
            <p:nvPr/>
          </p:nvGrpSpPr>
          <p:grpSpPr>
            <a:xfrm>
              <a:off x="6416978" y="1279688"/>
              <a:ext cx="673901" cy="242191"/>
              <a:chOff x="8116750" y="2573743"/>
              <a:chExt cx="646800" cy="242191"/>
            </a:xfrm>
          </p:grpSpPr>
          <p:sp>
            <p:nvSpPr>
              <p:cNvPr id="1485" name="Google Shape;1485;p47"/>
              <p:cNvSpPr/>
              <p:nvPr/>
            </p:nvSpPr>
            <p:spPr>
              <a:xfrm>
                <a:off x="8116750" y="2573743"/>
                <a:ext cx="5709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7"/>
              <p:cNvSpPr/>
              <p:nvPr/>
            </p:nvSpPr>
            <p:spPr>
              <a:xfrm>
                <a:off x="8116750" y="2643294"/>
                <a:ext cx="3765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7"/>
              <p:cNvSpPr/>
              <p:nvPr/>
            </p:nvSpPr>
            <p:spPr>
              <a:xfrm>
                <a:off x="8116750" y="2712818"/>
                <a:ext cx="5112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7"/>
              <p:cNvSpPr/>
              <p:nvPr/>
            </p:nvSpPr>
            <p:spPr>
              <a:xfrm>
                <a:off x="8116750" y="27823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9" name="Google Shape;1489;p47"/>
            <p:cNvSpPr/>
            <p:nvPr/>
          </p:nvSpPr>
          <p:spPr>
            <a:xfrm>
              <a:off x="6420675" y="1581963"/>
              <a:ext cx="666526" cy="318238"/>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0" name="Google Shape;1490;p47"/>
          <p:cNvGrpSpPr/>
          <p:nvPr/>
        </p:nvGrpSpPr>
        <p:grpSpPr>
          <a:xfrm>
            <a:off x="1568263" y="638605"/>
            <a:ext cx="1361438" cy="1027547"/>
            <a:chOff x="1352200" y="845480"/>
            <a:chExt cx="1735200" cy="1309645"/>
          </a:xfrm>
        </p:grpSpPr>
        <p:grpSp>
          <p:nvGrpSpPr>
            <p:cNvPr id="1491" name="Google Shape;1491;p47"/>
            <p:cNvGrpSpPr/>
            <p:nvPr/>
          </p:nvGrpSpPr>
          <p:grpSpPr>
            <a:xfrm>
              <a:off x="1853856" y="845480"/>
              <a:ext cx="731870" cy="241954"/>
              <a:chOff x="6908475" y="763225"/>
              <a:chExt cx="459775" cy="152000"/>
            </a:xfrm>
          </p:grpSpPr>
          <p:sp>
            <p:nvSpPr>
              <p:cNvPr id="1492" name="Google Shape;1492;p47"/>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7"/>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4" name="Google Shape;1494;p47"/>
            <p:cNvGrpSpPr/>
            <p:nvPr/>
          </p:nvGrpSpPr>
          <p:grpSpPr>
            <a:xfrm>
              <a:off x="1352200" y="1087425"/>
              <a:ext cx="1735200" cy="1067700"/>
              <a:chOff x="2896875" y="3464350"/>
              <a:chExt cx="1735200" cy="1067700"/>
            </a:xfrm>
          </p:grpSpPr>
          <p:sp>
            <p:nvSpPr>
              <p:cNvPr id="1495" name="Google Shape;1495;p47"/>
              <p:cNvSpPr/>
              <p:nvPr/>
            </p:nvSpPr>
            <p:spPr>
              <a:xfrm>
                <a:off x="2896875" y="3464350"/>
                <a:ext cx="1735200" cy="10677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7"/>
              <p:cNvSpPr/>
              <p:nvPr/>
            </p:nvSpPr>
            <p:spPr>
              <a:xfrm>
                <a:off x="2966928" y="3523817"/>
                <a:ext cx="1595100" cy="9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7"/>
              <p:cNvSpPr/>
              <p:nvPr/>
            </p:nvSpPr>
            <p:spPr>
              <a:xfrm>
                <a:off x="3845728" y="3660025"/>
                <a:ext cx="268350" cy="686100"/>
              </a:xfrm>
              <a:prstGeom prst="flowChartCollat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7"/>
              <p:cNvSpPr/>
              <p:nvPr/>
            </p:nvSpPr>
            <p:spPr>
              <a:xfrm>
                <a:off x="4208578" y="3660025"/>
                <a:ext cx="268350" cy="686100"/>
              </a:xfrm>
              <a:prstGeom prst="flowChartCollat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9" name="Google Shape;1499;p47"/>
              <p:cNvGrpSpPr/>
              <p:nvPr/>
            </p:nvGrpSpPr>
            <p:grpSpPr>
              <a:xfrm>
                <a:off x="3049425" y="3672875"/>
                <a:ext cx="673901" cy="242191"/>
                <a:chOff x="8116750" y="2573743"/>
                <a:chExt cx="646800" cy="242191"/>
              </a:xfrm>
            </p:grpSpPr>
            <p:sp>
              <p:nvSpPr>
                <p:cNvPr id="1500" name="Google Shape;1500;p47"/>
                <p:cNvSpPr/>
                <p:nvPr/>
              </p:nvSpPr>
              <p:spPr>
                <a:xfrm>
                  <a:off x="8116750" y="2573743"/>
                  <a:ext cx="5709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8116750" y="2643294"/>
                  <a:ext cx="3765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8116750" y="2712818"/>
                  <a:ext cx="5112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7"/>
                <p:cNvSpPr/>
                <p:nvPr/>
              </p:nvSpPr>
              <p:spPr>
                <a:xfrm>
                  <a:off x="8116750" y="27823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4" name="Google Shape;1504;p47"/>
              <p:cNvSpPr/>
              <p:nvPr/>
            </p:nvSpPr>
            <p:spPr>
              <a:xfrm>
                <a:off x="3049525" y="3964950"/>
                <a:ext cx="673800" cy="381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5" name="Google Shape;1505;p47"/>
          <p:cNvSpPr txBox="1">
            <a:spLocks noGrp="1"/>
          </p:cNvSpPr>
          <p:nvPr>
            <p:ph type="subTitle" idx="1"/>
          </p:nvPr>
        </p:nvSpPr>
        <p:spPr>
          <a:xfrm>
            <a:off x="4549589" y="2312271"/>
            <a:ext cx="3879300" cy="11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accent1"/>
                </a:solidFill>
                <a:latin typeface="Kanit Medium"/>
                <a:ea typeface="Kanit Medium"/>
                <a:cs typeface="Kanit Medium"/>
                <a:sym typeface="Kanit Medium"/>
              </a:rPr>
              <a:t>Do you have any questions?</a:t>
            </a:r>
            <a:endParaRPr sz="1400" dirty="0">
              <a:solidFill>
                <a:schemeClr val="accent1"/>
              </a:solidFill>
              <a:latin typeface="Kanit Medium"/>
              <a:ea typeface="Kanit Medium"/>
              <a:cs typeface="Kanit Medium"/>
              <a:sym typeface="Kanit Medium"/>
            </a:endParaRPr>
          </a:p>
          <a:p>
            <a:pPr marL="0" lvl="0" indent="0" algn="l" rtl="0">
              <a:spcBef>
                <a:spcPts val="1000"/>
              </a:spcBef>
              <a:spcAft>
                <a:spcPts val="0"/>
              </a:spcAft>
              <a:buNone/>
            </a:pPr>
            <a:r>
              <a:rPr lang="en-US" dirty="0"/>
              <a:t>W</a:t>
            </a:r>
            <a:r>
              <a:rPr lang="en" dirty="0"/>
              <a:t>eb.dailydrop@gmail.com </a:t>
            </a:r>
            <a:endParaRPr dirty="0"/>
          </a:p>
          <a:p>
            <a:pPr marL="0" lvl="0" indent="0" algn="l" rtl="0">
              <a:spcBef>
                <a:spcPts val="0"/>
              </a:spcBef>
              <a:spcAft>
                <a:spcPts val="0"/>
              </a:spcAft>
              <a:buNone/>
            </a:pPr>
            <a:r>
              <a:rPr lang="en" dirty="0"/>
              <a:t>+92  320 1057646 </a:t>
            </a:r>
          </a:p>
          <a:p>
            <a:pPr marL="0" lvl="0" indent="0" algn="l" rtl="0">
              <a:spcBef>
                <a:spcPts val="0"/>
              </a:spcBef>
              <a:spcAft>
                <a:spcPts val="0"/>
              </a:spcAft>
              <a:buNone/>
            </a:pPr>
            <a:r>
              <a:rPr lang="en" dirty="0">
                <a:hlinkClick r:id="rId3"/>
              </a:rPr>
              <a:t>Daily Drop</a:t>
            </a:r>
            <a:endParaRPr dirty="0"/>
          </a:p>
        </p:txBody>
      </p:sp>
      <p:sp>
        <p:nvSpPr>
          <p:cNvPr id="1506" name="Google Shape;1506;p47"/>
          <p:cNvSpPr txBox="1">
            <a:spLocks noGrp="1"/>
          </p:cNvSpPr>
          <p:nvPr>
            <p:ph type="ctrTitle"/>
          </p:nvPr>
        </p:nvSpPr>
        <p:spPr>
          <a:xfrm>
            <a:off x="4549500" y="1342355"/>
            <a:ext cx="3879300" cy="10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grpSp>
        <p:nvGrpSpPr>
          <p:cNvPr id="1508" name="Google Shape;1508;p47"/>
          <p:cNvGrpSpPr/>
          <p:nvPr/>
        </p:nvGrpSpPr>
        <p:grpSpPr>
          <a:xfrm>
            <a:off x="537725" y="991082"/>
            <a:ext cx="1645323" cy="3894817"/>
            <a:chOff x="715100" y="1360567"/>
            <a:chExt cx="1464592" cy="3466991"/>
          </a:xfrm>
        </p:grpSpPr>
        <p:sp>
          <p:nvSpPr>
            <p:cNvPr id="1509" name="Google Shape;1509;p47"/>
            <p:cNvSpPr/>
            <p:nvPr/>
          </p:nvSpPr>
          <p:spPr>
            <a:xfrm>
              <a:off x="1269874" y="1437970"/>
              <a:ext cx="296130" cy="351687"/>
            </a:xfrm>
            <a:custGeom>
              <a:avLst/>
              <a:gdLst/>
              <a:ahLst/>
              <a:cxnLst/>
              <a:rect l="l" t="t" r="r" b="b"/>
              <a:pathLst>
                <a:path w="6263" h="7438" extrusionOk="0">
                  <a:moveTo>
                    <a:pt x="3136" y="0"/>
                  </a:moveTo>
                  <a:cubicBezTo>
                    <a:pt x="2698" y="0"/>
                    <a:pt x="2242" y="68"/>
                    <a:pt x="1794" y="190"/>
                  </a:cubicBezTo>
                  <a:cubicBezTo>
                    <a:pt x="1" y="676"/>
                    <a:pt x="153" y="2500"/>
                    <a:pt x="153" y="2500"/>
                  </a:cubicBezTo>
                  <a:cubicBezTo>
                    <a:pt x="153" y="2500"/>
                    <a:pt x="31" y="3199"/>
                    <a:pt x="548" y="3412"/>
                  </a:cubicBezTo>
                  <a:cubicBezTo>
                    <a:pt x="578" y="3412"/>
                    <a:pt x="578" y="5266"/>
                    <a:pt x="3131" y="5661"/>
                  </a:cubicBezTo>
                  <a:lnTo>
                    <a:pt x="3344" y="7120"/>
                  </a:lnTo>
                  <a:cubicBezTo>
                    <a:pt x="3344" y="7120"/>
                    <a:pt x="3466" y="7438"/>
                    <a:pt x="3930" y="7438"/>
                  </a:cubicBezTo>
                  <a:cubicBezTo>
                    <a:pt x="3983" y="7438"/>
                    <a:pt x="4041" y="7434"/>
                    <a:pt x="4104" y="7424"/>
                  </a:cubicBezTo>
                  <a:cubicBezTo>
                    <a:pt x="4682" y="7333"/>
                    <a:pt x="4651" y="7029"/>
                    <a:pt x="4651" y="7029"/>
                  </a:cubicBezTo>
                  <a:lnTo>
                    <a:pt x="4651" y="5266"/>
                  </a:lnTo>
                  <a:cubicBezTo>
                    <a:pt x="4651" y="5266"/>
                    <a:pt x="6262" y="4445"/>
                    <a:pt x="5897" y="2257"/>
                  </a:cubicBezTo>
                  <a:cubicBezTo>
                    <a:pt x="5601" y="616"/>
                    <a:pt x="4450" y="0"/>
                    <a:pt x="3136" y="0"/>
                  </a:cubicBezTo>
                  <a:close/>
                </a:path>
              </a:pathLst>
            </a:custGeom>
            <a:solidFill>
              <a:srgbClr val="583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7"/>
            <p:cNvSpPr/>
            <p:nvPr/>
          </p:nvSpPr>
          <p:spPr>
            <a:xfrm>
              <a:off x="1268456" y="1360567"/>
              <a:ext cx="306154" cy="197641"/>
            </a:xfrm>
            <a:custGeom>
              <a:avLst/>
              <a:gdLst/>
              <a:ahLst/>
              <a:cxnLst/>
              <a:rect l="l" t="t" r="r" b="b"/>
              <a:pathLst>
                <a:path w="6475" h="4180" extrusionOk="0">
                  <a:moveTo>
                    <a:pt x="4186" y="1"/>
                  </a:moveTo>
                  <a:cubicBezTo>
                    <a:pt x="3759" y="1"/>
                    <a:pt x="3384" y="259"/>
                    <a:pt x="3009" y="490"/>
                  </a:cubicBezTo>
                  <a:cubicBezTo>
                    <a:pt x="2797" y="611"/>
                    <a:pt x="2614" y="733"/>
                    <a:pt x="2401" y="885"/>
                  </a:cubicBezTo>
                  <a:cubicBezTo>
                    <a:pt x="2349" y="806"/>
                    <a:pt x="2251" y="727"/>
                    <a:pt x="2146" y="727"/>
                  </a:cubicBezTo>
                  <a:cubicBezTo>
                    <a:pt x="2130" y="727"/>
                    <a:pt x="2114" y="729"/>
                    <a:pt x="2098" y="733"/>
                  </a:cubicBezTo>
                  <a:cubicBezTo>
                    <a:pt x="1915" y="733"/>
                    <a:pt x="1763" y="885"/>
                    <a:pt x="1642" y="1006"/>
                  </a:cubicBezTo>
                  <a:cubicBezTo>
                    <a:pt x="1368" y="1280"/>
                    <a:pt x="1125" y="1553"/>
                    <a:pt x="912" y="1888"/>
                  </a:cubicBezTo>
                  <a:cubicBezTo>
                    <a:pt x="790" y="2040"/>
                    <a:pt x="699" y="2222"/>
                    <a:pt x="639" y="2435"/>
                  </a:cubicBezTo>
                  <a:cubicBezTo>
                    <a:pt x="547" y="2435"/>
                    <a:pt x="456" y="2465"/>
                    <a:pt x="365" y="2526"/>
                  </a:cubicBezTo>
                  <a:cubicBezTo>
                    <a:pt x="152" y="2648"/>
                    <a:pt x="91" y="2921"/>
                    <a:pt x="61" y="3134"/>
                  </a:cubicBezTo>
                  <a:cubicBezTo>
                    <a:pt x="0" y="3468"/>
                    <a:pt x="0" y="3803"/>
                    <a:pt x="122" y="4107"/>
                  </a:cubicBezTo>
                  <a:cubicBezTo>
                    <a:pt x="144" y="4151"/>
                    <a:pt x="183" y="4179"/>
                    <a:pt x="225" y="4179"/>
                  </a:cubicBezTo>
                  <a:cubicBezTo>
                    <a:pt x="241" y="4179"/>
                    <a:pt x="257" y="4176"/>
                    <a:pt x="274" y="4168"/>
                  </a:cubicBezTo>
                  <a:cubicBezTo>
                    <a:pt x="386" y="4010"/>
                    <a:pt x="581" y="3920"/>
                    <a:pt x="761" y="3920"/>
                  </a:cubicBezTo>
                  <a:cubicBezTo>
                    <a:pt x="825" y="3920"/>
                    <a:pt x="887" y="3931"/>
                    <a:pt x="942" y="3955"/>
                  </a:cubicBezTo>
                  <a:cubicBezTo>
                    <a:pt x="942" y="4014"/>
                    <a:pt x="994" y="4061"/>
                    <a:pt x="1038" y="4061"/>
                  </a:cubicBezTo>
                  <a:cubicBezTo>
                    <a:pt x="1062" y="4061"/>
                    <a:pt x="1084" y="4047"/>
                    <a:pt x="1094" y="4016"/>
                  </a:cubicBezTo>
                  <a:cubicBezTo>
                    <a:pt x="1246" y="3772"/>
                    <a:pt x="1338" y="3499"/>
                    <a:pt x="1429" y="3195"/>
                  </a:cubicBezTo>
                  <a:cubicBezTo>
                    <a:pt x="1429" y="3134"/>
                    <a:pt x="1459" y="3043"/>
                    <a:pt x="1459" y="2982"/>
                  </a:cubicBezTo>
                  <a:cubicBezTo>
                    <a:pt x="1459" y="2952"/>
                    <a:pt x="1490" y="2891"/>
                    <a:pt x="1490" y="2861"/>
                  </a:cubicBezTo>
                  <a:cubicBezTo>
                    <a:pt x="2249" y="2830"/>
                    <a:pt x="3009" y="2739"/>
                    <a:pt x="3708" y="2465"/>
                  </a:cubicBezTo>
                  <a:lnTo>
                    <a:pt x="3739" y="2465"/>
                  </a:lnTo>
                  <a:cubicBezTo>
                    <a:pt x="4012" y="2587"/>
                    <a:pt x="4286" y="2648"/>
                    <a:pt x="4560" y="2678"/>
                  </a:cubicBezTo>
                  <a:lnTo>
                    <a:pt x="4955" y="2678"/>
                  </a:lnTo>
                  <a:cubicBezTo>
                    <a:pt x="5076" y="2678"/>
                    <a:pt x="5167" y="2678"/>
                    <a:pt x="5289" y="2709"/>
                  </a:cubicBezTo>
                  <a:cubicBezTo>
                    <a:pt x="5380" y="2739"/>
                    <a:pt x="5411" y="2861"/>
                    <a:pt x="5471" y="2952"/>
                  </a:cubicBezTo>
                  <a:cubicBezTo>
                    <a:pt x="5563" y="3043"/>
                    <a:pt x="5684" y="3073"/>
                    <a:pt x="5806" y="3073"/>
                  </a:cubicBezTo>
                  <a:cubicBezTo>
                    <a:pt x="6019" y="3073"/>
                    <a:pt x="6292" y="2952"/>
                    <a:pt x="6383" y="2769"/>
                  </a:cubicBezTo>
                  <a:cubicBezTo>
                    <a:pt x="6474" y="2648"/>
                    <a:pt x="6474" y="2496"/>
                    <a:pt x="6414" y="2405"/>
                  </a:cubicBezTo>
                  <a:cubicBezTo>
                    <a:pt x="6383" y="2313"/>
                    <a:pt x="6323" y="2283"/>
                    <a:pt x="6231" y="2253"/>
                  </a:cubicBezTo>
                  <a:cubicBezTo>
                    <a:pt x="6383" y="2009"/>
                    <a:pt x="6474" y="1736"/>
                    <a:pt x="6444" y="1493"/>
                  </a:cubicBezTo>
                  <a:cubicBezTo>
                    <a:pt x="6414" y="1219"/>
                    <a:pt x="6262" y="1006"/>
                    <a:pt x="6019" y="885"/>
                  </a:cubicBezTo>
                  <a:cubicBezTo>
                    <a:pt x="5988" y="885"/>
                    <a:pt x="5958" y="854"/>
                    <a:pt x="5927" y="854"/>
                  </a:cubicBezTo>
                  <a:cubicBezTo>
                    <a:pt x="5958" y="824"/>
                    <a:pt x="5958" y="763"/>
                    <a:pt x="5958" y="733"/>
                  </a:cubicBezTo>
                  <a:cubicBezTo>
                    <a:pt x="5958" y="581"/>
                    <a:pt x="5836" y="490"/>
                    <a:pt x="5715" y="459"/>
                  </a:cubicBezTo>
                  <a:cubicBezTo>
                    <a:pt x="5670" y="441"/>
                    <a:pt x="5626" y="434"/>
                    <a:pt x="5581" y="434"/>
                  </a:cubicBezTo>
                  <a:cubicBezTo>
                    <a:pt x="5474" y="434"/>
                    <a:pt x="5366" y="477"/>
                    <a:pt x="5259" y="520"/>
                  </a:cubicBezTo>
                  <a:cubicBezTo>
                    <a:pt x="5167" y="581"/>
                    <a:pt x="5046" y="611"/>
                    <a:pt x="4924" y="672"/>
                  </a:cubicBezTo>
                  <a:cubicBezTo>
                    <a:pt x="4924" y="520"/>
                    <a:pt x="4864" y="398"/>
                    <a:pt x="4803" y="277"/>
                  </a:cubicBezTo>
                  <a:cubicBezTo>
                    <a:pt x="4681" y="125"/>
                    <a:pt x="4468" y="34"/>
                    <a:pt x="4256" y="3"/>
                  </a:cubicBezTo>
                  <a:cubicBezTo>
                    <a:pt x="4232" y="2"/>
                    <a:pt x="4209" y="1"/>
                    <a:pt x="4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7"/>
            <p:cNvSpPr/>
            <p:nvPr/>
          </p:nvSpPr>
          <p:spPr>
            <a:xfrm>
              <a:off x="1106038" y="3188822"/>
              <a:ext cx="344973" cy="1345849"/>
            </a:xfrm>
            <a:custGeom>
              <a:avLst/>
              <a:gdLst/>
              <a:ahLst/>
              <a:cxnLst/>
              <a:rect l="l" t="t" r="r" b="b"/>
              <a:pathLst>
                <a:path w="7296" h="28464" extrusionOk="0">
                  <a:moveTo>
                    <a:pt x="61" y="0"/>
                  </a:moveTo>
                  <a:lnTo>
                    <a:pt x="0" y="183"/>
                  </a:lnTo>
                  <a:cubicBezTo>
                    <a:pt x="0" y="183"/>
                    <a:pt x="1034" y="9575"/>
                    <a:pt x="973" y="10943"/>
                  </a:cubicBezTo>
                  <a:cubicBezTo>
                    <a:pt x="943" y="12341"/>
                    <a:pt x="791" y="14986"/>
                    <a:pt x="973" y="16718"/>
                  </a:cubicBezTo>
                  <a:cubicBezTo>
                    <a:pt x="1156" y="18451"/>
                    <a:pt x="2858" y="26110"/>
                    <a:pt x="3070" y="27782"/>
                  </a:cubicBezTo>
                  <a:cubicBezTo>
                    <a:pt x="3070" y="27782"/>
                    <a:pt x="3959" y="28464"/>
                    <a:pt x="4850" y="28464"/>
                  </a:cubicBezTo>
                  <a:cubicBezTo>
                    <a:pt x="5367" y="28464"/>
                    <a:pt x="5886" y="28234"/>
                    <a:pt x="6232" y="27508"/>
                  </a:cubicBezTo>
                  <a:cubicBezTo>
                    <a:pt x="6232" y="27508"/>
                    <a:pt x="6049" y="13375"/>
                    <a:pt x="5928" y="11855"/>
                  </a:cubicBezTo>
                  <a:cubicBezTo>
                    <a:pt x="5776" y="10335"/>
                    <a:pt x="7295" y="608"/>
                    <a:pt x="7295" y="608"/>
                  </a:cubicBezTo>
                  <a:lnTo>
                    <a:pt x="7295" y="608"/>
                  </a:lnTo>
                  <a:cubicBezTo>
                    <a:pt x="7295" y="608"/>
                    <a:pt x="7094" y="612"/>
                    <a:pt x="6752" y="612"/>
                  </a:cubicBezTo>
                  <a:cubicBezTo>
                    <a:pt x="5440" y="612"/>
                    <a:pt x="2062" y="555"/>
                    <a:pt x="61" y="0"/>
                  </a:cubicBezTo>
                  <a:close/>
                </a:path>
              </a:pathLst>
            </a:custGeom>
            <a:solidFill>
              <a:srgbClr val="583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7"/>
            <p:cNvSpPr/>
            <p:nvPr/>
          </p:nvSpPr>
          <p:spPr>
            <a:xfrm>
              <a:off x="1450969" y="3190240"/>
              <a:ext cx="494433" cy="1208777"/>
            </a:xfrm>
            <a:custGeom>
              <a:avLst/>
              <a:gdLst/>
              <a:ahLst/>
              <a:cxnLst/>
              <a:rect l="l" t="t" r="r" b="b"/>
              <a:pathLst>
                <a:path w="10457" h="25565" extrusionOk="0">
                  <a:moveTo>
                    <a:pt x="7751" y="1"/>
                  </a:moveTo>
                  <a:cubicBezTo>
                    <a:pt x="4766" y="538"/>
                    <a:pt x="2716" y="658"/>
                    <a:pt x="1477" y="658"/>
                  </a:cubicBezTo>
                  <a:cubicBezTo>
                    <a:pt x="471" y="658"/>
                    <a:pt x="1" y="578"/>
                    <a:pt x="0" y="578"/>
                  </a:cubicBezTo>
                  <a:lnTo>
                    <a:pt x="0" y="578"/>
                  </a:lnTo>
                  <a:lnTo>
                    <a:pt x="3101" y="9302"/>
                  </a:lnTo>
                  <a:cubicBezTo>
                    <a:pt x="3101" y="9302"/>
                    <a:pt x="3101" y="10609"/>
                    <a:pt x="3314" y="13223"/>
                  </a:cubicBezTo>
                  <a:cubicBezTo>
                    <a:pt x="3557" y="15837"/>
                    <a:pt x="6961" y="24895"/>
                    <a:pt x="6961" y="24895"/>
                  </a:cubicBezTo>
                  <a:cubicBezTo>
                    <a:pt x="7501" y="25410"/>
                    <a:pt x="8175" y="25564"/>
                    <a:pt x="8787" y="25564"/>
                  </a:cubicBezTo>
                  <a:cubicBezTo>
                    <a:pt x="9690" y="25564"/>
                    <a:pt x="10457" y="25229"/>
                    <a:pt x="10457" y="25229"/>
                  </a:cubicBezTo>
                  <a:cubicBezTo>
                    <a:pt x="10457" y="25229"/>
                    <a:pt x="8724" y="10031"/>
                    <a:pt x="8481" y="8025"/>
                  </a:cubicBezTo>
                  <a:cubicBezTo>
                    <a:pt x="8207" y="6019"/>
                    <a:pt x="7751" y="1"/>
                    <a:pt x="7751" y="1"/>
                  </a:cubicBezTo>
                  <a:close/>
                </a:path>
              </a:pathLst>
            </a:custGeom>
            <a:solidFill>
              <a:srgbClr val="583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1116109" y="2467327"/>
              <a:ext cx="218492" cy="230455"/>
            </a:xfrm>
            <a:custGeom>
              <a:avLst/>
              <a:gdLst/>
              <a:ahLst/>
              <a:cxnLst/>
              <a:rect l="l" t="t" r="r" b="b"/>
              <a:pathLst>
                <a:path w="4621" h="4874" extrusionOk="0">
                  <a:moveTo>
                    <a:pt x="1885" y="1"/>
                  </a:moveTo>
                  <a:lnTo>
                    <a:pt x="0" y="2797"/>
                  </a:lnTo>
                  <a:cubicBezTo>
                    <a:pt x="0" y="2797"/>
                    <a:pt x="1581" y="4773"/>
                    <a:pt x="2219" y="4864"/>
                  </a:cubicBezTo>
                  <a:cubicBezTo>
                    <a:pt x="2266" y="4871"/>
                    <a:pt x="2308" y="4874"/>
                    <a:pt x="2347" y="4874"/>
                  </a:cubicBezTo>
                  <a:cubicBezTo>
                    <a:pt x="2859" y="4874"/>
                    <a:pt x="2675" y="4348"/>
                    <a:pt x="2675" y="4347"/>
                  </a:cubicBezTo>
                  <a:lnTo>
                    <a:pt x="2675" y="4347"/>
                  </a:lnTo>
                  <a:cubicBezTo>
                    <a:pt x="2716" y="4355"/>
                    <a:pt x="2754" y="4358"/>
                    <a:pt x="2790" y="4358"/>
                  </a:cubicBezTo>
                  <a:cubicBezTo>
                    <a:pt x="3355" y="4358"/>
                    <a:pt x="3435" y="3527"/>
                    <a:pt x="3435" y="3527"/>
                  </a:cubicBezTo>
                  <a:cubicBezTo>
                    <a:pt x="4195" y="3436"/>
                    <a:pt x="4104" y="2524"/>
                    <a:pt x="4104" y="2524"/>
                  </a:cubicBezTo>
                  <a:cubicBezTo>
                    <a:pt x="4620" y="2281"/>
                    <a:pt x="4499" y="1703"/>
                    <a:pt x="4104" y="1186"/>
                  </a:cubicBezTo>
                  <a:cubicBezTo>
                    <a:pt x="3709" y="639"/>
                    <a:pt x="1885" y="1"/>
                    <a:pt x="1885" y="1"/>
                  </a:cubicBezTo>
                  <a:close/>
                </a:path>
              </a:pathLst>
            </a:custGeom>
            <a:solidFill>
              <a:srgbClr val="583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1811693" y="2917180"/>
              <a:ext cx="104967" cy="298967"/>
            </a:xfrm>
            <a:custGeom>
              <a:avLst/>
              <a:gdLst/>
              <a:ahLst/>
              <a:cxnLst/>
              <a:rect l="l" t="t" r="r" b="b"/>
              <a:pathLst>
                <a:path w="2220" h="6323" extrusionOk="0">
                  <a:moveTo>
                    <a:pt x="62" y="1"/>
                  </a:moveTo>
                  <a:lnTo>
                    <a:pt x="62" y="62"/>
                  </a:lnTo>
                  <a:cubicBezTo>
                    <a:pt x="62" y="62"/>
                    <a:pt x="1" y="365"/>
                    <a:pt x="62" y="700"/>
                  </a:cubicBezTo>
                  <a:cubicBezTo>
                    <a:pt x="122" y="1065"/>
                    <a:pt x="122" y="4803"/>
                    <a:pt x="122" y="4803"/>
                  </a:cubicBezTo>
                  <a:lnTo>
                    <a:pt x="122" y="5776"/>
                  </a:lnTo>
                  <a:lnTo>
                    <a:pt x="153" y="6323"/>
                  </a:lnTo>
                  <a:cubicBezTo>
                    <a:pt x="153" y="6323"/>
                    <a:pt x="1338" y="5958"/>
                    <a:pt x="1764" y="4317"/>
                  </a:cubicBezTo>
                  <a:cubicBezTo>
                    <a:pt x="2220" y="2706"/>
                    <a:pt x="1764" y="1"/>
                    <a:pt x="1764" y="1"/>
                  </a:cubicBezTo>
                  <a:close/>
                </a:path>
              </a:pathLst>
            </a:custGeom>
            <a:solidFill>
              <a:srgbClr val="583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7"/>
            <p:cNvSpPr/>
            <p:nvPr/>
          </p:nvSpPr>
          <p:spPr>
            <a:xfrm>
              <a:off x="715100" y="1755950"/>
              <a:ext cx="1181448" cy="1168445"/>
            </a:xfrm>
            <a:custGeom>
              <a:avLst/>
              <a:gdLst/>
              <a:ahLst/>
              <a:cxnLst/>
              <a:rect l="l" t="t" r="r" b="b"/>
              <a:pathLst>
                <a:path w="24987" h="24712" extrusionOk="0">
                  <a:moveTo>
                    <a:pt x="15016" y="0"/>
                  </a:moveTo>
                  <a:cubicBezTo>
                    <a:pt x="15016" y="0"/>
                    <a:pt x="11551" y="274"/>
                    <a:pt x="10427" y="547"/>
                  </a:cubicBezTo>
                  <a:cubicBezTo>
                    <a:pt x="9332" y="790"/>
                    <a:pt x="7509" y="2432"/>
                    <a:pt x="6718" y="3374"/>
                  </a:cubicBezTo>
                  <a:cubicBezTo>
                    <a:pt x="5928" y="4316"/>
                    <a:pt x="1521" y="10031"/>
                    <a:pt x="761" y="11216"/>
                  </a:cubicBezTo>
                  <a:cubicBezTo>
                    <a:pt x="1" y="12371"/>
                    <a:pt x="487" y="14286"/>
                    <a:pt x="2159" y="15380"/>
                  </a:cubicBezTo>
                  <a:cubicBezTo>
                    <a:pt x="3861" y="16475"/>
                    <a:pt x="8512" y="17842"/>
                    <a:pt x="8512" y="17842"/>
                  </a:cubicBezTo>
                  <a:lnTo>
                    <a:pt x="10366" y="15046"/>
                  </a:lnTo>
                  <a:lnTo>
                    <a:pt x="5746" y="12006"/>
                  </a:lnTo>
                  <a:lnTo>
                    <a:pt x="8451" y="8632"/>
                  </a:lnTo>
                  <a:lnTo>
                    <a:pt x="8968" y="7903"/>
                  </a:lnTo>
                  <a:cubicBezTo>
                    <a:pt x="8968" y="7903"/>
                    <a:pt x="9515" y="10608"/>
                    <a:pt x="12129" y="12979"/>
                  </a:cubicBezTo>
                  <a:cubicBezTo>
                    <a:pt x="12129" y="12979"/>
                    <a:pt x="13723" y="13406"/>
                    <a:pt x="15974" y="13406"/>
                  </a:cubicBezTo>
                  <a:cubicBezTo>
                    <a:pt x="16050" y="13406"/>
                    <a:pt x="16125" y="13406"/>
                    <a:pt x="16202" y="13405"/>
                  </a:cubicBezTo>
                  <a:cubicBezTo>
                    <a:pt x="18573" y="13374"/>
                    <a:pt x="20883" y="12979"/>
                    <a:pt x="20883" y="12979"/>
                  </a:cubicBezTo>
                  <a:cubicBezTo>
                    <a:pt x="20883" y="12979"/>
                    <a:pt x="21004" y="13557"/>
                    <a:pt x="20944" y="13830"/>
                  </a:cubicBezTo>
                  <a:cubicBezTo>
                    <a:pt x="20913" y="14104"/>
                    <a:pt x="20852" y="14438"/>
                    <a:pt x="20852" y="14438"/>
                  </a:cubicBezTo>
                  <a:cubicBezTo>
                    <a:pt x="20852" y="14438"/>
                    <a:pt x="21764" y="16718"/>
                    <a:pt x="22099" y="18146"/>
                  </a:cubicBezTo>
                  <a:cubicBezTo>
                    <a:pt x="22433" y="19605"/>
                    <a:pt x="23223" y="24712"/>
                    <a:pt x="23223" y="24712"/>
                  </a:cubicBezTo>
                  <a:lnTo>
                    <a:pt x="24986" y="24560"/>
                  </a:lnTo>
                  <a:cubicBezTo>
                    <a:pt x="24986" y="24560"/>
                    <a:pt x="24409" y="14712"/>
                    <a:pt x="24196" y="12979"/>
                  </a:cubicBezTo>
                  <a:cubicBezTo>
                    <a:pt x="23983" y="11246"/>
                    <a:pt x="23010" y="4620"/>
                    <a:pt x="22828" y="3587"/>
                  </a:cubicBezTo>
                  <a:cubicBezTo>
                    <a:pt x="22676" y="2553"/>
                    <a:pt x="22038" y="1611"/>
                    <a:pt x="20974" y="1064"/>
                  </a:cubicBezTo>
                  <a:cubicBezTo>
                    <a:pt x="19910" y="486"/>
                    <a:pt x="16415" y="0"/>
                    <a:pt x="16415" y="0"/>
                  </a:cubicBezTo>
                  <a:cubicBezTo>
                    <a:pt x="16415" y="0"/>
                    <a:pt x="16415" y="638"/>
                    <a:pt x="15837" y="699"/>
                  </a:cubicBezTo>
                  <a:cubicBezTo>
                    <a:pt x="15780" y="708"/>
                    <a:pt x="15728" y="712"/>
                    <a:pt x="15679" y="712"/>
                  </a:cubicBezTo>
                  <a:cubicBezTo>
                    <a:pt x="15202" y="712"/>
                    <a:pt x="15071" y="331"/>
                    <a:pt x="15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7"/>
            <p:cNvSpPr/>
            <p:nvPr/>
          </p:nvSpPr>
          <p:spPr>
            <a:xfrm>
              <a:off x="1331674" y="1775052"/>
              <a:ext cx="296130" cy="443699"/>
            </a:xfrm>
            <a:custGeom>
              <a:avLst/>
              <a:gdLst/>
              <a:ahLst/>
              <a:cxnLst/>
              <a:rect l="l" t="t" r="r" b="b"/>
              <a:pathLst>
                <a:path w="6263" h="9384" extrusionOk="0">
                  <a:moveTo>
                    <a:pt x="2750" y="1"/>
                  </a:moveTo>
                  <a:cubicBezTo>
                    <a:pt x="2674" y="1"/>
                    <a:pt x="2598" y="8"/>
                    <a:pt x="2523" y="22"/>
                  </a:cubicBezTo>
                  <a:cubicBezTo>
                    <a:pt x="2402" y="22"/>
                    <a:pt x="2280" y="82"/>
                    <a:pt x="2189" y="143"/>
                  </a:cubicBezTo>
                  <a:cubicBezTo>
                    <a:pt x="2098" y="234"/>
                    <a:pt x="2037" y="326"/>
                    <a:pt x="1976" y="447"/>
                  </a:cubicBezTo>
                  <a:cubicBezTo>
                    <a:pt x="1946" y="569"/>
                    <a:pt x="1946" y="690"/>
                    <a:pt x="1946" y="812"/>
                  </a:cubicBezTo>
                  <a:cubicBezTo>
                    <a:pt x="1946" y="873"/>
                    <a:pt x="1946" y="964"/>
                    <a:pt x="1946" y="1055"/>
                  </a:cubicBezTo>
                  <a:cubicBezTo>
                    <a:pt x="1946" y="1055"/>
                    <a:pt x="1946" y="1085"/>
                    <a:pt x="1946" y="1085"/>
                  </a:cubicBezTo>
                  <a:cubicBezTo>
                    <a:pt x="1946" y="1116"/>
                    <a:pt x="1976" y="1146"/>
                    <a:pt x="1976" y="1207"/>
                  </a:cubicBezTo>
                  <a:cubicBezTo>
                    <a:pt x="1551" y="1997"/>
                    <a:pt x="1156" y="2818"/>
                    <a:pt x="761" y="3639"/>
                  </a:cubicBezTo>
                  <a:cubicBezTo>
                    <a:pt x="548" y="4064"/>
                    <a:pt x="335" y="4520"/>
                    <a:pt x="122" y="4946"/>
                  </a:cubicBezTo>
                  <a:cubicBezTo>
                    <a:pt x="92" y="5067"/>
                    <a:pt x="1" y="5158"/>
                    <a:pt x="61" y="5280"/>
                  </a:cubicBezTo>
                  <a:cubicBezTo>
                    <a:pt x="92" y="5402"/>
                    <a:pt x="183" y="5462"/>
                    <a:pt x="244" y="5523"/>
                  </a:cubicBezTo>
                  <a:cubicBezTo>
                    <a:pt x="396" y="5645"/>
                    <a:pt x="578" y="5766"/>
                    <a:pt x="761" y="5858"/>
                  </a:cubicBezTo>
                  <a:cubicBezTo>
                    <a:pt x="912" y="5918"/>
                    <a:pt x="1064" y="5979"/>
                    <a:pt x="1216" y="6010"/>
                  </a:cubicBezTo>
                  <a:cubicBezTo>
                    <a:pt x="1186" y="6405"/>
                    <a:pt x="1125" y="6830"/>
                    <a:pt x="1095" y="7225"/>
                  </a:cubicBezTo>
                  <a:cubicBezTo>
                    <a:pt x="1064" y="7651"/>
                    <a:pt x="1034" y="8076"/>
                    <a:pt x="1004" y="8502"/>
                  </a:cubicBezTo>
                  <a:cubicBezTo>
                    <a:pt x="1004" y="8715"/>
                    <a:pt x="1034" y="8958"/>
                    <a:pt x="1064" y="9201"/>
                  </a:cubicBezTo>
                  <a:cubicBezTo>
                    <a:pt x="1064" y="9232"/>
                    <a:pt x="1095" y="9262"/>
                    <a:pt x="1125" y="9262"/>
                  </a:cubicBezTo>
                  <a:cubicBezTo>
                    <a:pt x="1520" y="9323"/>
                    <a:pt x="1916" y="9383"/>
                    <a:pt x="2311" y="9383"/>
                  </a:cubicBezTo>
                  <a:lnTo>
                    <a:pt x="2371" y="9383"/>
                  </a:lnTo>
                  <a:cubicBezTo>
                    <a:pt x="2463" y="9383"/>
                    <a:pt x="2493" y="9262"/>
                    <a:pt x="2402" y="9232"/>
                  </a:cubicBezTo>
                  <a:cubicBezTo>
                    <a:pt x="2523" y="8289"/>
                    <a:pt x="2493" y="7317"/>
                    <a:pt x="2523" y="6374"/>
                  </a:cubicBezTo>
                  <a:cubicBezTo>
                    <a:pt x="2523" y="5888"/>
                    <a:pt x="2523" y="5402"/>
                    <a:pt x="2554" y="4915"/>
                  </a:cubicBezTo>
                  <a:cubicBezTo>
                    <a:pt x="2615" y="4429"/>
                    <a:pt x="2675" y="3943"/>
                    <a:pt x="2736" y="3487"/>
                  </a:cubicBezTo>
                  <a:cubicBezTo>
                    <a:pt x="2797" y="3031"/>
                    <a:pt x="2888" y="2575"/>
                    <a:pt x="2979" y="2119"/>
                  </a:cubicBezTo>
                  <a:cubicBezTo>
                    <a:pt x="3314" y="2970"/>
                    <a:pt x="3618" y="3821"/>
                    <a:pt x="3770" y="4703"/>
                  </a:cubicBezTo>
                  <a:cubicBezTo>
                    <a:pt x="3861" y="5158"/>
                    <a:pt x="3891" y="5614"/>
                    <a:pt x="3922" y="6101"/>
                  </a:cubicBezTo>
                  <a:cubicBezTo>
                    <a:pt x="3982" y="6587"/>
                    <a:pt x="4013" y="7073"/>
                    <a:pt x="4043" y="7529"/>
                  </a:cubicBezTo>
                  <a:cubicBezTo>
                    <a:pt x="4074" y="8076"/>
                    <a:pt x="4134" y="8624"/>
                    <a:pt x="4165" y="9171"/>
                  </a:cubicBezTo>
                  <a:cubicBezTo>
                    <a:pt x="4165" y="9232"/>
                    <a:pt x="4195" y="9262"/>
                    <a:pt x="4256" y="9262"/>
                  </a:cubicBezTo>
                  <a:cubicBezTo>
                    <a:pt x="4339" y="9267"/>
                    <a:pt x="4423" y="9270"/>
                    <a:pt x="4506" y="9270"/>
                  </a:cubicBezTo>
                  <a:cubicBezTo>
                    <a:pt x="4908" y="9270"/>
                    <a:pt x="5307" y="9211"/>
                    <a:pt x="5685" y="9110"/>
                  </a:cubicBezTo>
                  <a:cubicBezTo>
                    <a:pt x="5745" y="9080"/>
                    <a:pt x="5745" y="9049"/>
                    <a:pt x="5745" y="8988"/>
                  </a:cubicBezTo>
                  <a:lnTo>
                    <a:pt x="5320" y="6010"/>
                  </a:lnTo>
                  <a:lnTo>
                    <a:pt x="5229" y="5371"/>
                  </a:lnTo>
                  <a:cubicBezTo>
                    <a:pt x="5411" y="5310"/>
                    <a:pt x="5624" y="5219"/>
                    <a:pt x="5806" y="5128"/>
                  </a:cubicBezTo>
                  <a:cubicBezTo>
                    <a:pt x="5989" y="5037"/>
                    <a:pt x="6171" y="4946"/>
                    <a:pt x="6232" y="4763"/>
                  </a:cubicBezTo>
                  <a:cubicBezTo>
                    <a:pt x="6262" y="4733"/>
                    <a:pt x="6262" y="4703"/>
                    <a:pt x="6232" y="4672"/>
                  </a:cubicBezTo>
                  <a:cubicBezTo>
                    <a:pt x="6232" y="4642"/>
                    <a:pt x="6232" y="4611"/>
                    <a:pt x="6232" y="4581"/>
                  </a:cubicBezTo>
                  <a:cubicBezTo>
                    <a:pt x="5897" y="4186"/>
                    <a:pt x="5654" y="3760"/>
                    <a:pt x="5381" y="3335"/>
                  </a:cubicBezTo>
                  <a:cubicBezTo>
                    <a:pt x="5107" y="2909"/>
                    <a:pt x="4834" y="2453"/>
                    <a:pt x="4530" y="2058"/>
                  </a:cubicBezTo>
                  <a:cubicBezTo>
                    <a:pt x="4347" y="1815"/>
                    <a:pt x="4165" y="1602"/>
                    <a:pt x="3952" y="1420"/>
                  </a:cubicBezTo>
                  <a:cubicBezTo>
                    <a:pt x="3922" y="1389"/>
                    <a:pt x="3922" y="1389"/>
                    <a:pt x="3891" y="1389"/>
                  </a:cubicBezTo>
                  <a:cubicBezTo>
                    <a:pt x="3922" y="1359"/>
                    <a:pt x="3922" y="1329"/>
                    <a:pt x="3922" y="1298"/>
                  </a:cubicBezTo>
                  <a:cubicBezTo>
                    <a:pt x="3982" y="1025"/>
                    <a:pt x="3922" y="782"/>
                    <a:pt x="3800" y="569"/>
                  </a:cubicBezTo>
                  <a:cubicBezTo>
                    <a:pt x="3594" y="209"/>
                    <a:pt x="3171" y="1"/>
                    <a:pt x="2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7"/>
            <p:cNvSpPr/>
            <p:nvPr/>
          </p:nvSpPr>
          <p:spPr>
            <a:xfrm>
              <a:off x="1054310" y="2369639"/>
              <a:ext cx="766071" cy="852314"/>
            </a:xfrm>
            <a:custGeom>
              <a:avLst/>
              <a:gdLst/>
              <a:ahLst/>
              <a:cxnLst/>
              <a:rect l="l" t="t" r="r" b="b"/>
              <a:pathLst>
                <a:path w="16202" h="18026" extrusionOk="0">
                  <a:moveTo>
                    <a:pt x="13709" y="0"/>
                  </a:moveTo>
                  <a:lnTo>
                    <a:pt x="13709" y="0"/>
                  </a:lnTo>
                  <a:cubicBezTo>
                    <a:pt x="12343" y="314"/>
                    <a:pt x="10803" y="413"/>
                    <a:pt x="9403" y="413"/>
                  </a:cubicBezTo>
                  <a:cubicBezTo>
                    <a:pt x="7004" y="413"/>
                    <a:pt x="5016" y="122"/>
                    <a:pt x="5016" y="122"/>
                  </a:cubicBezTo>
                  <a:lnTo>
                    <a:pt x="5016" y="1520"/>
                  </a:lnTo>
                  <a:cubicBezTo>
                    <a:pt x="5016" y="1520"/>
                    <a:pt x="1064" y="6717"/>
                    <a:pt x="517" y="9666"/>
                  </a:cubicBezTo>
                  <a:cubicBezTo>
                    <a:pt x="0" y="12614"/>
                    <a:pt x="1064" y="17356"/>
                    <a:pt x="1064" y="17356"/>
                  </a:cubicBezTo>
                  <a:cubicBezTo>
                    <a:pt x="1064" y="17356"/>
                    <a:pt x="4681" y="17994"/>
                    <a:pt x="8481" y="18025"/>
                  </a:cubicBezTo>
                  <a:cubicBezTo>
                    <a:pt x="8558" y="18025"/>
                    <a:pt x="8636" y="18026"/>
                    <a:pt x="8713" y="18026"/>
                  </a:cubicBezTo>
                  <a:cubicBezTo>
                    <a:pt x="12439" y="18026"/>
                    <a:pt x="16201" y="17325"/>
                    <a:pt x="16201" y="17325"/>
                  </a:cubicBezTo>
                  <a:cubicBezTo>
                    <a:pt x="16201" y="17325"/>
                    <a:pt x="16140" y="13222"/>
                    <a:pt x="16080" y="11915"/>
                  </a:cubicBezTo>
                  <a:cubicBezTo>
                    <a:pt x="16019" y="10638"/>
                    <a:pt x="15350" y="6778"/>
                    <a:pt x="14985" y="5380"/>
                  </a:cubicBezTo>
                  <a:cubicBezTo>
                    <a:pt x="14590" y="3951"/>
                    <a:pt x="13678" y="1337"/>
                    <a:pt x="13678" y="1337"/>
                  </a:cubicBezTo>
                  <a:cubicBezTo>
                    <a:pt x="13861" y="638"/>
                    <a:pt x="13709" y="0"/>
                    <a:pt x="13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7"/>
            <p:cNvSpPr/>
            <p:nvPr/>
          </p:nvSpPr>
          <p:spPr>
            <a:xfrm>
              <a:off x="1223868" y="4398942"/>
              <a:ext cx="271685" cy="428616"/>
            </a:xfrm>
            <a:custGeom>
              <a:avLst/>
              <a:gdLst/>
              <a:ahLst/>
              <a:cxnLst/>
              <a:rect l="l" t="t" r="r" b="b"/>
              <a:pathLst>
                <a:path w="5746" h="9065" extrusionOk="0">
                  <a:moveTo>
                    <a:pt x="3709" y="1"/>
                  </a:moveTo>
                  <a:cubicBezTo>
                    <a:pt x="3030" y="315"/>
                    <a:pt x="2412" y="419"/>
                    <a:pt x="1890" y="419"/>
                  </a:cubicBezTo>
                  <a:cubicBezTo>
                    <a:pt x="845" y="419"/>
                    <a:pt x="183" y="1"/>
                    <a:pt x="183" y="1"/>
                  </a:cubicBezTo>
                  <a:lnTo>
                    <a:pt x="183" y="1"/>
                  </a:lnTo>
                  <a:cubicBezTo>
                    <a:pt x="183" y="1"/>
                    <a:pt x="366" y="1733"/>
                    <a:pt x="183" y="2888"/>
                  </a:cubicBezTo>
                  <a:cubicBezTo>
                    <a:pt x="1" y="4043"/>
                    <a:pt x="852" y="5624"/>
                    <a:pt x="1612" y="6627"/>
                  </a:cubicBezTo>
                  <a:cubicBezTo>
                    <a:pt x="2282" y="7576"/>
                    <a:pt x="4312" y="9064"/>
                    <a:pt x="5038" y="9064"/>
                  </a:cubicBezTo>
                  <a:cubicBezTo>
                    <a:pt x="5103" y="9064"/>
                    <a:pt x="5157" y="9053"/>
                    <a:pt x="5199" y="9028"/>
                  </a:cubicBezTo>
                  <a:cubicBezTo>
                    <a:pt x="5746" y="8694"/>
                    <a:pt x="5503" y="7326"/>
                    <a:pt x="5199" y="6019"/>
                  </a:cubicBezTo>
                  <a:cubicBezTo>
                    <a:pt x="4925" y="4712"/>
                    <a:pt x="3952" y="2888"/>
                    <a:pt x="3952" y="2888"/>
                  </a:cubicBezTo>
                  <a:lnTo>
                    <a:pt x="37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7"/>
            <p:cNvSpPr/>
            <p:nvPr/>
          </p:nvSpPr>
          <p:spPr>
            <a:xfrm>
              <a:off x="1752778" y="4321351"/>
              <a:ext cx="426914" cy="332207"/>
            </a:xfrm>
            <a:custGeom>
              <a:avLst/>
              <a:gdLst/>
              <a:ahLst/>
              <a:cxnLst/>
              <a:rect l="l" t="t" r="r" b="b"/>
              <a:pathLst>
                <a:path w="9029" h="7026" extrusionOk="0">
                  <a:moveTo>
                    <a:pt x="213" y="0"/>
                  </a:moveTo>
                  <a:lnTo>
                    <a:pt x="213" y="1794"/>
                  </a:lnTo>
                  <a:cubicBezTo>
                    <a:pt x="213" y="1794"/>
                    <a:pt x="1" y="2249"/>
                    <a:pt x="213" y="2979"/>
                  </a:cubicBezTo>
                  <a:cubicBezTo>
                    <a:pt x="456" y="3739"/>
                    <a:pt x="456" y="5623"/>
                    <a:pt x="456" y="5623"/>
                  </a:cubicBezTo>
                  <a:lnTo>
                    <a:pt x="1855" y="6171"/>
                  </a:lnTo>
                  <a:lnTo>
                    <a:pt x="2007" y="4985"/>
                  </a:lnTo>
                  <a:cubicBezTo>
                    <a:pt x="2007" y="4985"/>
                    <a:pt x="2554" y="5897"/>
                    <a:pt x="3071" y="6171"/>
                  </a:cubicBezTo>
                  <a:cubicBezTo>
                    <a:pt x="3593" y="6432"/>
                    <a:pt x="5640" y="7026"/>
                    <a:pt x="7200" y="7026"/>
                  </a:cubicBezTo>
                  <a:cubicBezTo>
                    <a:pt x="7274" y="7026"/>
                    <a:pt x="7346" y="7024"/>
                    <a:pt x="7417" y="7022"/>
                  </a:cubicBezTo>
                  <a:cubicBezTo>
                    <a:pt x="9028" y="6930"/>
                    <a:pt x="8359" y="5806"/>
                    <a:pt x="7630" y="5502"/>
                  </a:cubicBezTo>
                  <a:cubicBezTo>
                    <a:pt x="6900" y="5167"/>
                    <a:pt x="4621" y="3496"/>
                    <a:pt x="4590" y="3161"/>
                  </a:cubicBezTo>
                  <a:cubicBezTo>
                    <a:pt x="4560" y="2827"/>
                    <a:pt x="3922" y="0"/>
                    <a:pt x="3922" y="0"/>
                  </a:cubicBezTo>
                  <a:cubicBezTo>
                    <a:pt x="3324" y="335"/>
                    <a:pt x="2713" y="446"/>
                    <a:pt x="2163" y="446"/>
                  </a:cubicBezTo>
                  <a:cubicBezTo>
                    <a:pt x="1064" y="446"/>
                    <a:pt x="213"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7"/>
            <p:cNvSpPr/>
            <p:nvPr/>
          </p:nvSpPr>
          <p:spPr>
            <a:xfrm>
              <a:off x="1105612" y="2072133"/>
              <a:ext cx="108277" cy="94139"/>
            </a:xfrm>
            <a:custGeom>
              <a:avLst/>
              <a:gdLst/>
              <a:ahLst/>
              <a:cxnLst/>
              <a:rect l="l" t="t" r="r" b="b"/>
              <a:pathLst>
                <a:path w="2290" h="1991" extrusionOk="0">
                  <a:moveTo>
                    <a:pt x="1073" y="0"/>
                  </a:moveTo>
                  <a:cubicBezTo>
                    <a:pt x="1013" y="0"/>
                    <a:pt x="982" y="0"/>
                    <a:pt x="952" y="31"/>
                  </a:cubicBezTo>
                  <a:cubicBezTo>
                    <a:pt x="921" y="61"/>
                    <a:pt x="952" y="152"/>
                    <a:pt x="982" y="152"/>
                  </a:cubicBezTo>
                  <a:cubicBezTo>
                    <a:pt x="1073" y="183"/>
                    <a:pt x="1165" y="243"/>
                    <a:pt x="1256" y="274"/>
                  </a:cubicBezTo>
                  <a:cubicBezTo>
                    <a:pt x="921" y="638"/>
                    <a:pt x="617" y="1064"/>
                    <a:pt x="313" y="1490"/>
                  </a:cubicBezTo>
                  <a:cubicBezTo>
                    <a:pt x="222" y="1611"/>
                    <a:pt x="131" y="1733"/>
                    <a:pt x="40" y="1885"/>
                  </a:cubicBezTo>
                  <a:cubicBezTo>
                    <a:pt x="0" y="1944"/>
                    <a:pt x="51" y="1991"/>
                    <a:pt x="108" y="1991"/>
                  </a:cubicBezTo>
                  <a:cubicBezTo>
                    <a:pt x="138" y="1991"/>
                    <a:pt x="171" y="1977"/>
                    <a:pt x="192" y="1945"/>
                  </a:cubicBezTo>
                  <a:cubicBezTo>
                    <a:pt x="496" y="1490"/>
                    <a:pt x="830" y="1064"/>
                    <a:pt x="1165" y="638"/>
                  </a:cubicBezTo>
                  <a:cubicBezTo>
                    <a:pt x="1256" y="517"/>
                    <a:pt x="1347" y="426"/>
                    <a:pt x="1438" y="334"/>
                  </a:cubicBezTo>
                  <a:cubicBezTo>
                    <a:pt x="1681" y="395"/>
                    <a:pt x="1955" y="456"/>
                    <a:pt x="2228" y="486"/>
                  </a:cubicBezTo>
                  <a:cubicBezTo>
                    <a:pt x="2259" y="486"/>
                    <a:pt x="2289" y="426"/>
                    <a:pt x="2289" y="395"/>
                  </a:cubicBezTo>
                  <a:cubicBezTo>
                    <a:pt x="2289" y="334"/>
                    <a:pt x="2259" y="334"/>
                    <a:pt x="2228" y="304"/>
                  </a:cubicBezTo>
                  <a:cubicBezTo>
                    <a:pt x="1985" y="274"/>
                    <a:pt x="1712" y="243"/>
                    <a:pt x="1468" y="152"/>
                  </a:cubicBezTo>
                  <a:cubicBezTo>
                    <a:pt x="1468" y="152"/>
                    <a:pt x="1438" y="122"/>
                    <a:pt x="1408" y="122"/>
                  </a:cubicBezTo>
                  <a:cubicBezTo>
                    <a:pt x="1286" y="91"/>
                    <a:pt x="1165" y="61"/>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7"/>
            <p:cNvSpPr/>
            <p:nvPr/>
          </p:nvSpPr>
          <p:spPr>
            <a:xfrm>
              <a:off x="906975" y="2049294"/>
              <a:ext cx="80286" cy="56266"/>
            </a:xfrm>
            <a:custGeom>
              <a:avLst/>
              <a:gdLst/>
              <a:ahLst/>
              <a:cxnLst/>
              <a:rect l="l" t="t" r="r" b="b"/>
              <a:pathLst>
                <a:path w="1698" h="1190" extrusionOk="0">
                  <a:moveTo>
                    <a:pt x="124" y="0"/>
                  </a:moveTo>
                  <a:cubicBezTo>
                    <a:pt x="52" y="0"/>
                    <a:pt x="0" y="115"/>
                    <a:pt x="77" y="166"/>
                  </a:cubicBezTo>
                  <a:cubicBezTo>
                    <a:pt x="624" y="409"/>
                    <a:pt x="1080" y="774"/>
                    <a:pt x="1505" y="1169"/>
                  </a:cubicBezTo>
                  <a:cubicBezTo>
                    <a:pt x="1526" y="1183"/>
                    <a:pt x="1548" y="1189"/>
                    <a:pt x="1569" y="1189"/>
                  </a:cubicBezTo>
                  <a:cubicBezTo>
                    <a:pt x="1640" y="1189"/>
                    <a:pt x="1697" y="1118"/>
                    <a:pt x="1627" y="1048"/>
                  </a:cubicBezTo>
                  <a:cubicBezTo>
                    <a:pt x="1201" y="653"/>
                    <a:pt x="715" y="288"/>
                    <a:pt x="168" y="14"/>
                  </a:cubicBezTo>
                  <a:cubicBezTo>
                    <a:pt x="153" y="5"/>
                    <a:pt x="138"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7"/>
            <p:cNvSpPr/>
            <p:nvPr/>
          </p:nvSpPr>
          <p:spPr>
            <a:xfrm>
              <a:off x="1340279" y="1838932"/>
              <a:ext cx="283175" cy="378402"/>
            </a:xfrm>
            <a:custGeom>
              <a:avLst/>
              <a:gdLst/>
              <a:ahLst/>
              <a:cxnLst/>
              <a:rect l="l" t="t" r="r" b="b"/>
              <a:pathLst>
                <a:path w="5989" h="8003" extrusionOk="0">
                  <a:moveTo>
                    <a:pt x="3010" y="798"/>
                  </a:moveTo>
                  <a:cubicBezTo>
                    <a:pt x="3284" y="1285"/>
                    <a:pt x="3557" y="1771"/>
                    <a:pt x="3831" y="2257"/>
                  </a:cubicBezTo>
                  <a:cubicBezTo>
                    <a:pt x="3952" y="2500"/>
                    <a:pt x="4074" y="2744"/>
                    <a:pt x="4196" y="2956"/>
                  </a:cubicBezTo>
                  <a:cubicBezTo>
                    <a:pt x="4287" y="3078"/>
                    <a:pt x="4348" y="3200"/>
                    <a:pt x="4408" y="3321"/>
                  </a:cubicBezTo>
                  <a:cubicBezTo>
                    <a:pt x="4469" y="3443"/>
                    <a:pt x="4530" y="3564"/>
                    <a:pt x="4591" y="3686"/>
                  </a:cubicBezTo>
                  <a:cubicBezTo>
                    <a:pt x="4621" y="3777"/>
                    <a:pt x="4652" y="3868"/>
                    <a:pt x="4652" y="3990"/>
                  </a:cubicBezTo>
                  <a:cubicBezTo>
                    <a:pt x="4652" y="4051"/>
                    <a:pt x="4652" y="4142"/>
                    <a:pt x="4591" y="4203"/>
                  </a:cubicBezTo>
                  <a:cubicBezTo>
                    <a:pt x="4591" y="4203"/>
                    <a:pt x="4560" y="4203"/>
                    <a:pt x="4560" y="4233"/>
                  </a:cubicBezTo>
                  <a:cubicBezTo>
                    <a:pt x="4500" y="4233"/>
                    <a:pt x="4439" y="4233"/>
                    <a:pt x="4408" y="4172"/>
                  </a:cubicBezTo>
                  <a:cubicBezTo>
                    <a:pt x="4317" y="4111"/>
                    <a:pt x="4256" y="4020"/>
                    <a:pt x="4196" y="3929"/>
                  </a:cubicBezTo>
                  <a:cubicBezTo>
                    <a:pt x="4074" y="3716"/>
                    <a:pt x="3952" y="3473"/>
                    <a:pt x="3861" y="3260"/>
                  </a:cubicBezTo>
                  <a:cubicBezTo>
                    <a:pt x="3770" y="3017"/>
                    <a:pt x="3679" y="2774"/>
                    <a:pt x="3588" y="2531"/>
                  </a:cubicBezTo>
                  <a:cubicBezTo>
                    <a:pt x="3375" y="1953"/>
                    <a:pt x="3162" y="1376"/>
                    <a:pt x="2980" y="829"/>
                  </a:cubicBezTo>
                  <a:lnTo>
                    <a:pt x="2980" y="798"/>
                  </a:lnTo>
                  <a:close/>
                  <a:moveTo>
                    <a:pt x="2676" y="829"/>
                  </a:moveTo>
                  <a:cubicBezTo>
                    <a:pt x="2615" y="1589"/>
                    <a:pt x="2493" y="2379"/>
                    <a:pt x="2341" y="3139"/>
                  </a:cubicBezTo>
                  <a:cubicBezTo>
                    <a:pt x="2250" y="3534"/>
                    <a:pt x="2129" y="3929"/>
                    <a:pt x="2038" y="4324"/>
                  </a:cubicBezTo>
                  <a:cubicBezTo>
                    <a:pt x="1977" y="4415"/>
                    <a:pt x="1977" y="4507"/>
                    <a:pt x="1946" y="4598"/>
                  </a:cubicBezTo>
                  <a:cubicBezTo>
                    <a:pt x="1946" y="4628"/>
                    <a:pt x="1916" y="4628"/>
                    <a:pt x="1916" y="4659"/>
                  </a:cubicBezTo>
                  <a:cubicBezTo>
                    <a:pt x="1916" y="4628"/>
                    <a:pt x="1886" y="4598"/>
                    <a:pt x="1855" y="4598"/>
                  </a:cubicBezTo>
                  <a:cubicBezTo>
                    <a:pt x="1764" y="4598"/>
                    <a:pt x="1673" y="4537"/>
                    <a:pt x="1642" y="4446"/>
                  </a:cubicBezTo>
                  <a:cubicBezTo>
                    <a:pt x="1612" y="4324"/>
                    <a:pt x="1642" y="4172"/>
                    <a:pt x="1673" y="4051"/>
                  </a:cubicBezTo>
                  <a:cubicBezTo>
                    <a:pt x="1703" y="3777"/>
                    <a:pt x="1764" y="3504"/>
                    <a:pt x="1855" y="3200"/>
                  </a:cubicBezTo>
                  <a:cubicBezTo>
                    <a:pt x="2007" y="2652"/>
                    <a:pt x="2189" y="2105"/>
                    <a:pt x="2372" y="1558"/>
                  </a:cubicBezTo>
                  <a:cubicBezTo>
                    <a:pt x="2433" y="1406"/>
                    <a:pt x="2463" y="1254"/>
                    <a:pt x="2524" y="1102"/>
                  </a:cubicBezTo>
                  <a:cubicBezTo>
                    <a:pt x="2554" y="1041"/>
                    <a:pt x="2585" y="950"/>
                    <a:pt x="2615" y="890"/>
                  </a:cubicBezTo>
                  <a:cubicBezTo>
                    <a:pt x="2615" y="859"/>
                    <a:pt x="2615" y="829"/>
                    <a:pt x="2645" y="829"/>
                  </a:cubicBezTo>
                  <a:close/>
                  <a:moveTo>
                    <a:pt x="3641" y="1"/>
                  </a:moveTo>
                  <a:cubicBezTo>
                    <a:pt x="3606" y="1"/>
                    <a:pt x="3569" y="20"/>
                    <a:pt x="3557" y="69"/>
                  </a:cubicBezTo>
                  <a:cubicBezTo>
                    <a:pt x="3497" y="312"/>
                    <a:pt x="3314" y="494"/>
                    <a:pt x="3071" y="616"/>
                  </a:cubicBezTo>
                  <a:cubicBezTo>
                    <a:pt x="2980" y="646"/>
                    <a:pt x="2858" y="677"/>
                    <a:pt x="2767" y="677"/>
                  </a:cubicBezTo>
                  <a:lnTo>
                    <a:pt x="2737" y="677"/>
                  </a:lnTo>
                  <a:cubicBezTo>
                    <a:pt x="2737" y="646"/>
                    <a:pt x="2737" y="646"/>
                    <a:pt x="2706" y="646"/>
                  </a:cubicBezTo>
                  <a:cubicBezTo>
                    <a:pt x="2691" y="631"/>
                    <a:pt x="2676" y="624"/>
                    <a:pt x="2661" y="624"/>
                  </a:cubicBezTo>
                  <a:cubicBezTo>
                    <a:pt x="2645" y="624"/>
                    <a:pt x="2630" y="631"/>
                    <a:pt x="2615" y="646"/>
                  </a:cubicBezTo>
                  <a:cubicBezTo>
                    <a:pt x="2554" y="616"/>
                    <a:pt x="2493" y="586"/>
                    <a:pt x="2433" y="525"/>
                  </a:cubicBezTo>
                  <a:cubicBezTo>
                    <a:pt x="2372" y="494"/>
                    <a:pt x="2311" y="464"/>
                    <a:pt x="2250" y="434"/>
                  </a:cubicBezTo>
                  <a:cubicBezTo>
                    <a:pt x="2129" y="342"/>
                    <a:pt x="2038" y="221"/>
                    <a:pt x="1977" y="69"/>
                  </a:cubicBezTo>
                  <a:cubicBezTo>
                    <a:pt x="1965" y="33"/>
                    <a:pt x="1934" y="16"/>
                    <a:pt x="1903" y="16"/>
                  </a:cubicBezTo>
                  <a:cubicBezTo>
                    <a:pt x="1855" y="16"/>
                    <a:pt x="1806" y="56"/>
                    <a:pt x="1825" y="130"/>
                  </a:cubicBezTo>
                  <a:cubicBezTo>
                    <a:pt x="1886" y="282"/>
                    <a:pt x="1977" y="403"/>
                    <a:pt x="2098" y="525"/>
                  </a:cubicBezTo>
                  <a:cubicBezTo>
                    <a:pt x="2189" y="616"/>
                    <a:pt x="2341" y="707"/>
                    <a:pt x="2463" y="768"/>
                  </a:cubicBezTo>
                  <a:cubicBezTo>
                    <a:pt x="2463" y="798"/>
                    <a:pt x="2433" y="829"/>
                    <a:pt x="2433" y="859"/>
                  </a:cubicBezTo>
                  <a:cubicBezTo>
                    <a:pt x="2372" y="1011"/>
                    <a:pt x="2311" y="1163"/>
                    <a:pt x="2281" y="1285"/>
                  </a:cubicBezTo>
                  <a:cubicBezTo>
                    <a:pt x="2159" y="1589"/>
                    <a:pt x="2068" y="1893"/>
                    <a:pt x="1977" y="2197"/>
                  </a:cubicBezTo>
                  <a:cubicBezTo>
                    <a:pt x="1764" y="2804"/>
                    <a:pt x="1612" y="3412"/>
                    <a:pt x="1490" y="4020"/>
                  </a:cubicBezTo>
                  <a:cubicBezTo>
                    <a:pt x="1460" y="4203"/>
                    <a:pt x="1430" y="4385"/>
                    <a:pt x="1521" y="4537"/>
                  </a:cubicBezTo>
                  <a:cubicBezTo>
                    <a:pt x="1521" y="4567"/>
                    <a:pt x="1551" y="4598"/>
                    <a:pt x="1582" y="4628"/>
                  </a:cubicBezTo>
                  <a:cubicBezTo>
                    <a:pt x="1460" y="4628"/>
                    <a:pt x="1338" y="4598"/>
                    <a:pt x="1247" y="4567"/>
                  </a:cubicBezTo>
                  <a:cubicBezTo>
                    <a:pt x="822" y="4476"/>
                    <a:pt x="457" y="4294"/>
                    <a:pt x="123" y="4051"/>
                  </a:cubicBezTo>
                  <a:cubicBezTo>
                    <a:pt x="114" y="4042"/>
                    <a:pt x="102" y="4038"/>
                    <a:pt x="90" y="4038"/>
                  </a:cubicBezTo>
                  <a:cubicBezTo>
                    <a:pt x="59" y="4038"/>
                    <a:pt x="22" y="4060"/>
                    <a:pt x="1" y="4081"/>
                  </a:cubicBezTo>
                  <a:cubicBezTo>
                    <a:pt x="1" y="4111"/>
                    <a:pt x="1" y="4172"/>
                    <a:pt x="31" y="4203"/>
                  </a:cubicBezTo>
                  <a:cubicBezTo>
                    <a:pt x="366" y="4415"/>
                    <a:pt x="700" y="4598"/>
                    <a:pt x="1065" y="4689"/>
                  </a:cubicBezTo>
                  <a:cubicBezTo>
                    <a:pt x="1247" y="4750"/>
                    <a:pt x="1430" y="4780"/>
                    <a:pt x="1642" y="4811"/>
                  </a:cubicBezTo>
                  <a:cubicBezTo>
                    <a:pt x="1703" y="4811"/>
                    <a:pt x="1764" y="4824"/>
                    <a:pt x="1825" y="4824"/>
                  </a:cubicBezTo>
                  <a:cubicBezTo>
                    <a:pt x="1855" y="4824"/>
                    <a:pt x="1886" y="4821"/>
                    <a:pt x="1916" y="4811"/>
                  </a:cubicBezTo>
                  <a:cubicBezTo>
                    <a:pt x="2038" y="4811"/>
                    <a:pt x="2068" y="4719"/>
                    <a:pt x="2098" y="4628"/>
                  </a:cubicBezTo>
                  <a:cubicBezTo>
                    <a:pt x="2159" y="4446"/>
                    <a:pt x="2189" y="4294"/>
                    <a:pt x="2250" y="4111"/>
                  </a:cubicBezTo>
                  <a:lnTo>
                    <a:pt x="2250" y="4111"/>
                  </a:lnTo>
                  <a:cubicBezTo>
                    <a:pt x="2220" y="4476"/>
                    <a:pt x="2189" y="4841"/>
                    <a:pt x="2189" y="5236"/>
                  </a:cubicBezTo>
                  <a:cubicBezTo>
                    <a:pt x="2159" y="5814"/>
                    <a:pt x="2159" y="6361"/>
                    <a:pt x="2129" y="6938"/>
                  </a:cubicBezTo>
                  <a:cubicBezTo>
                    <a:pt x="2129" y="7273"/>
                    <a:pt x="2129" y="7607"/>
                    <a:pt x="2159" y="7911"/>
                  </a:cubicBezTo>
                  <a:cubicBezTo>
                    <a:pt x="2159" y="7972"/>
                    <a:pt x="2197" y="8002"/>
                    <a:pt x="2235" y="8002"/>
                  </a:cubicBezTo>
                  <a:cubicBezTo>
                    <a:pt x="2273" y="8002"/>
                    <a:pt x="2311" y="7972"/>
                    <a:pt x="2311" y="7911"/>
                  </a:cubicBezTo>
                  <a:cubicBezTo>
                    <a:pt x="2311" y="7364"/>
                    <a:pt x="2311" y="6786"/>
                    <a:pt x="2311" y="6209"/>
                  </a:cubicBezTo>
                  <a:cubicBezTo>
                    <a:pt x="2341" y="5631"/>
                    <a:pt x="2372" y="5054"/>
                    <a:pt x="2402" y="4476"/>
                  </a:cubicBezTo>
                  <a:cubicBezTo>
                    <a:pt x="2402" y="4142"/>
                    <a:pt x="2433" y="3838"/>
                    <a:pt x="2463" y="3504"/>
                  </a:cubicBezTo>
                  <a:cubicBezTo>
                    <a:pt x="2463" y="3473"/>
                    <a:pt x="2463" y="3473"/>
                    <a:pt x="2433" y="3443"/>
                  </a:cubicBezTo>
                  <a:cubicBezTo>
                    <a:pt x="2463" y="3412"/>
                    <a:pt x="2463" y="3382"/>
                    <a:pt x="2463" y="3382"/>
                  </a:cubicBezTo>
                  <a:cubicBezTo>
                    <a:pt x="2463" y="3352"/>
                    <a:pt x="2463" y="3321"/>
                    <a:pt x="2463" y="3321"/>
                  </a:cubicBezTo>
                  <a:cubicBezTo>
                    <a:pt x="2524" y="2926"/>
                    <a:pt x="2615" y="2531"/>
                    <a:pt x="2676" y="2166"/>
                  </a:cubicBezTo>
                  <a:cubicBezTo>
                    <a:pt x="2737" y="1741"/>
                    <a:pt x="2797" y="1315"/>
                    <a:pt x="2828" y="890"/>
                  </a:cubicBezTo>
                  <a:cubicBezTo>
                    <a:pt x="2980" y="1406"/>
                    <a:pt x="3162" y="1923"/>
                    <a:pt x="3375" y="2440"/>
                  </a:cubicBezTo>
                  <a:cubicBezTo>
                    <a:pt x="3405" y="2531"/>
                    <a:pt x="3436" y="2622"/>
                    <a:pt x="3466" y="2713"/>
                  </a:cubicBezTo>
                  <a:cubicBezTo>
                    <a:pt x="3466" y="2713"/>
                    <a:pt x="3466" y="2744"/>
                    <a:pt x="3466" y="2744"/>
                  </a:cubicBezTo>
                  <a:cubicBezTo>
                    <a:pt x="3527" y="3382"/>
                    <a:pt x="3618" y="4051"/>
                    <a:pt x="3679" y="4689"/>
                  </a:cubicBezTo>
                  <a:cubicBezTo>
                    <a:pt x="3740" y="5358"/>
                    <a:pt x="3800" y="5996"/>
                    <a:pt x="3861" y="6634"/>
                  </a:cubicBezTo>
                  <a:cubicBezTo>
                    <a:pt x="3892" y="6999"/>
                    <a:pt x="3922" y="7394"/>
                    <a:pt x="3922" y="7759"/>
                  </a:cubicBezTo>
                  <a:cubicBezTo>
                    <a:pt x="3952" y="7789"/>
                    <a:pt x="3983" y="7820"/>
                    <a:pt x="4013" y="7820"/>
                  </a:cubicBezTo>
                  <a:cubicBezTo>
                    <a:pt x="4074" y="7820"/>
                    <a:pt x="4104" y="7789"/>
                    <a:pt x="4104" y="7759"/>
                  </a:cubicBezTo>
                  <a:cubicBezTo>
                    <a:pt x="4044" y="7090"/>
                    <a:pt x="4013" y="6452"/>
                    <a:pt x="3952" y="5783"/>
                  </a:cubicBezTo>
                  <a:cubicBezTo>
                    <a:pt x="3892" y="5145"/>
                    <a:pt x="3831" y="4476"/>
                    <a:pt x="3740" y="3838"/>
                  </a:cubicBezTo>
                  <a:cubicBezTo>
                    <a:pt x="3740" y="3656"/>
                    <a:pt x="3709" y="3473"/>
                    <a:pt x="3679" y="3291"/>
                  </a:cubicBezTo>
                  <a:lnTo>
                    <a:pt x="3679" y="3291"/>
                  </a:lnTo>
                  <a:cubicBezTo>
                    <a:pt x="3770" y="3504"/>
                    <a:pt x="3892" y="3747"/>
                    <a:pt x="4013" y="3929"/>
                  </a:cubicBezTo>
                  <a:cubicBezTo>
                    <a:pt x="4100" y="4131"/>
                    <a:pt x="4268" y="4387"/>
                    <a:pt x="4493" y="4387"/>
                  </a:cubicBezTo>
                  <a:cubicBezTo>
                    <a:pt x="4505" y="4387"/>
                    <a:pt x="4517" y="4387"/>
                    <a:pt x="4530" y="4385"/>
                  </a:cubicBezTo>
                  <a:cubicBezTo>
                    <a:pt x="4591" y="4385"/>
                    <a:pt x="4652" y="4355"/>
                    <a:pt x="4682" y="4324"/>
                  </a:cubicBezTo>
                  <a:cubicBezTo>
                    <a:pt x="5107" y="4081"/>
                    <a:pt x="5533" y="3807"/>
                    <a:pt x="5928" y="3534"/>
                  </a:cubicBezTo>
                  <a:cubicBezTo>
                    <a:pt x="5989" y="3534"/>
                    <a:pt x="5989" y="3473"/>
                    <a:pt x="5959" y="3443"/>
                  </a:cubicBezTo>
                  <a:cubicBezTo>
                    <a:pt x="5959" y="3407"/>
                    <a:pt x="5938" y="3392"/>
                    <a:pt x="5908" y="3392"/>
                  </a:cubicBezTo>
                  <a:cubicBezTo>
                    <a:pt x="5887" y="3392"/>
                    <a:pt x="5862" y="3400"/>
                    <a:pt x="5837" y="3412"/>
                  </a:cubicBezTo>
                  <a:cubicBezTo>
                    <a:pt x="5503" y="3656"/>
                    <a:pt x="5168" y="3868"/>
                    <a:pt x="4804" y="4081"/>
                  </a:cubicBezTo>
                  <a:cubicBezTo>
                    <a:pt x="4834" y="4020"/>
                    <a:pt x="4834" y="3959"/>
                    <a:pt x="4804" y="3929"/>
                  </a:cubicBezTo>
                  <a:cubicBezTo>
                    <a:pt x="4773" y="3656"/>
                    <a:pt x="4652" y="3412"/>
                    <a:pt x="4500" y="3200"/>
                  </a:cubicBezTo>
                  <a:lnTo>
                    <a:pt x="4104" y="2440"/>
                  </a:lnTo>
                  <a:cubicBezTo>
                    <a:pt x="3831" y="1923"/>
                    <a:pt x="3527" y="1406"/>
                    <a:pt x="3253" y="920"/>
                  </a:cubicBezTo>
                  <a:cubicBezTo>
                    <a:pt x="3223" y="859"/>
                    <a:pt x="3193" y="798"/>
                    <a:pt x="3162" y="738"/>
                  </a:cubicBezTo>
                  <a:cubicBezTo>
                    <a:pt x="3284" y="707"/>
                    <a:pt x="3375" y="616"/>
                    <a:pt x="3466" y="555"/>
                  </a:cubicBezTo>
                  <a:cubicBezTo>
                    <a:pt x="3588" y="434"/>
                    <a:pt x="3679" y="282"/>
                    <a:pt x="3709" y="99"/>
                  </a:cubicBezTo>
                  <a:cubicBezTo>
                    <a:pt x="3746" y="45"/>
                    <a:pt x="3695" y="1"/>
                    <a:pt x="3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7"/>
            <p:cNvSpPr/>
            <p:nvPr/>
          </p:nvSpPr>
          <p:spPr>
            <a:xfrm>
              <a:off x="1101735" y="1925177"/>
              <a:ext cx="721484" cy="1301025"/>
            </a:xfrm>
            <a:custGeom>
              <a:avLst/>
              <a:gdLst/>
              <a:ahLst/>
              <a:cxnLst/>
              <a:rect l="l" t="t" r="r" b="b"/>
              <a:pathLst>
                <a:path w="15259" h="27516" extrusionOk="0">
                  <a:moveTo>
                    <a:pt x="12551" y="0"/>
                  </a:moveTo>
                  <a:cubicBezTo>
                    <a:pt x="12496" y="0"/>
                    <a:pt x="12441" y="65"/>
                    <a:pt x="12463" y="129"/>
                  </a:cubicBezTo>
                  <a:cubicBezTo>
                    <a:pt x="12767" y="676"/>
                    <a:pt x="13070" y="1193"/>
                    <a:pt x="13283" y="1771"/>
                  </a:cubicBezTo>
                  <a:cubicBezTo>
                    <a:pt x="13496" y="2318"/>
                    <a:pt x="13618" y="2926"/>
                    <a:pt x="13648" y="3534"/>
                  </a:cubicBezTo>
                  <a:cubicBezTo>
                    <a:pt x="13678" y="4142"/>
                    <a:pt x="13618" y="4749"/>
                    <a:pt x="13526" y="5357"/>
                  </a:cubicBezTo>
                  <a:cubicBezTo>
                    <a:pt x="13405" y="5996"/>
                    <a:pt x="13253" y="6604"/>
                    <a:pt x="13101" y="7212"/>
                  </a:cubicBezTo>
                  <a:cubicBezTo>
                    <a:pt x="12949" y="7819"/>
                    <a:pt x="12797" y="8458"/>
                    <a:pt x="12645" y="9066"/>
                  </a:cubicBezTo>
                  <a:cubicBezTo>
                    <a:pt x="12645" y="9157"/>
                    <a:pt x="12615" y="9218"/>
                    <a:pt x="12615" y="9309"/>
                  </a:cubicBezTo>
                  <a:cubicBezTo>
                    <a:pt x="12067" y="9400"/>
                    <a:pt x="11551" y="9491"/>
                    <a:pt x="11004" y="9552"/>
                  </a:cubicBezTo>
                  <a:cubicBezTo>
                    <a:pt x="10456" y="9613"/>
                    <a:pt x="9879" y="9674"/>
                    <a:pt x="9332" y="9704"/>
                  </a:cubicBezTo>
                  <a:cubicBezTo>
                    <a:pt x="9043" y="9719"/>
                    <a:pt x="8754" y="9727"/>
                    <a:pt x="8469" y="9727"/>
                  </a:cubicBezTo>
                  <a:cubicBezTo>
                    <a:pt x="8184" y="9727"/>
                    <a:pt x="7903" y="9719"/>
                    <a:pt x="7630" y="9704"/>
                  </a:cubicBezTo>
                  <a:cubicBezTo>
                    <a:pt x="7052" y="9704"/>
                    <a:pt x="6505" y="9674"/>
                    <a:pt x="5927" y="9613"/>
                  </a:cubicBezTo>
                  <a:cubicBezTo>
                    <a:pt x="5380" y="9552"/>
                    <a:pt x="4803" y="9461"/>
                    <a:pt x="4256" y="9370"/>
                  </a:cubicBezTo>
                  <a:cubicBezTo>
                    <a:pt x="4195" y="9370"/>
                    <a:pt x="4104" y="9339"/>
                    <a:pt x="4043" y="9339"/>
                  </a:cubicBezTo>
                  <a:cubicBezTo>
                    <a:pt x="4013" y="9339"/>
                    <a:pt x="3952" y="9339"/>
                    <a:pt x="3952" y="9400"/>
                  </a:cubicBezTo>
                  <a:cubicBezTo>
                    <a:pt x="3921" y="9430"/>
                    <a:pt x="3952" y="9491"/>
                    <a:pt x="4013" y="9491"/>
                  </a:cubicBezTo>
                  <a:cubicBezTo>
                    <a:pt x="4560" y="9582"/>
                    <a:pt x="5137" y="9674"/>
                    <a:pt x="5715" y="9734"/>
                  </a:cubicBezTo>
                  <a:cubicBezTo>
                    <a:pt x="6262" y="9795"/>
                    <a:pt x="6839" y="9856"/>
                    <a:pt x="7417" y="9856"/>
                  </a:cubicBezTo>
                  <a:cubicBezTo>
                    <a:pt x="7690" y="9871"/>
                    <a:pt x="7972" y="9879"/>
                    <a:pt x="8257" y="9879"/>
                  </a:cubicBezTo>
                  <a:cubicBezTo>
                    <a:pt x="8542" y="9879"/>
                    <a:pt x="8830" y="9871"/>
                    <a:pt x="9119" y="9856"/>
                  </a:cubicBezTo>
                  <a:cubicBezTo>
                    <a:pt x="9697" y="9856"/>
                    <a:pt x="10274" y="9795"/>
                    <a:pt x="10821" y="9734"/>
                  </a:cubicBezTo>
                  <a:cubicBezTo>
                    <a:pt x="11399" y="9674"/>
                    <a:pt x="11976" y="9582"/>
                    <a:pt x="12523" y="9491"/>
                  </a:cubicBezTo>
                  <a:cubicBezTo>
                    <a:pt x="12584" y="9491"/>
                    <a:pt x="12615" y="9461"/>
                    <a:pt x="12675" y="9461"/>
                  </a:cubicBezTo>
                  <a:cubicBezTo>
                    <a:pt x="12706" y="9886"/>
                    <a:pt x="12706" y="10281"/>
                    <a:pt x="12645" y="10677"/>
                  </a:cubicBezTo>
                  <a:cubicBezTo>
                    <a:pt x="12645" y="10707"/>
                    <a:pt x="12645" y="10707"/>
                    <a:pt x="12645" y="10707"/>
                  </a:cubicBezTo>
                  <a:cubicBezTo>
                    <a:pt x="12128" y="10829"/>
                    <a:pt x="11581" y="10889"/>
                    <a:pt x="11034" y="10950"/>
                  </a:cubicBezTo>
                  <a:cubicBezTo>
                    <a:pt x="10456" y="11041"/>
                    <a:pt x="9909" y="11072"/>
                    <a:pt x="9332" y="11102"/>
                  </a:cubicBezTo>
                  <a:cubicBezTo>
                    <a:pt x="8754" y="11133"/>
                    <a:pt x="8207" y="11133"/>
                    <a:pt x="7630" y="11133"/>
                  </a:cubicBezTo>
                  <a:cubicBezTo>
                    <a:pt x="7052" y="11102"/>
                    <a:pt x="6505" y="11072"/>
                    <a:pt x="5927" y="11011"/>
                  </a:cubicBezTo>
                  <a:cubicBezTo>
                    <a:pt x="5380" y="10950"/>
                    <a:pt x="4803" y="10889"/>
                    <a:pt x="4256" y="10768"/>
                  </a:cubicBezTo>
                  <a:cubicBezTo>
                    <a:pt x="4195" y="10768"/>
                    <a:pt x="4104" y="10768"/>
                    <a:pt x="4043" y="10737"/>
                  </a:cubicBezTo>
                  <a:cubicBezTo>
                    <a:pt x="4013" y="10737"/>
                    <a:pt x="3952" y="10768"/>
                    <a:pt x="3952" y="10798"/>
                  </a:cubicBezTo>
                  <a:cubicBezTo>
                    <a:pt x="3921" y="10829"/>
                    <a:pt x="3952" y="10889"/>
                    <a:pt x="4013" y="10889"/>
                  </a:cubicBezTo>
                  <a:cubicBezTo>
                    <a:pt x="4560" y="11011"/>
                    <a:pt x="5137" y="11102"/>
                    <a:pt x="5715" y="11163"/>
                  </a:cubicBezTo>
                  <a:cubicBezTo>
                    <a:pt x="6262" y="11224"/>
                    <a:pt x="6839" y="11254"/>
                    <a:pt x="7417" y="11285"/>
                  </a:cubicBezTo>
                  <a:lnTo>
                    <a:pt x="9119" y="11285"/>
                  </a:lnTo>
                  <a:cubicBezTo>
                    <a:pt x="9697" y="11254"/>
                    <a:pt x="10274" y="11224"/>
                    <a:pt x="10821" y="11163"/>
                  </a:cubicBezTo>
                  <a:cubicBezTo>
                    <a:pt x="11399" y="11102"/>
                    <a:pt x="11976" y="11011"/>
                    <a:pt x="12523" y="10889"/>
                  </a:cubicBezTo>
                  <a:cubicBezTo>
                    <a:pt x="12584" y="10889"/>
                    <a:pt x="12645" y="10889"/>
                    <a:pt x="12675" y="10859"/>
                  </a:cubicBezTo>
                  <a:cubicBezTo>
                    <a:pt x="13010" y="11801"/>
                    <a:pt x="13314" y="12774"/>
                    <a:pt x="13587" y="13716"/>
                  </a:cubicBezTo>
                  <a:cubicBezTo>
                    <a:pt x="13861" y="14689"/>
                    <a:pt x="14074" y="15662"/>
                    <a:pt x="14286" y="16665"/>
                  </a:cubicBezTo>
                  <a:cubicBezTo>
                    <a:pt x="14469" y="17637"/>
                    <a:pt x="14651" y="18640"/>
                    <a:pt x="14773" y="19613"/>
                  </a:cubicBezTo>
                  <a:cubicBezTo>
                    <a:pt x="14894" y="20616"/>
                    <a:pt x="14985" y="21619"/>
                    <a:pt x="15016" y="22592"/>
                  </a:cubicBezTo>
                  <a:cubicBezTo>
                    <a:pt x="15077" y="23595"/>
                    <a:pt x="15077" y="24598"/>
                    <a:pt x="15077" y="25631"/>
                  </a:cubicBezTo>
                  <a:cubicBezTo>
                    <a:pt x="15077" y="25753"/>
                    <a:pt x="15046" y="25874"/>
                    <a:pt x="15046" y="25996"/>
                  </a:cubicBezTo>
                  <a:cubicBezTo>
                    <a:pt x="15046" y="26026"/>
                    <a:pt x="15077" y="26026"/>
                    <a:pt x="15077" y="26057"/>
                  </a:cubicBezTo>
                  <a:lnTo>
                    <a:pt x="15077" y="26604"/>
                  </a:lnTo>
                  <a:cubicBezTo>
                    <a:pt x="14134" y="26847"/>
                    <a:pt x="13192" y="27029"/>
                    <a:pt x="12219" y="27151"/>
                  </a:cubicBezTo>
                  <a:cubicBezTo>
                    <a:pt x="11277" y="27273"/>
                    <a:pt x="10304" y="27303"/>
                    <a:pt x="9332" y="27333"/>
                  </a:cubicBezTo>
                  <a:cubicBezTo>
                    <a:pt x="9063" y="27342"/>
                    <a:pt x="8796" y="27345"/>
                    <a:pt x="8531" y="27345"/>
                  </a:cubicBezTo>
                  <a:cubicBezTo>
                    <a:pt x="7807" y="27345"/>
                    <a:pt x="7095" y="27317"/>
                    <a:pt x="6383" y="27273"/>
                  </a:cubicBezTo>
                  <a:cubicBezTo>
                    <a:pt x="5411" y="27242"/>
                    <a:pt x="4438" y="27151"/>
                    <a:pt x="3465" y="27060"/>
                  </a:cubicBezTo>
                  <a:cubicBezTo>
                    <a:pt x="2493" y="26999"/>
                    <a:pt x="1490" y="26908"/>
                    <a:pt x="517" y="26786"/>
                  </a:cubicBezTo>
                  <a:cubicBezTo>
                    <a:pt x="395" y="26786"/>
                    <a:pt x="274" y="26756"/>
                    <a:pt x="152" y="26725"/>
                  </a:cubicBezTo>
                  <a:cubicBezTo>
                    <a:pt x="31" y="26725"/>
                    <a:pt x="0" y="26877"/>
                    <a:pt x="91" y="26908"/>
                  </a:cubicBezTo>
                  <a:cubicBezTo>
                    <a:pt x="1064" y="27060"/>
                    <a:pt x="2067" y="27121"/>
                    <a:pt x="3070" y="27212"/>
                  </a:cubicBezTo>
                  <a:cubicBezTo>
                    <a:pt x="4043" y="27303"/>
                    <a:pt x="5046" y="27364"/>
                    <a:pt x="6019" y="27425"/>
                  </a:cubicBezTo>
                  <a:cubicBezTo>
                    <a:pt x="7022" y="27485"/>
                    <a:pt x="7994" y="27516"/>
                    <a:pt x="8967" y="27516"/>
                  </a:cubicBezTo>
                  <a:cubicBezTo>
                    <a:pt x="9940" y="27485"/>
                    <a:pt x="10912" y="27455"/>
                    <a:pt x="11885" y="27333"/>
                  </a:cubicBezTo>
                  <a:cubicBezTo>
                    <a:pt x="12858" y="27242"/>
                    <a:pt x="13830" y="27090"/>
                    <a:pt x="14773" y="26847"/>
                  </a:cubicBezTo>
                  <a:cubicBezTo>
                    <a:pt x="14894" y="26817"/>
                    <a:pt x="15016" y="26786"/>
                    <a:pt x="15137" y="26756"/>
                  </a:cubicBezTo>
                  <a:cubicBezTo>
                    <a:pt x="15168" y="26756"/>
                    <a:pt x="15168" y="26725"/>
                    <a:pt x="15198" y="26725"/>
                  </a:cubicBezTo>
                  <a:cubicBezTo>
                    <a:pt x="15229" y="26695"/>
                    <a:pt x="15229" y="26665"/>
                    <a:pt x="15229" y="26634"/>
                  </a:cubicBezTo>
                  <a:lnTo>
                    <a:pt x="15229" y="26057"/>
                  </a:lnTo>
                  <a:cubicBezTo>
                    <a:pt x="15259" y="26026"/>
                    <a:pt x="15229" y="26026"/>
                    <a:pt x="15229" y="25996"/>
                  </a:cubicBezTo>
                  <a:cubicBezTo>
                    <a:pt x="15259" y="24993"/>
                    <a:pt x="15259" y="23990"/>
                    <a:pt x="15198" y="22987"/>
                  </a:cubicBezTo>
                  <a:cubicBezTo>
                    <a:pt x="15168" y="21984"/>
                    <a:pt x="15077" y="20981"/>
                    <a:pt x="14985" y="19978"/>
                  </a:cubicBezTo>
                  <a:cubicBezTo>
                    <a:pt x="14864" y="18975"/>
                    <a:pt x="14712" y="18002"/>
                    <a:pt x="14529" y="16999"/>
                  </a:cubicBezTo>
                  <a:cubicBezTo>
                    <a:pt x="14347" y="16026"/>
                    <a:pt x="14104" y="15023"/>
                    <a:pt x="13861" y="14051"/>
                  </a:cubicBezTo>
                  <a:cubicBezTo>
                    <a:pt x="13587" y="13078"/>
                    <a:pt x="13314" y="12136"/>
                    <a:pt x="12979" y="11163"/>
                  </a:cubicBezTo>
                  <a:cubicBezTo>
                    <a:pt x="12918" y="11041"/>
                    <a:pt x="12888" y="10950"/>
                    <a:pt x="12858" y="10829"/>
                  </a:cubicBezTo>
                  <a:cubicBezTo>
                    <a:pt x="12827" y="10798"/>
                    <a:pt x="12827" y="10798"/>
                    <a:pt x="12797" y="10768"/>
                  </a:cubicBezTo>
                  <a:cubicBezTo>
                    <a:pt x="12797" y="10737"/>
                    <a:pt x="12797" y="10737"/>
                    <a:pt x="12797" y="10737"/>
                  </a:cubicBezTo>
                  <a:cubicBezTo>
                    <a:pt x="12827" y="10737"/>
                    <a:pt x="12827" y="10707"/>
                    <a:pt x="12827" y="10677"/>
                  </a:cubicBezTo>
                  <a:cubicBezTo>
                    <a:pt x="12888" y="10251"/>
                    <a:pt x="12888" y="9795"/>
                    <a:pt x="12827" y="9339"/>
                  </a:cubicBezTo>
                  <a:cubicBezTo>
                    <a:pt x="12827" y="9309"/>
                    <a:pt x="12797" y="9278"/>
                    <a:pt x="12797" y="9278"/>
                  </a:cubicBezTo>
                  <a:cubicBezTo>
                    <a:pt x="12918" y="8671"/>
                    <a:pt x="13070" y="8063"/>
                    <a:pt x="13222" y="7455"/>
                  </a:cubicBezTo>
                  <a:cubicBezTo>
                    <a:pt x="13374" y="6847"/>
                    <a:pt x="13526" y="6239"/>
                    <a:pt x="13648" y="5601"/>
                  </a:cubicBezTo>
                  <a:cubicBezTo>
                    <a:pt x="13770" y="4993"/>
                    <a:pt x="13830" y="4354"/>
                    <a:pt x="13830" y="3746"/>
                  </a:cubicBezTo>
                  <a:cubicBezTo>
                    <a:pt x="13800" y="3108"/>
                    <a:pt x="13709" y="2500"/>
                    <a:pt x="13526" y="1923"/>
                  </a:cubicBezTo>
                  <a:cubicBezTo>
                    <a:pt x="13314" y="1345"/>
                    <a:pt x="13010" y="798"/>
                    <a:pt x="12736" y="251"/>
                  </a:cubicBezTo>
                  <a:cubicBezTo>
                    <a:pt x="12675" y="190"/>
                    <a:pt x="12645" y="129"/>
                    <a:pt x="12615" y="38"/>
                  </a:cubicBezTo>
                  <a:cubicBezTo>
                    <a:pt x="12597" y="11"/>
                    <a:pt x="12574" y="0"/>
                    <a:pt x="12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7"/>
            <p:cNvSpPr/>
            <p:nvPr/>
          </p:nvSpPr>
          <p:spPr>
            <a:xfrm>
              <a:off x="1498394" y="1520243"/>
              <a:ext cx="74801" cy="74754"/>
            </a:xfrm>
            <a:custGeom>
              <a:avLst/>
              <a:gdLst/>
              <a:ahLst/>
              <a:cxnLst/>
              <a:rect l="l" t="t" r="r" b="b"/>
              <a:pathLst>
                <a:path w="1582" h="1581" fill="none" extrusionOk="0">
                  <a:moveTo>
                    <a:pt x="1" y="0"/>
                  </a:moveTo>
                  <a:lnTo>
                    <a:pt x="1581" y="0"/>
                  </a:lnTo>
                  <a:lnTo>
                    <a:pt x="1581" y="1581"/>
                  </a:lnTo>
                  <a:lnTo>
                    <a:pt x="1" y="1581"/>
                  </a:lnTo>
                  <a:close/>
                </a:path>
              </a:pathLst>
            </a:custGeom>
            <a:noFill/>
            <a:ln w="76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7"/>
            <p:cNvSpPr/>
            <p:nvPr/>
          </p:nvSpPr>
          <p:spPr>
            <a:xfrm>
              <a:off x="1392054" y="1520243"/>
              <a:ext cx="74754" cy="74754"/>
            </a:xfrm>
            <a:custGeom>
              <a:avLst/>
              <a:gdLst/>
              <a:ahLst/>
              <a:cxnLst/>
              <a:rect l="l" t="t" r="r" b="b"/>
              <a:pathLst>
                <a:path w="1581" h="1581" fill="none" extrusionOk="0">
                  <a:moveTo>
                    <a:pt x="0" y="0"/>
                  </a:moveTo>
                  <a:lnTo>
                    <a:pt x="1581" y="0"/>
                  </a:lnTo>
                  <a:lnTo>
                    <a:pt x="1581" y="1581"/>
                  </a:lnTo>
                  <a:lnTo>
                    <a:pt x="0" y="1581"/>
                  </a:lnTo>
                  <a:close/>
                </a:path>
              </a:pathLst>
            </a:custGeom>
            <a:noFill/>
            <a:ln w="76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7"/>
            <p:cNvSpPr/>
            <p:nvPr/>
          </p:nvSpPr>
          <p:spPr>
            <a:xfrm>
              <a:off x="1466762" y="1557597"/>
              <a:ext cx="33098" cy="47"/>
            </a:xfrm>
            <a:custGeom>
              <a:avLst/>
              <a:gdLst/>
              <a:ahLst/>
              <a:cxnLst/>
              <a:rect l="l" t="t" r="r" b="b"/>
              <a:pathLst>
                <a:path w="700" h="1" fill="none" extrusionOk="0">
                  <a:moveTo>
                    <a:pt x="1" y="1"/>
                  </a:moveTo>
                  <a:lnTo>
                    <a:pt x="700" y="1"/>
                  </a:lnTo>
                </a:path>
              </a:pathLst>
            </a:custGeom>
            <a:noFill/>
            <a:ln w="760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47"/>
          <p:cNvGrpSpPr/>
          <p:nvPr/>
        </p:nvGrpSpPr>
        <p:grpSpPr>
          <a:xfrm>
            <a:off x="3048737" y="921103"/>
            <a:ext cx="997385" cy="965104"/>
            <a:chOff x="6739025" y="763225"/>
            <a:chExt cx="798675" cy="772825"/>
          </a:xfrm>
        </p:grpSpPr>
        <p:sp>
          <p:nvSpPr>
            <p:cNvPr id="1528" name="Google Shape;1528;p47"/>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7"/>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7"/>
            <p:cNvSpPr/>
            <p:nvPr/>
          </p:nvSpPr>
          <p:spPr>
            <a:xfrm>
              <a:off x="6739025" y="900000"/>
              <a:ext cx="798675" cy="636050"/>
            </a:xfrm>
            <a:custGeom>
              <a:avLst/>
              <a:gdLst/>
              <a:ahLst/>
              <a:cxnLst/>
              <a:rect l="l" t="t" r="r" b="b"/>
              <a:pathLst>
                <a:path w="31947" h="25442" extrusionOk="0">
                  <a:moveTo>
                    <a:pt x="1" y="1"/>
                  </a:moveTo>
                  <a:lnTo>
                    <a:pt x="1" y="25442"/>
                  </a:lnTo>
                  <a:lnTo>
                    <a:pt x="31947" y="25442"/>
                  </a:lnTo>
                  <a:lnTo>
                    <a:pt x="31947" y="1"/>
                  </a:lnTo>
                  <a:close/>
                </a:path>
              </a:pathLst>
            </a:cu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7"/>
            <p:cNvSpPr/>
            <p:nvPr/>
          </p:nvSpPr>
          <p:spPr>
            <a:xfrm>
              <a:off x="6761075" y="921275"/>
              <a:ext cx="754600" cy="592750"/>
            </a:xfrm>
            <a:custGeom>
              <a:avLst/>
              <a:gdLst/>
              <a:ahLst/>
              <a:cxnLst/>
              <a:rect l="l" t="t" r="r" b="b"/>
              <a:pathLst>
                <a:path w="30184" h="23710" extrusionOk="0">
                  <a:moveTo>
                    <a:pt x="0" y="1"/>
                  </a:moveTo>
                  <a:lnTo>
                    <a:pt x="0" y="23709"/>
                  </a:lnTo>
                  <a:lnTo>
                    <a:pt x="30183" y="23709"/>
                  </a:lnTo>
                  <a:lnTo>
                    <a:pt x="3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7"/>
            <p:cNvSpPr/>
            <p:nvPr/>
          </p:nvSpPr>
          <p:spPr>
            <a:xfrm>
              <a:off x="6783875" y="950925"/>
              <a:ext cx="418725" cy="534225"/>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7"/>
            <p:cNvSpPr/>
            <p:nvPr/>
          </p:nvSpPr>
          <p:spPr>
            <a:xfrm>
              <a:off x="7277800" y="1283750"/>
              <a:ext cx="189225" cy="12175"/>
            </a:xfrm>
            <a:custGeom>
              <a:avLst/>
              <a:gdLst/>
              <a:ahLst/>
              <a:cxnLst/>
              <a:rect l="l" t="t" r="r" b="b"/>
              <a:pathLst>
                <a:path w="7569" h="487" fill="none" extrusionOk="0">
                  <a:moveTo>
                    <a:pt x="7569" y="487"/>
                  </a:moveTo>
                  <a:lnTo>
                    <a:pt x="7265" y="183"/>
                  </a:lnTo>
                  <a:cubicBezTo>
                    <a:pt x="7083" y="0"/>
                    <a:pt x="6809" y="0"/>
                    <a:pt x="6627" y="183"/>
                  </a:cubicBezTo>
                  <a:lnTo>
                    <a:pt x="6627" y="183"/>
                  </a:lnTo>
                  <a:cubicBezTo>
                    <a:pt x="6444" y="365"/>
                    <a:pt x="6171" y="365"/>
                    <a:pt x="5988" y="183"/>
                  </a:cubicBezTo>
                  <a:lnTo>
                    <a:pt x="5988" y="183"/>
                  </a:lnTo>
                  <a:cubicBezTo>
                    <a:pt x="5836" y="0"/>
                    <a:pt x="5532" y="0"/>
                    <a:pt x="5380" y="183"/>
                  </a:cubicBezTo>
                  <a:lnTo>
                    <a:pt x="5380" y="183"/>
                  </a:lnTo>
                  <a:cubicBezTo>
                    <a:pt x="5198" y="365"/>
                    <a:pt x="4924" y="365"/>
                    <a:pt x="4742" y="183"/>
                  </a:cubicBezTo>
                  <a:lnTo>
                    <a:pt x="4742" y="183"/>
                  </a:lnTo>
                  <a:cubicBezTo>
                    <a:pt x="4560" y="0"/>
                    <a:pt x="4286" y="0"/>
                    <a:pt x="4104" y="183"/>
                  </a:cubicBezTo>
                  <a:lnTo>
                    <a:pt x="4104" y="183"/>
                  </a:lnTo>
                  <a:cubicBezTo>
                    <a:pt x="3921" y="365"/>
                    <a:pt x="3648" y="365"/>
                    <a:pt x="3465" y="183"/>
                  </a:cubicBezTo>
                  <a:lnTo>
                    <a:pt x="3465" y="183"/>
                  </a:lnTo>
                  <a:cubicBezTo>
                    <a:pt x="3313" y="0"/>
                    <a:pt x="3009" y="0"/>
                    <a:pt x="2858" y="183"/>
                  </a:cubicBezTo>
                  <a:lnTo>
                    <a:pt x="2858" y="183"/>
                  </a:lnTo>
                  <a:cubicBezTo>
                    <a:pt x="2675" y="365"/>
                    <a:pt x="2402" y="365"/>
                    <a:pt x="2219" y="183"/>
                  </a:cubicBezTo>
                  <a:lnTo>
                    <a:pt x="2219" y="183"/>
                  </a:lnTo>
                  <a:cubicBezTo>
                    <a:pt x="2037" y="0"/>
                    <a:pt x="1763" y="0"/>
                    <a:pt x="1581" y="183"/>
                  </a:cubicBezTo>
                  <a:lnTo>
                    <a:pt x="1581" y="183"/>
                  </a:lnTo>
                  <a:cubicBezTo>
                    <a:pt x="1399" y="365"/>
                    <a:pt x="1125" y="365"/>
                    <a:pt x="943" y="183"/>
                  </a:cubicBezTo>
                  <a:lnTo>
                    <a:pt x="943" y="183"/>
                  </a:lnTo>
                  <a:cubicBezTo>
                    <a:pt x="791" y="0"/>
                    <a:pt x="487" y="0"/>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7"/>
            <p:cNvSpPr/>
            <p:nvPr/>
          </p:nvSpPr>
          <p:spPr>
            <a:xfrm>
              <a:off x="7277800" y="1314150"/>
              <a:ext cx="189225" cy="12175"/>
            </a:xfrm>
            <a:custGeom>
              <a:avLst/>
              <a:gdLst/>
              <a:ahLst/>
              <a:cxnLst/>
              <a:rect l="l" t="t" r="r" b="b"/>
              <a:pathLst>
                <a:path w="7569" h="487" fill="none" extrusionOk="0">
                  <a:moveTo>
                    <a:pt x="7569" y="486"/>
                  </a:moveTo>
                  <a:lnTo>
                    <a:pt x="7265" y="182"/>
                  </a:lnTo>
                  <a:cubicBezTo>
                    <a:pt x="7083" y="0"/>
                    <a:pt x="6809" y="0"/>
                    <a:pt x="6627" y="182"/>
                  </a:cubicBezTo>
                  <a:lnTo>
                    <a:pt x="6627" y="182"/>
                  </a:lnTo>
                  <a:cubicBezTo>
                    <a:pt x="6444" y="365"/>
                    <a:pt x="6171" y="365"/>
                    <a:pt x="5988" y="182"/>
                  </a:cubicBezTo>
                  <a:lnTo>
                    <a:pt x="5988" y="182"/>
                  </a:lnTo>
                  <a:cubicBezTo>
                    <a:pt x="5836" y="0"/>
                    <a:pt x="5532" y="0"/>
                    <a:pt x="5380" y="182"/>
                  </a:cubicBezTo>
                  <a:lnTo>
                    <a:pt x="5380" y="182"/>
                  </a:lnTo>
                  <a:cubicBezTo>
                    <a:pt x="5198" y="365"/>
                    <a:pt x="4924" y="365"/>
                    <a:pt x="4742" y="182"/>
                  </a:cubicBezTo>
                  <a:lnTo>
                    <a:pt x="4742" y="182"/>
                  </a:lnTo>
                  <a:cubicBezTo>
                    <a:pt x="4560" y="0"/>
                    <a:pt x="4286" y="0"/>
                    <a:pt x="4104" y="182"/>
                  </a:cubicBezTo>
                  <a:lnTo>
                    <a:pt x="4104" y="182"/>
                  </a:lnTo>
                  <a:cubicBezTo>
                    <a:pt x="3921" y="365"/>
                    <a:pt x="3648" y="365"/>
                    <a:pt x="3465" y="182"/>
                  </a:cubicBezTo>
                  <a:lnTo>
                    <a:pt x="3465" y="182"/>
                  </a:lnTo>
                  <a:cubicBezTo>
                    <a:pt x="3313" y="0"/>
                    <a:pt x="3009" y="0"/>
                    <a:pt x="2858" y="182"/>
                  </a:cubicBezTo>
                  <a:lnTo>
                    <a:pt x="2858" y="182"/>
                  </a:lnTo>
                  <a:cubicBezTo>
                    <a:pt x="2675" y="365"/>
                    <a:pt x="2402" y="365"/>
                    <a:pt x="2219" y="182"/>
                  </a:cubicBezTo>
                  <a:lnTo>
                    <a:pt x="2219" y="182"/>
                  </a:lnTo>
                  <a:cubicBezTo>
                    <a:pt x="2037" y="0"/>
                    <a:pt x="1763" y="0"/>
                    <a:pt x="1581" y="182"/>
                  </a:cubicBezTo>
                  <a:lnTo>
                    <a:pt x="1581" y="182"/>
                  </a:lnTo>
                  <a:cubicBezTo>
                    <a:pt x="1399" y="365"/>
                    <a:pt x="1125" y="365"/>
                    <a:pt x="943" y="182"/>
                  </a:cubicBezTo>
                  <a:lnTo>
                    <a:pt x="943" y="182"/>
                  </a:lnTo>
                  <a:cubicBezTo>
                    <a:pt x="791" y="0"/>
                    <a:pt x="487" y="0"/>
                    <a:pt x="335" y="182"/>
                  </a:cubicBezTo>
                  <a:lnTo>
                    <a:pt x="0" y="486"/>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7"/>
            <p:cNvSpPr/>
            <p:nvPr/>
          </p:nvSpPr>
          <p:spPr>
            <a:xfrm>
              <a:off x="7277800" y="1344525"/>
              <a:ext cx="95000" cy="12200"/>
            </a:xfrm>
            <a:custGeom>
              <a:avLst/>
              <a:gdLst/>
              <a:ahLst/>
              <a:cxnLst/>
              <a:rect l="l" t="t" r="r" b="b"/>
              <a:pathLst>
                <a:path w="3800" h="488" fill="none" extrusionOk="0">
                  <a:moveTo>
                    <a:pt x="3800" y="487"/>
                  </a:moveTo>
                  <a:lnTo>
                    <a:pt x="3465" y="183"/>
                  </a:lnTo>
                  <a:cubicBezTo>
                    <a:pt x="3313" y="1"/>
                    <a:pt x="3009" y="1"/>
                    <a:pt x="2858" y="183"/>
                  </a:cubicBezTo>
                  <a:lnTo>
                    <a:pt x="2858" y="183"/>
                  </a:lnTo>
                  <a:cubicBezTo>
                    <a:pt x="2675" y="335"/>
                    <a:pt x="2402" y="335"/>
                    <a:pt x="2219" y="183"/>
                  </a:cubicBezTo>
                  <a:lnTo>
                    <a:pt x="2219" y="183"/>
                  </a:lnTo>
                  <a:cubicBezTo>
                    <a:pt x="2037" y="1"/>
                    <a:pt x="1763" y="1"/>
                    <a:pt x="1581" y="183"/>
                  </a:cubicBezTo>
                  <a:lnTo>
                    <a:pt x="1581" y="183"/>
                  </a:lnTo>
                  <a:cubicBezTo>
                    <a:pt x="1399" y="335"/>
                    <a:pt x="1125" y="335"/>
                    <a:pt x="943" y="183"/>
                  </a:cubicBezTo>
                  <a:lnTo>
                    <a:pt x="943" y="183"/>
                  </a:lnTo>
                  <a:cubicBezTo>
                    <a:pt x="791" y="1"/>
                    <a:pt x="487" y="1"/>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7"/>
            <p:cNvSpPr/>
            <p:nvPr/>
          </p:nvSpPr>
          <p:spPr>
            <a:xfrm>
              <a:off x="7277800" y="1374925"/>
              <a:ext cx="95000" cy="12200"/>
            </a:xfrm>
            <a:custGeom>
              <a:avLst/>
              <a:gdLst/>
              <a:ahLst/>
              <a:cxnLst/>
              <a:rect l="l" t="t" r="r" b="b"/>
              <a:pathLst>
                <a:path w="3800" h="488" fill="none" extrusionOk="0">
                  <a:moveTo>
                    <a:pt x="3800" y="487"/>
                  </a:moveTo>
                  <a:lnTo>
                    <a:pt x="3465" y="153"/>
                  </a:lnTo>
                  <a:cubicBezTo>
                    <a:pt x="3313" y="1"/>
                    <a:pt x="3009" y="1"/>
                    <a:pt x="2858" y="153"/>
                  </a:cubicBezTo>
                  <a:lnTo>
                    <a:pt x="2858" y="153"/>
                  </a:lnTo>
                  <a:cubicBezTo>
                    <a:pt x="2675" y="335"/>
                    <a:pt x="2402" y="335"/>
                    <a:pt x="2219" y="153"/>
                  </a:cubicBezTo>
                  <a:lnTo>
                    <a:pt x="2219" y="153"/>
                  </a:lnTo>
                  <a:cubicBezTo>
                    <a:pt x="2037" y="1"/>
                    <a:pt x="1763" y="1"/>
                    <a:pt x="1581" y="153"/>
                  </a:cubicBezTo>
                  <a:lnTo>
                    <a:pt x="1581" y="153"/>
                  </a:lnTo>
                  <a:cubicBezTo>
                    <a:pt x="1399" y="335"/>
                    <a:pt x="1125" y="335"/>
                    <a:pt x="943" y="153"/>
                  </a:cubicBezTo>
                  <a:lnTo>
                    <a:pt x="943" y="153"/>
                  </a:lnTo>
                  <a:cubicBezTo>
                    <a:pt x="791" y="1"/>
                    <a:pt x="487" y="1"/>
                    <a:pt x="335" y="15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7"/>
            <p:cNvSpPr/>
            <p:nvPr/>
          </p:nvSpPr>
          <p:spPr>
            <a:xfrm>
              <a:off x="7287675" y="1428125"/>
              <a:ext cx="28150" cy="27375"/>
            </a:xfrm>
            <a:custGeom>
              <a:avLst/>
              <a:gdLst/>
              <a:ahLst/>
              <a:cxnLst/>
              <a:rect l="l" t="t" r="r" b="b"/>
              <a:pathLst>
                <a:path w="1126" h="1095" extrusionOk="0">
                  <a:moveTo>
                    <a:pt x="578" y="0"/>
                  </a:moveTo>
                  <a:cubicBezTo>
                    <a:pt x="274" y="0"/>
                    <a:pt x="0" y="244"/>
                    <a:pt x="0" y="548"/>
                  </a:cubicBezTo>
                  <a:cubicBezTo>
                    <a:pt x="0" y="852"/>
                    <a:pt x="274" y="1095"/>
                    <a:pt x="578" y="1095"/>
                  </a:cubicBezTo>
                  <a:cubicBezTo>
                    <a:pt x="882" y="1095"/>
                    <a:pt x="1125" y="852"/>
                    <a:pt x="1125" y="548"/>
                  </a:cubicBezTo>
                  <a:cubicBezTo>
                    <a:pt x="1125" y="244"/>
                    <a:pt x="882" y="0"/>
                    <a:pt x="57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7"/>
            <p:cNvSpPr/>
            <p:nvPr/>
          </p:nvSpPr>
          <p:spPr>
            <a:xfrm>
              <a:off x="7349225" y="1428125"/>
              <a:ext cx="28150" cy="27375"/>
            </a:xfrm>
            <a:custGeom>
              <a:avLst/>
              <a:gdLst/>
              <a:ahLst/>
              <a:cxnLst/>
              <a:rect l="l" t="t" r="r" b="b"/>
              <a:pathLst>
                <a:path w="1126" h="1095" extrusionOk="0">
                  <a:moveTo>
                    <a:pt x="548" y="0"/>
                  </a:moveTo>
                  <a:cubicBezTo>
                    <a:pt x="274" y="0"/>
                    <a:pt x="1" y="244"/>
                    <a:pt x="1" y="548"/>
                  </a:cubicBezTo>
                  <a:cubicBezTo>
                    <a:pt x="1" y="852"/>
                    <a:pt x="244" y="1095"/>
                    <a:pt x="548" y="1095"/>
                  </a:cubicBezTo>
                  <a:cubicBezTo>
                    <a:pt x="852" y="1095"/>
                    <a:pt x="1125" y="852"/>
                    <a:pt x="1125" y="548"/>
                  </a:cubicBezTo>
                  <a:cubicBezTo>
                    <a:pt x="1125" y="244"/>
                    <a:pt x="882" y="0"/>
                    <a:pt x="54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7"/>
            <p:cNvSpPr/>
            <p:nvPr/>
          </p:nvSpPr>
          <p:spPr>
            <a:xfrm>
              <a:off x="7251200" y="979800"/>
              <a:ext cx="113250" cy="192275"/>
            </a:xfrm>
            <a:custGeom>
              <a:avLst/>
              <a:gdLst/>
              <a:ahLst/>
              <a:cxnLst/>
              <a:rect l="l" t="t" r="r" b="b"/>
              <a:pathLst>
                <a:path w="4530" h="7691" extrusionOk="0">
                  <a:moveTo>
                    <a:pt x="4529" y="0"/>
                  </a:moveTo>
                  <a:cubicBezTo>
                    <a:pt x="2037" y="0"/>
                    <a:pt x="0" y="2006"/>
                    <a:pt x="0" y="4499"/>
                  </a:cubicBezTo>
                  <a:cubicBezTo>
                    <a:pt x="0" y="5745"/>
                    <a:pt x="517" y="6869"/>
                    <a:pt x="1338" y="7690"/>
                  </a:cubicBezTo>
                  <a:lnTo>
                    <a:pt x="4529" y="4499"/>
                  </a:lnTo>
                  <a:lnTo>
                    <a:pt x="4529"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7284625" y="1012475"/>
              <a:ext cx="192275" cy="192275"/>
            </a:xfrm>
            <a:custGeom>
              <a:avLst/>
              <a:gdLst/>
              <a:ahLst/>
              <a:cxnLst/>
              <a:rect l="l" t="t" r="r" b="b"/>
              <a:pathLst>
                <a:path w="7691" h="7691" extrusionOk="0">
                  <a:moveTo>
                    <a:pt x="6354" y="0"/>
                  </a:moveTo>
                  <a:lnTo>
                    <a:pt x="3192" y="3192"/>
                  </a:lnTo>
                  <a:lnTo>
                    <a:pt x="1" y="6383"/>
                  </a:lnTo>
                  <a:cubicBezTo>
                    <a:pt x="822" y="7204"/>
                    <a:pt x="1946" y="7690"/>
                    <a:pt x="3192" y="7690"/>
                  </a:cubicBezTo>
                  <a:cubicBezTo>
                    <a:pt x="5654" y="7690"/>
                    <a:pt x="7691" y="5684"/>
                    <a:pt x="7691" y="3192"/>
                  </a:cubicBezTo>
                  <a:cubicBezTo>
                    <a:pt x="7691" y="1945"/>
                    <a:pt x="7174" y="821"/>
                    <a:pt x="635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7364425" y="979800"/>
              <a:ext cx="79050" cy="112475"/>
            </a:xfrm>
            <a:custGeom>
              <a:avLst/>
              <a:gdLst/>
              <a:ahLst/>
              <a:cxnLst/>
              <a:rect l="l" t="t" r="r" b="b"/>
              <a:pathLst>
                <a:path w="3162" h="4499" extrusionOk="0">
                  <a:moveTo>
                    <a:pt x="0" y="0"/>
                  </a:moveTo>
                  <a:lnTo>
                    <a:pt x="0" y="4499"/>
                  </a:lnTo>
                  <a:lnTo>
                    <a:pt x="3162" y="1307"/>
                  </a:lnTo>
                  <a:cubicBezTo>
                    <a:pt x="2371" y="486"/>
                    <a:pt x="1216" y="0"/>
                    <a:pt x="0"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7322625" y="1050450"/>
              <a:ext cx="100325" cy="100350"/>
            </a:xfrm>
            <a:custGeom>
              <a:avLst/>
              <a:gdLst/>
              <a:ahLst/>
              <a:cxnLst/>
              <a:rect l="l" t="t" r="r" b="b"/>
              <a:pathLst>
                <a:path w="4013" h="4014" extrusionOk="0">
                  <a:moveTo>
                    <a:pt x="3314" y="1"/>
                  </a:moveTo>
                  <a:lnTo>
                    <a:pt x="1642" y="1673"/>
                  </a:lnTo>
                  <a:lnTo>
                    <a:pt x="1" y="3314"/>
                  </a:lnTo>
                  <a:cubicBezTo>
                    <a:pt x="426" y="3739"/>
                    <a:pt x="1004" y="4013"/>
                    <a:pt x="1642" y="4013"/>
                  </a:cubicBezTo>
                  <a:cubicBezTo>
                    <a:pt x="2949" y="4013"/>
                    <a:pt x="3982" y="2949"/>
                    <a:pt x="3982" y="1673"/>
                  </a:cubicBezTo>
                  <a:cubicBezTo>
                    <a:pt x="4013" y="1034"/>
                    <a:pt x="3739" y="426"/>
                    <a:pt x="3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7"/>
            <p:cNvSpPr/>
            <p:nvPr/>
          </p:nvSpPr>
          <p:spPr>
            <a:xfrm>
              <a:off x="7305150" y="1033750"/>
              <a:ext cx="59300" cy="99550"/>
            </a:xfrm>
            <a:custGeom>
              <a:avLst/>
              <a:gdLst/>
              <a:ahLst/>
              <a:cxnLst/>
              <a:rect l="l" t="t" r="r" b="b"/>
              <a:pathLst>
                <a:path w="2372" h="3982" extrusionOk="0">
                  <a:moveTo>
                    <a:pt x="2371" y="0"/>
                  </a:moveTo>
                  <a:cubicBezTo>
                    <a:pt x="1064" y="0"/>
                    <a:pt x="1" y="1034"/>
                    <a:pt x="1" y="2341"/>
                  </a:cubicBezTo>
                  <a:cubicBezTo>
                    <a:pt x="1" y="2979"/>
                    <a:pt x="274" y="3556"/>
                    <a:pt x="700" y="3982"/>
                  </a:cubicBezTo>
                  <a:lnTo>
                    <a:pt x="2371" y="2341"/>
                  </a:lnTo>
                  <a:lnTo>
                    <a:pt x="2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7364425" y="1033750"/>
              <a:ext cx="41050" cy="58525"/>
            </a:xfrm>
            <a:custGeom>
              <a:avLst/>
              <a:gdLst/>
              <a:ahLst/>
              <a:cxnLst/>
              <a:rect l="l" t="t" r="r" b="b"/>
              <a:pathLst>
                <a:path w="1642" h="2341" extrusionOk="0">
                  <a:moveTo>
                    <a:pt x="0" y="0"/>
                  </a:moveTo>
                  <a:lnTo>
                    <a:pt x="0" y="2341"/>
                  </a:lnTo>
                  <a:lnTo>
                    <a:pt x="1642" y="669"/>
                  </a:lnTo>
                  <a:cubicBezTo>
                    <a:pt x="1216" y="274"/>
                    <a:pt x="6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5" name="Google Shape;1545;p47"/>
          <p:cNvGrpSpPr/>
          <p:nvPr/>
        </p:nvGrpSpPr>
        <p:grpSpPr>
          <a:xfrm rot="5400000">
            <a:off x="3165997" y="3019001"/>
            <a:ext cx="1306200" cy="286025"/>
            <a:chOff x="2387919" y="2656100"/>
            <a:chExt cx="1306200" cy="286025"/>
          </a:xfrm>
        </p:grpSpPr>
        <p:sp>
          <p:nvSpPr>
            <p:cNvPr id="1546" name="Google Shape;1546;p47"/>
            <p:cNvSpPr/>
            <p:nvPr/>
          </p:nvSpPr>
          <p:spPr>
            <a:xfrm rot="5400000">
              <a:off x="36083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7"/>
            <p:cNvSpPr/>
            <p:nvPr/>
          </p:nvSpPr>
          <p:spPr>
            <a:xfrm rot="5400000">
              <a:off x="36083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7"/>
            <p:cNvSpPr/>
            <p:nvPr/>
          </p:nvSpPr>
          <p:spPr>
            <a:xfrm rot="5400000">
              <a:off x="34557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7"/>
            <p:cNvSpPr/>
            <p:nvPr/>
          </p:nvSpPr>
          <p:spPr>
            <a:xfrm rot="5400000">
              <a:off x="34557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7"/>
            <p:cNvSpPr/>
            <p:nvPr/>
          </p:nvSpPr>
          <p:spPr>
            <a:xfrm rot="5400000">
              <a:off x="33032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7"/>
            <p:cNvSpPr/>
            <p:nvPr/>
          </p:nvSpPr>
          <p:spPr>
            <a:xfrm rot="5400000">
              <a:off x="33032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7"/>
            <p:cNvSpPr/>
            <p:nvPr/>
          </p:nvSpPr>
          <p:spPr>
            <a:xfrm rot="5400000">
              <a:off x="31506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7"/>
            <p:cNvSpPr/>
            <p:nvPr/>
          </p:nvSpPr>
          <p:spPr>
            <a:xfrm rot="5400000">
              <a:off x="31506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7"/>
            <p:cNvSpPr/>
            <p:nvPr/>
          </p:nvSpPr>
          <p:spPr>
            <a:xfrm rot="5400000">
              <a:off x="29981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7"/>
            <p:cNvSpPr/>
            <p:nvPr/>
          </p:nvSpPr>
          <p:spPr>
            <a:xfrm rot="5400000">
              <a:off x="29981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7"/>
            <p:cNvSpPr/>
            <p:nvPr/>
          </p:nvSpPr>
          <p:spPr>
            <a:xfrm rot="5400000">
              <a:off x="28455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7"/>
            <p:cNvSpPr/>
            <p:nvPr/>
          </p:nvSpPr>
          <p:spPr>
            <a:xfrm rot="5400000">
              <a:off x="28455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7"/>
            <p:cNvSpPr/>
            <p:nvPr/>
          </p:nvSpPr>
          <p:spPr>
            <a:xfrm rot="5400000">
              <a:off x="26930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7"/>
            <p:cNvSpPr/>
            <p:nvPr/>
          </p:nvSpPr>
          <p:spPr>
            <a:xfrm rot="5400000">
              <a:off x="26930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7"/>
            <p:cNvSpPr/>
            <p:nvPr/>
          </p:nvSpPr>
          <p:spPr>
            <a:xfrm rot="5400000">
              <a:off x="25404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7"/>
            <p:cNvSpPr/>
            <p:nvPr/>
          </p:nvSpPr>
          <p:spPr>
            <a:xfrm rot="5400000">
              <a:off x="25404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7"/>
            <p:cNvSpPr/>
            <p:nvPr/>
          </p:nvSpPr>
          <p:spPr>
            <a:xfrm rot="5400000">
              <a:off x="23879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7"/>
            <p:cNvSpPr/>
            <p:nvPr/>
          </p:nvSpPr>
          <p:spPr>
            <a:xfrm rot="5400000">
              <a:off x="23879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47"/>
          <p:cNvGrpSpPr/>
          <p:nvPr/>
        </p:nvGrpSpPr>
        <p:grpSpPr>
          <a:xfrm>
            <a:off x="685934" y="410001"/>
            <a:ext cx="286025" cy="696000"/>
            <a:chOff x="3408106" y="3912500"/>
            <a:chExt cx="286025" cy="696000"/>
          </a:xfrm>
        </p:grpSpPr>
        <p:sp>
          <p:nvSpPr>
            <p:cNvPr id="1565" name="Google Shape;1565;p47"/>
            <p:cNvSpPr/>
            <p:nvPr/>
          </p:nvSpPr>
          <p:spPr>
            <a:xfrm rot="10800000">
              <a:off x="3608331" y="45227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7"/>
            <p:cNvSpPr/>
            <p:nvPr/>
          </p:nvSpPr>
          <p:spPr>
            <a:xfrm rot="10800000">
              <a:off x="3408106" y="45227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7"/>
            <p:cNvSpPr/>
            <p:nvPr/>
          </p:nvSpPr>
          <p:spPr>
            <a:xfrm rot="10800000">
              <a:off x="3608331" y="43701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7"/>
            <p:cNvSpPr/>
            <p:nvPr/>
          </p:nvSpPr>
          <p:spPr>
            <a:xfrm rot="10800000">
              <a:off x="3408106" y="43701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7"/>
            <p:cNvSpPr/>
            <p:nvPr/>
          </p:nvSpPr>
          <p:spPr>
            <a:xfrm rot="10800000">
              <a:off x="3608331" y="42176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7"/>
            <p:cNvSpPr/>
            <p:nvPr/>
          </p:nvSpPr>
          <p:spPr>
            <a:xfrm rot="10800000">
              <a:off x="3408106" y="42176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7"/>
            <p:cNvSpPr/>
            <p:nvPr/>
          </p:nvSpPr>
          <p:spPr>
            <a:xfrm rot="10800000">
              <a:off x="3608331" y="40650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7"/>
            <p:cNvSpPr/>
            <p:nvPr/>
          </p:nvSpPr>
          <p:spPr>
            <a:xfrm rot="10800000">
              <a:off x="3408106" y="40650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7"/>
            <p:cNvSpPr/>
            <p:nvPr/>
          </p:nvSpPr>
          <p:spPr>
            <a:xfrm rot="10800000">
              <a:off x="3608331" y="3912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7"/>
            <p:cNvSpPr/>
            <p:nvPr/>
          </p:nvSpPr>
          <p:spPr>
            <a:xfrm rot="10800000">
              <a:off x="3408106" y="3912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47"/>
          <p:cNvGrpSpPr/>
          <p:nvPr/>
        </p:nvGrpSpPr>
        <p:grpSpPr>
          <a:xfrm>
            <a:off x="2259247" y="3505926"/>
            <a:ext cx="390900" cy="286025"/>
            <a:chOff x="429069" y="4608500"/>
            <a:chExt cx="390900" cy="286025"/>
          </a:xfrm>
        </p:grpSpPr>
        <p:sp>
          <p:nvSpPr>
            <p:cNvPr id="1576" name="Google Shape;1576;p47"/>
            <p:cNvSpPr/>
            <p:nvPr/>
          </p:nvSpPr>
          <p:spPr>
            <a:xfrm rot="5400000">
              <a:off x="734169" y="4608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7"/>
            <p:cNvSpPr/>
            <p:nvPr/>
          </p:nvSpPr>
          <p:spPr>
            <a:xfrm rot="5400000">
              <a:off x="734169" y="48087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7"/>
            <p:cNvSpPr/>
            <p:nvPr/>
          </p:nvSpPr>
          <p:spPr>
            <a:xfrm rot="5400000">
              <a:off x="581619" y="4608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7"/>
            <p:cNvSpPr/>
            <p:nvPr/>
          </p:nvSpPr>
          <p:spPr>
            <a:xfrm rot="5400000">
              <a:off x="581619" y="48087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7"/>
            <p:cNvSpPr/>
            <p:nvPr/>
          </p:nvSpPr>
          <p:spPr>
            <a:xfrm rot="5400000">
              <a:off x="429069" y="4608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7"/>
            <p:cNvSpPr/>
            <p:nvPr/>
          </p:nvSpPr>
          <p:spPr>
            <a:xfrm rot="5400000">
              <a:off x="429069" y="48087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1069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grpSp>
        <p:nvGrpSpPr>
          <p:cNvPr id="708" name="Google Shape;708;p30"/>
          <p:cNvGrpSpPr/>
          <p:nvPr/>
        </p:nvGrpSpPr>
        <p:grpSpPr>
          <a:xfrm>
            <a:off x="2896878" y="1404675"/>
            <a:ext cx="1735200" cy="3127500"/>
            <a:chOff x="2896878" y="1404675"/>
            <a:chExt cx="1735200" cy="3127500"/>
          </a:xfrm>
        </p:grpSpPr>
        <p:sp>
          <p:nvSpPr>
            <p:cNvPr id="709" name="Google Shape;709;p30"/>
            <p:cNvSpPr/>
            <p:nvPr/>
          </p:nvSpPr>
          <p:spPr>
            <a:xfrm>
              <a:off x="2896878" y="1404675"/>
              <a:ext cx="1735200" cy="312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2966928" y="1454650"/>
              <a:ext cx="1595100" cy="9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2966928" y="2489233"/>
              <a:ext cx="1595100" cy="9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0"/>
            <p:cNvSpPr/>
            <p:nvPr/>
          </p:nvSpPr>
          <p:spPr>
            <a:xfrm>
              <a:off x="2966928" y="3523817"/>
              <a:ext cx="1595100" cy="9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4338653" y="1727675"/>
              <a:ext cx="121800" cy="53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4157228" y="2087575"/>
              <a:ext cx="121800" cy="17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3975778" y="1861875"/>
              <a:ext cx="121800" cy="40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p:nvPr/>
          </p:nvSpPr>
          <p:spPr>
            <a:xfrm>
              <a:off x="3794362" y="1603950"/>
              <a:ext cx="121800" cy="66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a:off x="3612928" y="1778275"/>
              <a:ext cx="121800" cy="48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3431503" y="1654550"/>
              <a:ext cx="121800" cy="6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a:off x="3250078" y="1806750"/>
              <a:ext cx="121800" cy="45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a:off x="3068653" y="2051063"/>
              <a:ext cx="121800" cy="21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3068661" y="2882961"/>
              <a:ext cx="390300" cy="390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3313792" y="2882961"/>
              <a:ext cx="390300" cy="390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3191218" y="2663825"/>
              <a:ext cx="390300" cy="390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30"/>
            <p:cNvGrpSpPr/>
            <p:nvPr/>
          </p:nvGrpSpPr>
          <p:grpSpPr>
            <a:xfrm>
              <a:off x="3803026" y="2649982"/>
              <a:ext cx="673901" cy="659333"/>
              <a:chOff x="8116750" y="2573750"/>
              <a:chExt cx="646800" cy="659333"/>
            </a:xfrm>
          </p:grpSpPr>
          <p:sp>
            <p:nvSpPr>
              <p:cNvPr id="725" name="Google Shape;725;p30"/>
              <p:cNvSpPr/>
              <p:nvPr/>
            </p:nvSpPr>
            <p:spPr>
              <a:xfrm>
                <a:off x="8116750" y="2573750"/>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8116750" y="26432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8116750" y="271280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8116750" y="27823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8116750" y="285185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8116750" y="29213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8116750" y="299090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8116750" y="30604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8116750" y="312995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8116750" y="31994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30"/>
            <p:cNvSpPr/>
            <p:nvPr/>
          </p:nvSpPr>
          <p:spPr>
            <a:xfrm>
              <a:off x="3845728" y="3660025"/>
              <a:ext cx="268350" cy="686100"/>
            </a:xfrm>
            <a:prstGeom prst="flowChartCollat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4208578" y="3660025"/>
              <a:ext cx="268350" cy="686100"/>
            </a:xfrm>
            <a:prstGeom prst="flowChartCollat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30"/>
            <p:cNvGrpSpPr/>
            <p:nvPr/>
          </p:nvGrpSpPr>
          <p:grpSpPr>
            <a:xfrm>
              <a:off x="3049426" y="3672882"/>
              <a:ext cx="673901" cy="659333"/>
              <a:chOff x="8116750" y="2573750"/>
              <a:chExt cx="646800" cy="659333"/>
            </a:xfrm>
          </p:grpSpPr>
          <p:sp>
            <p:nvSpPr>
              <p:cNvPr id="738" name="Google Shape;738;p30"/>
              <p:cNvSpPr/>
              <p:nvPr/>
            </p:nvSpPr>
            <p:spPr>
              <a:xfrm>
                <a:off x="8116750" y="2573750"/>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8116750" y="26432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8116750" y="271280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8116750" y="27823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8116750" y="285185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8116750" y="29213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8116750" y="299090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8116750" y="30604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8116750" y="312995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8116750" y="31994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8" name="Google Shape;748;p30"/>
          <p:cNvGrpSpPr/>
          <p:nvPr/>
        </p:nvGrpSpPr>
        <p:grpSpPr>
          <a:xfrm>
            <a:off x="1332967" y="1480630"/>
            <a:ext cx="1977109" cy="3048606"/>
            <a:chOff x="2206348" y="1404430"/>
            <a:chExt cx="1977109" cy="3048606"/>
          </a:xfrm>
        </p:grpSpPr>
        <p:sp>
          <p:nvSpPr>
            <p:cNvPr id="749" name="Google Shape;749;p30"/>
            <p:cNvSpPr/>
            <p:nvPr/>
          </p:nvSpPr>
          <p:spPr>
            <a:xfrm>
              <a:off x="2588083" y="2026261"/>
              <a:ext cx="381826" cy="381781"/>
            </a:xfrm>
            <a:custGeom>
              <a:avLst/>
              <a:gdLst/>
              <a:ahLst/>
              <a:cxnLst/>
              <a:rect l="l" t="t" r="r" b="b"/>
              <a:pathLst>
                <a:path w="8330" h="8329" extrusionOk="0">
                  <a:moveTo>
                    <a:pt x="1" y="0"/>
                  </a:moveTo>
                  <a:lnTo>
                    <a:pt x="1" y="8328"/>
                  </a:lnTo>
                  <a:lnTo>
                    <a:pt x="8329" y="8328"/>
                  </a:lnTo>
                  <a:lnTo>
                    <a:pt x="8329" y="0"/>
                  </a:lnTo>
                  <a:close/>
                </a:path>
              </a:pathLst>
            </a:custGeom>
            <a:solidFill>
              <a:srgbClr val="E9A7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2588083" y="2551513"/>
              <a:ext cx="381826" cy="381781"/>
            </a:xfrm>
            <a:custGeom>
              <a:avLst/>
              <a:gdLst/>
              <a:ahLst/>
              <a:cxnLst/>
              <a:rect l="l" t="t" r="r" b="b"/>
              <a:pathLst>
                <a:path w="8330" h="8329" extrusionOk="0">
                  <a:moveTo>
                    <a:pt x="1" y="0"/>
                  </a:moveTo>
                  <a:lnTo>
                    <a:pt x="1" y="8329"/>
                  </a:lnTo>
                  <a:lnTo>
                    <a:pt x="8329" y="8329"/>
                  </a:lnTo>
                  <a:lnTo>
                    <a:pt x="8329" y="0"/>
                  </a:lnTo>
                  <a:close/>
                </a:path>
              </a:pathLst>
            </a:custGeom>
            <a:solidFill>
              <a:srgbClr val="E9A7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2224454" y="2863575"/>
              <a:ext cx="190913" cy="90621"/>
            </a:xfrm>
            <a:custGeom>
              <a:avLst/>
              <a:gdLst/>
              <a:ahLst/>
              <a:cxnLst/>
              <a:rect l="l" t="t" r="r" b="b"/>
              <a:pathLst>
                <a:path w="4165" h="1977" extrusionOk="0">
                  <a:moveTo>
                    <a:pt x="517" y="1"/>
                  </a:moveTo>
                  <a:lnTo>
                    <a:pt x="426" y="973"/>
                  </a:lnTo>
                  <a:lnTo>
                    <a:pt x="1" y="1673"/>
                  </a:lnTo>
                  <a:lnTo>
                    <a:pt x="1" y="1977"/>
                  </a:lnTo>
                  <a:lnTo>
                    <a:pt x="4165" y="1977"/>
                  </a:lnTo>
                  <a:lnTo>
                    <a:pt x="3648" y="1156"/>
                  </a:lnTo>
                  <a:lnTo>
                    <a:pt x="2341" y="518"/>
                  </a:lnTo>
                  <a:lnTo>
                    <a:pt x="517"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2206348" y="1775301"/>
              <a:ext cx="405479" cy="633978"/>
            </a:xfrm>
            <a:custGeom>
              <a:avLst/>
              <a:gdLst/>
              <a:ahLst/>
              <a:cxnLst/>
              <a:rect l="l" t="t" r="r" b="b"/>
              <a:pathLst>
                <a:path w="8846" h="13831" extrusionOk="0">
                  <a:moveTo>
                    <a:pt x="6019" y="1"/>
                  </a:moveTo>
                  <a:cubicBezTo>
                    <a:pt x="5347" y="1"/>
                    <a:pt x="4664" y="232"/>
                    <a:pt x="4104" y="703"/>
                  </a:cubicBezTo>
                  <a:cubicBezTo>
                    <a:pt x="3557" y="1129"/>
                    <a:pt x="3010" y="1767"/>
                    <a:pt x="2736" y="2648"/>
                  </a:cubicBezTo>
                  <a:cubicBezTo>
                    <a:pt x="2250" y="4168"/>
                    <a:pt x="1034" y="8606"/>
                    <a:pt x="305" y="11250"/>
                  </a:cubicBezTo>
                  <a:cubicBezTo>
                    <a:pt x="1" y="12344"/>
                    <a:pt x="669" y="13500"/>
                    <a:pt x="1794" y="13773"/>
                  </a:cubicBezTo>
                  <a:cubicBezTo>
                    <a:pt x="1953" y="13812"/>
                    <a:pt x="2113" y="13830"/>
                    <a:pt x="2272" y="13830"/>
                  </a:cubicBezTo>
                  <a:cubicBezTo>
                    <a:pt x="2990" y="13830"/>
                    <a:pt x="3670" y="13448"/>
                    <a:pt x="4043" y="12800"/>
                  </a:cubicBezTo>
                  <a:cubicBezTo>
                    <a:pt x="5502" y="10247"/>
                    <a:pt x="8511" y="4776"/>
                    <a:pt x="8755" y="3135"/>
                  </a:cubicBezTo>
                  <a:cubicBezTo>
                    <a:pt x="8846" y="2436"/>
                    <a:pt x="8694" y="1828"/>
                    <a:pt x="8390" y="1311"/>
                  </a:cubicBezTo>
                  <a:cubicBezTo>
                    <a:pt x="7860" y="445"/>
                    <a:pt x="6950" y="1"/>
                    <a:pt x="60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3765419" y="1698981"/>
              <a:ext cx="418038" cy="268791"/>
            </a:xfrm>
            <a:custGeom>
              <a:avLst/>
              <a:gdLst/>
              <a:ahLst/>
              <a:cxnLst/>
              <a:rect l="l" t="t" r="r" b="b"/>
              <a:pathLst>
                <a:path w="9120" h="5864" extrusionOk="0">
                  <a:moveTo>
                    <a:pt x="5402" y="1"/>
                  </a:moveTo>
                  <a:cubicBezTo>
                    <a:pt x="5364" y="1"/>
                    <a:pt x="5326" y="9"/>
                    <a:pt x="5289" y="28"/>
                  </a:cubicBezTo>
                  <a:lnTo>
                    <a:pt x="2584" y="1274"/>
                  </a:lnTo>
                  <a:lnTo>
                    <a:pt x="1581" y="2763"/>
                  </a:lnTo>
                  <a:lnTo>
                    <a:pt x="0" y="3918"/>
                  </a:lnTo>
                  <a:lnTo>
                    <a:pt x="1642" y="5863"/>
                  </a:lnTo>
                  <a:lnTo>
                    <a:pt x="2341" y="4800"/>
                  </a:lnTo>
                  <a:cubicBezTo>
                    <a:pt x="2341" y="4800"/>
                    <a:pt x="3740" y="5121"/>
                    <a:pt x="4713" y="5121"/>
                  </a:cubicBezTo>
                  <a:cubicBezTo>
                    <a:pt x="5078" y="5121"/>
                    <a:pt x="5383" y="5076"/>
                    <a:pt x="5532" y="4952"/>
                  </a:cubicBezTo>
                  <a:cubicBezTo>
                    <a:pt x="6079" y="4465"/>
                    <a:pt x="6627" y="2672"/>
                    <a:pt x="6627" y="2672"/>
                  </a:cubicBezTo>
                  <a:lnTo>
                    <a:pt x="8967" y="2125"/>
                  </a:lnTo>
                  <a:lnTo>
                    <a:pt x="9119" y="1274"/>
                  </a:lnTo>
                  <a:lnTo>
                    <a:pt x="4377" y="1669"/>
                  </a:lnTo>
                  <a:cubicBezTo>
                    <a:pt x="4377" y="1669"/>
                    <a:pt x="4985" y="1426"/>
                    <a:pt x="5380" y="879"/>
                  </a:cubicBezTo>
                  <a:cubicBezTo>
                    <a:pt x="5532" y="666"/>
                    <a:pt x="5624" y="453"/>
                    <a:pt x="5654" y="301"/>
                  </a:cubicBezTo>
                  <a:cubicBezTo>
                    <a:pt x="5678" y="131"/>
                    <a:pt x="5548" y="1"/>
                    <a:pt x="5402"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2863979" y="4242917"/>
              <a:ext cx="111477" cy="182571"/>
            </a:xfrm>
            <a:custGeom>
              <a:avLst/>
              <a:gdLst/>
              <a:ahLst/>
              <a:cxnLst/>
              <a:rect l="l" t="t" r="r" b="b"/>
              <a:pathLst>
                <a:path w="2432" h="3983" extrusionOk="0">
                  <a:moveTo>
                    <a:pt x="487" y="0"/>
                  </a:moveTo>
                  <a:lnTo>
                    <a:pt x="0" y="3891"/>
                  </a:lnTo>
                  <a:lnTo>
                    <a:pt x="2432" y="3982"/>
                  </a:lnTo>
                  <a:lnTo>
                    <a:pt x="2432" y="92"/>
                  </a:lnTo>
                  <a:lnTo>
                    <a:pt x="487"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2653585" y="4345318"/>
              <a:ext cx="344194" cy="107718"/>
            </a:xfrm>
            <a:custGeom>
              <a:avLst/>
              <a:gdLst/>
              <a:ahLst/>
              <a:cxnLst/>
              <a:rect l="l" t="t" r="r" b="b"/>
              <a:pathLst>
                <a:path w="7509" h="2350" extrusionOk="0">
                  <a:moveTo>
                    <a:pt x="4162" y="0"/>
                  </a:moveTo>
                  <a:cubicBezTo>
                    <a:pt x="3853" y="0"/>
                    <a:pt x="3604" y="280"/>
                    <a:pt x="3496" y="441"/>
                  </a:cubicBezTo>
                  <a:cubicBezTo>
                    <a:pt x="3435" y="502"/>
                    <a:pt x="3344" y="563"/>
                    <a:pt x="3253" y="563"/>
                  </a:cubicBezTo>
                  <a:cubicBezTo>
                    <a:pt x="1916" y="897"/>
                    <a:pt x="1" y="1900"/>
                    <a:pt x="213" y="2204"/>
                  </a:cubicBezTo>
                  <a:cubicBezTo>
                    <a:pt x="310" y="2314"/>
                    <a:pt x="1423" y="2350"/>
                    <a:pt x="2754" y="2350"/>
                  </a:cubicBezTo>
                  <a:cubicBezTo>
                    <a:pt x="4360" y="2350"/>
                    <a:pt x="6282" y="2298"/>
                    <a:pt x="7113" y="2265"/>
                  </a:cubicBezTo>
                  <a:cubicBezTo>
                    <a:pt x="7356" y="2265"/>
                    <a:pt x="7508" y="2052"/>
                    <a:pt x="7478" y="1839"/>
                  </a:cubicBezTo>
                  <a:lnTo>
                    <a:pt x="7387" y="1292"/>
                  </a:lnTo>
                  <a:cubicBezTo>
                    <a:pt x="7362" y="1098"/>
                    <a:pt x="7182" y="962"/>
                    <a:pt x="7003" y="962"/>
                  </a:cubicBezTo>
                  <a:cubicBezTo>
                    <a:pt x="6958" y="962"/>
                    <a:pt x="6913" y="970"/>
                    <a:pt x="6870" y="988"/>
                  </a:cubicBezTo>
                  <a:cubicBezTo>
                    <a:pt x="6809" y="1019"/>
                    <a:pt x="6748" y="1049"/>
                    <a:pt x="6657" y="1080"/>
                  </a:cubicBezTo>
                  <a:cubicBezTo>
                    <a:pt x="6556" y="1113"/>
                    <a:pt x="6457" y="1128"/>
                    <a:pt x="6363" y="1128"/>
                  </a:cubicBezTo>
                  <a:cubicBezTo>
                    <a:pt x="6034" y="1128"/>
                    <a:pt x="5759" y="955"/>
                    <a:pt x="5593" y="836"/>
                  </a:cubicBezTo>
                  <a:cubicBezTo>
                    <a:pt x="5502" y="776"/>
                    <a:pt x="5411" y="745"/>
                    <a:pt x="5289" y="745"/>
                  </a:cubicBezTo>
                  <a:cubicBezTo>
                    <a:pt x="5251" y="758"/>
                    <a:pt x="5213" y="764"/>
                    <a:pt x="5176" y="764"/>
                  </a:cubicBezTo>
                  <a:cubicBezTo>
                    <a:pt x="5036" y="764"/>
                    <a:pt x="4912" y="677"/>
                    <a:pt x="4864" y="532"/>
                  </a:cubicBezTo>
                  <a:cubicBezTo>
                    <a:pt x="4773" y="320"/>
                    <a:pt x="4590" y="77"/>
                    <a:pt x="4286" y="16"/>
                  </a:cubicBezTo>
                  <a:cubicBezTo>
                    <a:pt x="4244" y="5"/>
                    <a:pt x="4202" y="0"/>
                    <a:pt x="4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2524002" y="4128690"/>
              <a:ext cx="160294" cy="206223"/>
            </a:xfrm>
            <a:custGeom>
              <a:avLst/>
              <a:gdLst/>
              <a:ahLst/>
              <a:cxnLst/>
              <a:rect l="l" t="t" r="r" b="b"/>
              <a:pathLst>
                <a:path w="3497" h="4499" extrusionOk="0">
                  <a:moveTo>
                    <a:pt x="1794" y="0"/>
                  </a:moveTo>
                  <a:lnTo>
                    <a:pt x="1" y="790"/>
                  </a:lnTo>
                  <a:lnTo>
                    <a:pt x="1308" y="4499"/>
                  </a:lnTo>
                  <a:lnTo>
                    <a:pt x="3496" y="3496"/>
                  </a:lnTo>
                  <a:lnTo>
                    <a:pt x="1794"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2398636" y="4254926"/>
              <a:ext cx="313529" cy="190271"/>
            </a:xfrm>
            <a:custGeom>
              <a:avLst/>
              <a:gdLst/>
              <a:ahLst/>
              <a:cxnLst/>
              <a:rect l="l" t="t" r="r" b="b"/>
              <a:pathLst>
                <a:path w="6840" h="4151" extrusionOk="0">
                  <a:moveTo>
                    <a:pt x="6078" y="0"/>
                  </a:moveTo>
                  <a:cubicBezTo>
                    <a:pt x="5972" y="0"/>
                    <a:pt x="5863" y="46"/>
                    <a:pt x="5775" y="134"/>
                  </a:cubicBezTo>
                  <a:cubicBezTo>
                    <a:pt x="5745" y="194"/>
                    <a:pt x="5684" y="225"/>
                    <a:pt x="5623" y="286"/>
                  </a:cubicBezTo>
                  <a:cubicBezTo>
                    <a:pt x="5400" y="529"/>
                    <a:pt x="5124" y="583"/>
                    <a:pt x="4892" y="583"/>
                  </a:cubicBezTo>
                  <a:cubicBezTo>
                    <a:pt x="4776" y="583"/>
                    <a:pt x="4671" y="569"/>
                    <a:pt x="4590" y="559"/>
                  </a:cubicBezTo>
                  <a:cubicBezTo>
                    <a:pt x="4557" y="551"/>
                    <a:pt x="4525" y="547"/>
                    <a:pt x="4493" y="547"/>
                  </a:cubicBezTo>
                  <a:cubicBezTo>
                    <a:pt x="4405" y="547"/>
                    <a:pt x="4322" y="575"/>
                    <a:pt x="4256" y="620"/>
                  </a:cubicBezTo>
                  <a:cubicBezTo>
                    <a:pt x="4185" y="676"/>
                    <a:pt x="4108" y="700"/>
                    <a:pt x="4030" y="700"/>
                  </a:cubicBezTo>
                  <a:cubicBezTo>
                    <a:pt x="3941" y="700"/>
                    <a:pt x="3851" y="669"/>
                    <a:pt x="3769" y="620"/>
                  </a:cubicBezTo>
                  <a:cubicBezTo>
                    <a:pt x="3615" y="491"/>
                    <a:pt x="3418" y="363"/>
                    <a:pt x="3177" y="363"/>
                  </a:cubicBezTo>
                  <a:cubicBezTo>
                    <a:pt x="3132" y="363"/>
                    <a:pt x="3087" y="367"/>
                    <a:pt x="3040" y="377"/>
                  </a:cubicBezTo>
                  <a:cubicBezTo>
                    <a:pt x="2645" y="468"/>
                    <a:pt x="2523" y="893"/>
                    <a:pt x="2493" y="1106"/>
                  </a:cubicBezTo>
                  <a:cubicBezTo>
                    <a:pt x="2462" y="1197"/>
                    <a:pt x="2432" y="1289"/>
                    <a:pt x="2371" y="1349"/>
                  </a:cubicBezTo>
                  <a:cubicBezTo>
                    <a:pt x="1277" y="2231"/>
                    <a:pt x="0" y="3994"/>
                    <a:pt x="335" y="4146"/>
                  </a:cubicBezTo>
                  <a:cubicBezTo>
                    <a:pt x="342" y="4149"/>
                    <a:pt x="352" y="4150"/>
                    <a:pt x="365" y="4150"/>
                  </a:cubicBezTo>
                  <a:cubicBezTo>
                    <a:pt x="864" y="4150"/>
                    <a:pt x="5232" y="1878"/>
                    <a:pt x="6566" y="1167"/>
                  </a:cubicBezTo>
                  <a:cubicBezTo>
                    <a:pt x="6778" y="1076"/>
                    <a:pt x="6839" y="802"/>
                    <a:pt x="6687" y="620"/>
                  </a:cubicBezTo>
                  <a:lnTo>
                    <a:pt x="6383" y="164"/>
                  </a:lnTo>
                  <a:cubicBezTo>
                    <a:pt x="6304" y="54"/>
                    <a:pt x="6193" y="0"/>
                    <a:pt x="6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2316404" y="2655106"/>
              <a:ext cx="496053" cy="1551279"/>
            </a:xfrm>
            <a:custGeom>
              <a:avLst/>
              <a:gdLst/>
              <a:ahLst/>
              <a:cxnLst/>
              <a:rect l="l" t="t" r="r" b="b"/>
              <a:pathLst>
                <a:path w="10822" h="33843" extrusionOk="0">
                  <a:moveTo>
                    <a:pt x="6444" y="1"/>
                  </a:moveTo>
                  <a:cubicBezTo>
                    <a:pt x="4970" y="1"/>
                    <a:pt x="3441" y="954"/>
                    <a:pt x="2706" y="2300"/>
                  </a:cubicBezTo>
                  <a:cubicBezTo>
                    <a:pt x="2706" y="2300"/>
                    <a:pt x="1" y="16464"/>
                    <a:pt x="1" y="18865"/>
                  </a:cubicBezTo>
                  <a:cubicBezTo>
                    <a:pt x="1" y="21236"/>
                    <a:pt x="4378" y="33607"/>
                    <a:pt x="4378" y="33607"/>
                  </a:cubicBezTo>
                  <a:cubicBezTo>
                    <a:pt x="4378" y="33607"/>
                    <a:pt x="4629" y="33843"/>
                    <a:pt x="5068" y="33843"/>
                  </a:cubicBezTo>
                  <a:cubicBezTo>
                    <a:pt x="5493" y="33843"/>
                    <a:pt x="6092" y="33622"/>
                    <a:pt x="6809" y="32756"/>
                  </a:cubicBezTo>
                  <a:cubicBezTo>
                    <a:pt x="6809" y="32756"/>
                    <a:pt x="7174" y="24580"/>
                    <a:pt x="6961" y="22817"/>
                  </a:cubicBezTo>
                  <a:cubicBezTo>
                    <a:pt x="6749" y="21023"/>
                    <a:pt x="5198" y="18744"/>
                    <a:pt x="5198" y="18744"/>
                  </a:cubicBezTo>
                  <a:lnTo>
                    <a:pt x="8937" y="6980"/>
                  </a:lnTo>
                  <a:cubicBezTo>
                    <a:pt x="8937" y="6677"/>
                    <a:pt x="10822" y="4275"/>
                    <a:pt x="9150" y="1570"/>
                  </a:cubicBezTo>
                  <a:cubicBezTo>
                    <a:pt x="8465" y="461"/>
                    <a:pt x="7468" y="1"/>
                    <a:pt x="6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2717665" y="2659827"/>
              <a:ext cx="383201" cy="1626544"/>
            </a:xfrm>
            <a:custGeom>
              <a:avLst/>
              <a:gdLst/>
              <a:ahLst/>
              <a:cxnLst/>
              <a:rect l="l" t="t" r="r" b="b"/>
              <a:pathLst>
                <a:path w="8360" h="35485" extrusionOk="0">
                  <a:moveTo>
                    <a:pt x="3848" y="0"/>
                  </a:moveTo>
                  <a:cubicBezTo>
                    <a:pt x="2077" y="0"/>
                    <a:pt x="306" y="802"/>
                    <a:pt x="1" y="3139"/>
                  </a:cubicBezTo>
                  <a:cubicBezTo>
                    <a:pt x="1" y="3139"/>
                    <a:pt x="1460" y="17941"/>
                    <a:pt x="1460" y="19309"/>
                  </a:cubicBezTo>
                  <a:cubicBezTo>
                    <a:pt x="1490" y="20677"/>
                    <a:pt x="3284" y="35085"/>
                    <a:pt x="3284" y="35085"/>
                  </a:cubicBezTo>
                  <a:cubicBezTo>
                    <a:pt x="3709" y="35385"/>
                    <a:pt x="4144" y="35484"/>
                    <a:pt x="4534" y="35484"/>
                  </a:cubicBezTo>
                  <a:cubicBezTo>
                    <a:pt x="5287" y="35484"/>
                    <a:pt x="5867" y="35115"/>
                    <a:pt x="5867" y="35115"/>
                  </a:cubicBezTo>
                  <a:cubicBezTo>
                    <a:pt x="5867" y="35115"/>
                    <a:pt x="7539" y="25936"/>
                    <a:pt x="7448" y="23838"/>
                  </a:cubicBezTo>
                  <a:cubicBezTo>
                    <a:pt x="7326" y="21741"/>
                    <a:pt x="6566" y="18428"/>
                    <a:pt x="6566" y="18428"/>
                  </a:cubicBezTo>
                  <a:cubicBezTo>
                    <a:pt x="6627" y="15723"/>
                    <a:pt x="8360" y="3352"/>
                    <a:pt x="7691" y="1649"/>
                  </a:cubicBezTo>
                  <a:cubicBezTo>
                    <a:pt x="7358" y="787"/>
                    <a:pt x="5603" y="0"/>
                    <a:pt x="3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2349865" y="1749403"/>
              <a:ext cx="810911" cy="1078602"/>
            </a:xfrm>
            <a:custGeom>
              <a:avLst/>
              <a:gdLst/>
              <a:ahLst/>
              <a:cxnLst/>
              <a:rect l="l" t="t" r="r" b="b"/>
              <a:pathLst>
                <a:path w="17691" h="23531" extrusionOk="0">
                  <a:moveTo>
                    <a:pt x="12778" y="0"/>
                  </a:moveTo>
                  <a:cubicBezTo>
                    <a:pt x="9590" y="0"/>
                    <a:pt x="3800" y="417"/>
                    <a:pt x="3800" y="417"/>
                  </a:cubicBezTo>
                  <a:cubicBezTo>
                    <a:pt x="3800" y="417"/>
                    <a:pt x="3752" y="413"/>
                    <a:pt x="3667" y="413"/>
                  </a:cubicBezTo>
                  <a:cubicBezTo>
                    <a:pt x="3208" y="413"/>
                    <a:pt x="1682" y="521"/>
                    <a:pt x="912" y="1906"/>
                  </a:cubicBezTo>
                  <a:cubicBezTo>
                    <a:pt x="0" y="3548"/>
                    <a:pt x="1672" y="22514"/>
                    <a:pt x="1672" y="22514"/>
                  </a:cubicBezTo>
                  <a:cubicBezTo>
                    <a:pt x="1672" y="22514"/>
                    <a:pt x="4865" y="23530"/>
                    <a:pt x="9770" y="23530"/>
                  </a:cubicBezTo>
                  <a:cubicBezTo>
                    <a:pt x="11600" y="23530"/>
                    <a:pt x="13668" y="23389"/>
                    <a:pt x="15897" y="23001"/>
                  </a:cubicBezTo>
                  <a:cubicBezTo>
                    <a:pt x="15897" y="23001"/>
                    <a:pt x="17691" y="3882"/>
                    <a:pt x="17539" y="2575"/>
                  </a:cubicBezTo>
                  <a:cubicBezTo>
                    <a:pt x="17387" y="1238"/>
                    <a:pt x="16323" y="417"/>
                    <a:pt x="14499" y="83"/>
                  </a:cubicBezTo>
                  <a:cubicBezTo>
                    <a:pt x="14148" y="24"/>
                    <a:pt x="13537" y="0"/>
                    <a:pt x="12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2700981" y="1417585"/>
              <a:ext cx="256369" cy="310824"/>
            </a:xfrm>
            <a:custGeom>
              <a:avLst/>
              <a:gdLst/>
              <a:ahLst/>
              <a:cxnLst/>
              <a:rect l="l" t="t" r="r" b="b"/>
              <a:pathLst>
                <a:path w="5593" h="6781" extrusionOk="0">
                  <a:moveTo>
                    <a:pt x="2829" y="0"/>
                  </a:moveTo>
                  <a:cubicBezTo>
                    <a:pt x="1929" y="0"/>
                    <a:pt x="854" y="256"/>
                    <a:pt x="517" y="1030"/>
                  </a:cubicBezTo>
                  <a:cubicBezTo>
                    <a:pt x="0" y="2215"/>
                    <a:pt x="243" y="4160"/>
                    <a:pt x="1246" y="5346"/>
                  </a:cubicBezTo>
                  <a:cubicBezTo>
                    <a:pt x="1995" y="6183"/>
                    <a:pt x="3318" y="6780"/>
                    <a:pt x="4186" y="6780"/>
                  </a:cubicBezTo>
                  <a:cubicBezTo>
                    <a:pt x="4517" y="6780"/>
                    <a:pt x="4782" y="6694"/>
                    <a:pt x="4924" y="6501"/>
                  </a:cubicBezTo>
                  <a:cubicBezTo>
                    <a:pt x="5593" y="4951"/>
                    <a:pt x="5198" y="1942"/>
                    <a:pt x="5198" y="1942"/>
                  </a:cubicBezTo>
                  <a:cubicBezTo>
                    <a:pt x="5167" y="1455"/>
                    <a:pt x="4681" y="452"/>
                    <a:pt x="3982" y="179"/>
                  </a:cubicBezTo>
                  <a:cubicBezTo>
                    <a:pt x="3739" y="73"/>
                    <a:pt x="3309" y="0"/>
                    <a:pt x="282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2684250" y="1587367"/>
              <a:ext cx="156077" cy="276308"/>
            </a:xfrm>
            <a:custGeom>
              <a:avLst/>
              <a:gdLst/>
              <a:ahLst/>
              <a:cxnLst/>
              <a:rect l="l" t="t" r="r" b="b"/>
              <a:pathLst>
                <a:path w="3405" h="6028" extrusionOk="0">
                  <a:moveTo>
                    <a:pt x="1186" y="0"/>
                  </a:moveTo>
                  <a:lnTo>
                    <a:pt x="0" y="3344"/>
                  </a:lnTo>
                  <a:cubicBezTo>
                    <a:pt x="0" y="3344"/>
                    <a:pt x="395" y="4317"/>
                    <a:pt x="912" y="5107"/>
                  </a:cubicBezTo>
                  <a:cubicBezTo>
                    <a:pt x="1151" y="5452"/>
                    <a:pt x="1390" y="6028"/>
                    <a:pt x="1669" y="6028"/>
                  </a:cubicBezTo>
                  <a:cubicBezTo>
                    <a:pt x="1709" y="6028"/>
                    <a:pt x="1751" y="6016"/>
                    <a:pt x="1794" y="5988"/>
                  </a:cubicBezTo>
                  <a:cubicBezTo>
                    <a:pt x="3070" y="5198"/>
                    <a:pt x="3161" y="4742"/>
                    <a:pt x="3161" y="4742"/>
                  </a:cubicBezTo>
                  <a:lnTo>
                    <a:pt x="3405" y="2645"/>
                  </a:lnTo>
                  <a:lnTo>
                    <a:pt x="1186"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2798477" y="1750365"/>
              <a:ext cx="1072873" cy="576223"/>
            </a:xfrm>
            <a:custGeom>
              <a:avLst/>
              <a:gdLst/>
              <a:ahLst/>
              <a:cxnLst/>
              <a:rect l="l" t="t" r="r" b="b"/>
              <a:pathLst>
                <a:path w="23406" h="12571" extrusionOk="0">
                  <a:moveTo>
                    <a:pt x="4287" y="1"/>
                  </a:moveTo>
                  <a:cubicBezTo>
                    <a:pt x="1" y="2068"/>
                    <a:pt x="2706" y="5928"/>
                    <a:pt x="2706" y="5928"/>
                  </a:cubicBezTo>
                  <a:cubicBezTo>
                    <a:pt x="2706" y="5928"/>
                    <a:pt x="10672" y="12570"/>
                    <a:pt x="13496" y="12570"/>
                  </a:cubicBezTo>
                  <a:cubicBezTo>
                    <a:pt x="13668" y="12570"/>
                    <a:pt x="13821" y="12546"/>
                    <a:pt x="13952" y="12493"/>
                  </a:cubicBezTo>
                  <a:cubicBezTo>
                    <a:pt x="16232" y="11551"/>
                    <a:pt x="23405" y="4378"/>
                    <a:pt x="23405" y="4378"/>
                  </a:cubicBezTo>
                  <a:lnTo>
                    <a:pt x="21642" y="2098"/>
                  </a:lnTo>
                  <a:cubicBezTo>
                    <a:pt x="20396" y="2706"/>
                    <a:pt x="13436" y="7296"/>
                    <a:pt x="13436" y="7296"/>
                  </a:cubicBezTo>
                  <a:cubicBezTo>
                    <a:pt x="13436" y="7296"/>
                    <a:pt x="8542" y="1885"/>
                    <a:pt x="7508" y="1034"/>
                  </a:cubicBezTo>
                  <a:cubicBezTo>
                    <a:pt x="6475" y="214"/>
                    <a:pt x="4287" y="1"/>
                    <a:pt x="4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3385059" y="2112619"/>
              <a:ext cx="29290" cy="133800"/>
            </a:xfrm>
            <a:custGeom>
              <a:avLst/>
              <a:gdLst/>
              <a:ahLst/>
              <a:cxnLst/>
              <a:rect l="l" t="t" r="r" b="b"/>
              <a:pathLst>
                <a:path w="639" h="2919" fill="none" extrusionOk="0">
                  <a:moveTo>
                    <a:pt x="639" y="1"/>
                  </a:moveTo>
                  <a:cubicBezTo>
                    <a:pt x="639" y="1"/>
                    <a:pt x="0" y="943"/>
                    <a:pt x="335" y="2919"/>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3729207" y="1845111"/>
              <a:ext cx="142142" cy="157498"/>
            </a:xfrm>
            <a:custGeom>
              <a:avLst/>
              <a:gdLst/>
              <a:ahLst/>
              <a:cxnLst/>
              <a:rect l="l" t="t" r="r" b="b"/>
              <a:pathLst>
                <a:path w="3101" h="3436" fill="none" extrusionOk="0">
                  <a:moveTo>
                    <a:pt x="1337" y="1"/>
                  </a:moveTo>
                  <a:lnTo>
                    <a:pt x="3100" y="2311"/>
                  </a:lnTo>
                  <a:lnTo>
                    <a:pt x="2067" y="3435"/>
                  </a:lnTo>
                  <a:lnTo>
                    <a:pt x="0" y="426"/>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3132861" y="1985833"/>
              <a:ext cx="7013" cy="197880"/>
            </a:xfrm>
            <a:custGeom>
              <a:avLst/>
              <a:gdLst/>
              <a:ahLst/>
              <a:cxnLst/>
              <a:rect l="l" t="t" r="r" b="b"/>
              <a:pathLst>
                <a:path w="153" h="4317" fill="none" extrusionOk="0">
                  <a:moveTo>
                    <a:pt x="153" y="1"/>
                  </a:moveTo>
                  <a:lnTo>
                    <a:pt x="1" y="4317"/>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3921450" y="1705811"/>
              <a:ext cx="105930" cy="147734"/>
            </a:xfrm>
            <a:custGeom>
              <a:avLst/>
              <a:gdLst/>
              <a:ahLst/>
              <a:cxnLst/>
              <a:rect l="l" t="t" r="r" b="b"/>
              <a:pathLst>
                <a:path w="2311" h="3223" fill="none" extrusionOk="0">
                  <a:moveTo>
                    <a:pt x="2311" y="0"/>
                  </a:moveTo>
                  <a:cubicBezTo>
                    <a:pt x="2311" y="0"/>
                    <a:pt x="2098" y="1064"/>
                    <a:pt x="973" y="1520"/>
                  </a:cubicBezTo>
                  <a:cubicBezTo>
                    <a:pt x="973" y="1520"/>
                    <a:pt x="943" y="2736"/>
                    <a:pt x="1" y="3222"/>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4000886" y="1757333"/>
              <a:ext cx="182571" cy="79482"/>
            </a:xfrm>
            <a:custGeom>
              <a:avLst/>
              <a:gdLst/>
              <a:ahLst/>
              <a:cxnLst/>
              <a:rect l="l" t="t" r="r" b="b"/>
              <a:pathLst>
                <a:path w="3983" h="1734" fill="none" extrusionOk="0">
                  <a:moveTo>
                    <a:pt x="3982" y="1"/>
                  </a:moveTo>
                  <a:lnTo>
                    <a:pt x="3830" y="852"/>
                  </a:lnTo>
                  <a:lnTo>
                    <a:pt x="0" y="173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3977188" y="1821413"/>
              <a:ext cx="91996" cy="52988"/>
            </a:xfrm>
            <a:custGeom>
              <a:avLst/>
              <a:gdLst/>
              <a:ahLst/>
              <a:cxnLst/>
              <a:rect l="l" t="t" r="r" b="b"/>
              <a:pathLst>
                <a:path w="2007" h="1156" fill="none" extrusionOk="0">
                  <a:moveTo>
                    <a:pt x="2007" y="1"/>
                  </a:moveTo>
                  <a:lnTo>
                    <a:pt x="1642" y="852"/>
                  </a:lnTo>
                  <a:lnTo>
                    <a:pt x="0" y="1156"/>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3974392" y="1895258"/>
              <a:ext cx="61376" cy="9809"/>
            </a:xfrm>
            <a:custGeom>
              <a:avLst/>
              <a:gdLst/>
              <a:ahLst/>
              <a:cxnLst/>
              <a:rect l="l" t="t" r="r" b="b"/>
              <a:pathLst>
                <a:path w="1339" h="214" fill="none" extrusionOk="0">
                  <a:moveTo>
                    <a:pt x="1" y="214"/>
                  </a:moveTo>
                  <a:lnTo>
                    <a:pt x="1338"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2634104" y="1737852"/>
              <a:ext cx="124036" cy="186742"/>
            </a:xfrm>
            <a:custGeom>
              <a:avLst/>
              <a:gdLst/>
              <a:ahLst/>
              <a:cxnLst/>
              <a:rect l="l" t="t" r="r" b="b"/>
              <a:pathLst>
                <a:path w="2706" h="4074" fill="none" extrusionOk="0">
                  <a:moveTo>
                    <a:pt x="1094" y="0"/>
                  </a:moveTo>
                  <a:cubicBezTo>
                    <a:pt x="1094" y="0"/>
                    <a:pt x="1672" y="1946"/>
                    <a:pt x="2705" y="2675"/>
                  </a:cubicBezTo>
                  <a:lnTo>
                    <a:pt x="669" y="4073"/>
                  </a:lnTo>
                  <a:lnTo>
                    <a:pt x="0" y="639"/>
                  </a:lnTo>
                  <a:close/>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2766436" y="1746194"/>
              <a:ext cx="101759" cy="181196"/>
            </a:xfrm>
            <a:custGeom>
              <a:avLst/>
              <a:gdLst/>
              <a:ahLst/>
              <a:cxnLst/>
              <a:rect l="l" t="t" r="r" b="b"/>
              <a:pathLst>
                <a:path w="2220" h="3953" fill="none" extrusionOk="0">
                  <a:moveTo>
                    <a:pt x="1581" y="1"/>
                  </a:moveTo>
                  <a:cubicBezTo>
                    <a:pt x="1581" y="1"/>
                    <a:pt x="1703" y="1885"/>
                    <a:pt x="1" y="2523"/>
                  </a:cubicBezTo>
                  <a:lnTo>
                    <a:pt x="1581" y="3952"/>
                  </a:lnTo>
                  <a:lnTo>
                    <a:pt x="2220" y="669"/>
                  </a:lnTo>
                  <a:close/>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2539357" y="2097309"/>
              <a:ext cx="504396" cy="324667"/>
            </a:xfrm>
            <a:custGeom>
              <a:avLst/>
              <a:gdLst/>
              <a:ahLst/>
              <a:cxnLst/>
              <a:rect l="l" t="t" r="r" b="b"/>
              <a:pathLst>
                <a:path w="11004" h="7083" fill="none" extrusionOk="0">
                  <a:moveTo>
                    <a:pt x="0" y="0"/>
                  </a:moveTo>
                  <a:cubicBezTo>
                    <a:pt x="0" y="0"/>
                    <a:pt x="5137" y="6626"/>
                    <a:pt x="11003" y="7082"/>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2517035" y="2697781"/>
              <a:ext cx="490507" cy="72515"/>
            </a:xfrm>
            <a:custGeom>
              <a:avLst/>
              <a:gdLst/>
              <a:ahLst/>
              <a:cxnLst/>
              <a:rect l="l" t="t" r="r" b="b"/>
              <a:pathLst>
                <a:path w="10701" h="1582" fill="none" extrusionOk="0">
                  <a:moveTo>
                    <a:pt x="1" y="1"/>
                  </a:moveTo>
                  <a:cubicBezTo>
                    <a:pt x="1" y="1"/>
                    <a:pt x="6961" y="1581"/>
                    <a:pt x="10700" y="943"/>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2210519" y="2266221"/>
              <a:ext cx="192334" cy="625269"/>
            </a:xfrm>
            <a:custGeom>
              <a:avLst/>
              <a:gdLst/>
              <a:ahLst/>
              <a:cxnLst/>
              <a:rect l="l" t="t" r="r" b="b"/>
              <a:pathLst>
                <a:path w="4196" h="13641" extrusionOk="0">
                  <a:moveTo>
                    <a:pt x="2128" y="1"/>
                  </a:moveTo>
                  <a:cubicBezTo>
                    <a:pt x="1126" y="1"/>
                    <a:pt x="181" y="790"/>
                    <a:pt x="92" y="1908"/>
                  </a:cubicBezTo>
                  <a:cubicBezTo>
                    <a:pt x="31" y="2455"/>
                    <a:pt x="1" y="3093"/>
                    <a:pt x="1" y="3580"/>
                  </a:cubicBezTo>
                  <a:cubicBezTo>
                    <a:pt x="1" y="4674"/>
                    <a:pt x="396" y="13641"/>
                    <a:pt x="396" y="13641"/>
                  </a:cubicBezTo>
                  <a:lnTo>
                    <a:pt x="3040" y="13641"/>
                  </a:lnTo>
                  <a:cubicBezTo>
                    <a:pt x="3040" y="13641"/>
                    <a:pt x="4195" y="3337"/>
                    <a:pt x="4043" y="1786"/>
                  </a:cubicBezTo>
                  <a:cubicBezTo>
                    <a:pt x="3983" y="1148"/>
                    <a:pt x="3648" y="662"/>
                    <a:pt x="3192" y="327"/>
                  </a:cubicBezTo>
                  <a:cubicBezTo>
                    <a:pt x="2855" y="103"/>
                    <a:pt x="2488"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2252323" y="2272867"/>
              <a:ext cx="132425" cy="43225"/>
            </a:xfrm>
            <a:custGeom>
              <a:avLst/>
              <a:gdLst/>
              <a:ahLst/>
              <a:cxnLst/>
              <a:rect l="l" t="t" r="r" b="b"/>
              <a:pathLst>
                <a:path w="2889" h="943" fill="none" extrusionOk="0">
                  <a:moveTo>
                    <a:pt x="1" y="547"/>
                  </a:moveTo>
                  <a:cubicBezTo>
                    <a:pt x="1" y="547"/>
                    <a:pt x="1490" y="0"/>
                    <a:pt x="2888" y="942"/>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0"/>
            <p:cNvSpPr/>
            <p:nvPr/>
          </p:nvSpPr>
          <p:spPr>
            <a:xfrm>
              <a:off x="2395840" y="1944029"/>
              <a:ext cx="13980" cy="299594"/>
            </a:xfrm>
            <a:custGeom>
              <a:avLst/>
              <a:gdLst/>
              <a:ahLst/>
              <a:cxnLst/>
              <a:rect l="l" t="t" r="r" b="b"/>
              <a:pathLst>
                <a:path w="305" h="6536" fill="none" extrusionOk="0">
                  <a:moveTo>
                    <a:pt x="304" y="1"/>
                  </a:moveTo>
                  <a:cubicBezTo>
                    <a:pt x="304" y="1"/>
                    <a:pt x="92" y="4043"/>
                    <a:pt x="0" y="6536"/>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2228625" y="2842673"/>
              <a:ext cx="133800" cy="48817"/>
            </a:xfrm>
            <a:custGeom>
              <a:avLst/>
              <a:gdLst/>
              <a:ahLst/>
              <a:cxnLst/>
              <a:rect l="l" t="t" r="r" b="b"/>
              <a:pathLst>
                <a:path w="2919" h="1065" fill="none" extrusionOk="0">
                  <a:moveTo>
                    <a:pt x="1" y="1065"/>
                  </a:moveTo>
                  <a:lnTo>
                    <a:pt x="2645" y="1065"/>
                  </a:lnTo>
                  <a:lnTo>
                    <a:pt x="2919" y="1"/>
                  </a:lnTo>
                  <a:lnTo>
                    <a:pt x="639" y="92"/>
                  </a:ln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2666144" y="1404430"/>
              <a:ext cx="298173" cy="241518"/>
            </a:xfrm>
            <a:custGeom>
              <a:avLst/>
              <a:gdLst/>
              <a:ahLst/>
              <a:cxnLst/>
              <a:rect l="l" t="t" r="r" b="b"/>
              <a:pathLst>
                <a:path w="6505" h="5269" extrusionOk="0">
                  <a:moveTo>
                    <a:pt x="3941" y="1"/>
                  </a:moveTo>
                  <a:cubicBezTo>
                    <a:pt x="2704" y="1"/>
                    <a:pt x="1520" y="496"/>
                    <a:pt x="1520" y="496"/>
                  </a:cubicBezTo>
                  <a:lnTo>
                    <a:pt x="1520" y="709"/>
                  </a:lnTo>
                  <a:cubicBezTo>
                    <a:pt x="1520" y="709"/>
                    <a:pt x="730" y="739"/>
                    <a:pt x="365" y="1590"/>
                  </a:cubicBezTo>
                  <a:cubicBezTo>
                    <a:pt x="0" y="2411"/>
                    <a:pt x="942" y="4265"/>
                    <a:pt x="942" y="4265"/>
                  </a:cubicBezTo>
                  <a:lnTo>
                    <a:pt x="1094" y="5268"/>
                  </a:lnTo>
                  <a:lnTo>
                    <a:pt x="1854" y="4873"/>
                  </a:lnTo>
                  <a:cubicBezTo>
                    <a:pt x="1854" y="4873"/>
                    <a:pt x="1945" y="4630"/>
                    <a:pt x="1763" y="4235"/>
                  </a:cubicBezTo>
                  <a:cubicBezTo>
                    <a:pt x="1611" y="3809"/>
                    <a:pt x="1976" y="3475"/>
                    <a:pt x="1976" y="3475"/>
                  </a:cubicBezTo>
                  <a:lnTo>
                    <a:pt x="2553" y="4143"/>
                  </a:lnTo>
                  <a:lnTo>
                    <a:pt x="2827" y="4022"/>
                  </a:lnTo>
                  <a:lnTo>
                    <a:pt x="2553" y="3080"/>
                  </a:lnTo>
                  <a:lnTo>
                    <a:pt x="2553" y="3080"/>
                  </a:lnTo>
                  <a:cubicBezTo>
                    <a:pt x="2553" y="3080"/>
                    <a:pt x="2572" y="3080"/>
                    <a:pt x="2607" y="3080"/>
                  </a:cubicBezTo>
                  <a:cubicBezTo>
                    <a:pt x="2781" y="3080"/>
                    <a:pt x="3364" y="3059"/>
                    <a:pt x="4073" y="2806"/>
                  </a:cubicBezTo>
                  <a:cubicBezTo>
                    <a:pt x="5988" y="2198"/>
                    <a:pt x="6505" y="1317"/>
                    <a:pt x="5654" y="466"/>
                  </a:cubicBezTo>
                  <a:cubicBezTo>
                    <a:pt x="5157" y="118"/>
                    <a:pt x="4542" y="1"/>
                    <a:pt x="3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2778996" y="1651448"/>
              <a:ext cx="55784" cy="64127"/>
            </a:xfrm>
            <a:custGeom>
              <a:avLst/>
              <a:gdLst/>
              <a:ahLst/>
              <a:cxnLst/>
              <a:rect l="l" t="t" r="r" b="b"/>
              <a:pathLst>
                <a:path w="1217" h="1399" fill="none" extrusionOk="0">
                  <a:moveTo>
                    <a:pt x="0" y="1"/>
                  </a:moveTo>
                  <a:cubicBezTo>
                    <a:pt x="0" y="1"/>
                    <a:pt x="61" y="669"/>
                    <a:pt x="1216" y="1399"/>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82" name="Google Shape;782;p30"/>
          <p:cNvSpPr txBox="1">
            <a:spLocks noGrp="1"/>
          </p:cNvSpPr>
          <p:nvPr>
            <p:ph type="title" idx="2"/>
          </p:nvPr>
        </p:nvSpPr>
        <p:spPr>
          <a:xfrm>
            <a:off x="4818333" y="2053272"/>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784" name="Google Shape;784;p30"/>
          <p:cNvSpPr txBox="1">
            <a:spLocks noGrp="1"/>
          </p:cNvSpPr>
          <p:nvPr>
            <p:ph type="title" idx="4"/>
          </p:nvPr>
        </p:nvSpPr>
        <p:spPr>
          <a:xfrm>
            <a:off x="4818333" y="2587354"/>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786" name="Google Shape;786;p30"/>
          <p:cNvSpPr txBox="1">
            <a:spLocks noGrp="1"/>
          </p:cNvSpPr>
          <p:nvPr>
            <p:ph type="title" idx="6"/>
          </p:nvPr>
        </p:nvSpPr>
        <p:spPr>
          <a:xfrm>
            <a:off x="4818333" y="3121435"/>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sp>
        <p:nvSpPr>
          <p:cNvPr id="788" name="Google Shape;788;p30"/>
          <p:cNvSpPr txBox="1">
            <a:spLocks noGrp="1"/>
          </p:cNvSpPr>
          <p:nvPr>
            <p:ph type="subTitle" idx="1"/>
          </p:nvPr>
        </p:nvSpPr>
        <p:spPr>
          <a:xfrm>
            <a:off x="5553033" y="2053264"/>
            <a:ext cx="2953014"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Performance Analysis</a:t>
            </a:r>
            <a:endParaRPr dirty="0"/>
          </a:p>
        </p:txBody>
      </p:sp>
      <p:sp>
        <p:nvSpPr>
          <p:cNvPr id="789" name="Google Shape;789;p30"/>
          <p:cNvSpPr txBox="1">
            <a:spLocks noGrp="1"/>
          </p:cNvSpPr>
          <p:nvPr>
            <p:ph type="subTitle" idx="8"/>
          </p:nvPr>
        </p:nvSpPr>
        <p:spPr>
          <a:xfrm>
            <a:off x="5553033" y="2587349"/>
            <a:ext cx="2305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Lessons Learned</a:t>
            </a:r>
            <a:endParaRPr dirty="0"/>
          </a:p>
        </p:txBody>
      </p:sp>
      <p:sp>
        <p:nvSpPr>
          <p:cNvPr id="790" name="Google Shape;790;p30"/>
          <p:cNvSpPr txBox="1">
            <a:spLocks noGrp="1"/>
          </p:cNvSpPr>
          <p:nvPr>
            <p:ph type="subTitle" idx="9"/>
          </p:nvPr>
        </p:nvSpPr>
        <p:spPr>
          <a:xfrm>
            <a:off x="5553033" y="3121434"/>
            <a:ext cx="2305500" cy="457200"/>
          </a:xfrm>
          <a:prstGeom prst="rect">
            <a:avLst/>
          </a:prstGeom>
        </p:spPr>
        <p:txBody>
          <a:bodyPr spcFirstLastPara="1" wrap="square" lIns="91425" tIns="91425" rIns="91425" bIns="91425" anchor="b" anchorCtr="0">
            <a:noAutofit/>
          </a:bodyPr>
          <a:lstStyle/>
          <a:p>
            <a:pPr marL="0" indent="0"/>
            <a:r>
              <a:rPr lang="en-US" dirty="0"/>
              <a:t>Future Work</a:t>
            </a:r>
            <a:endParaRPr dirty="0"/>
          </a:p>
        </p:txBody>
      </p:sp>
      <p:grpSp>
        <p:nvGrpSpPr>
          <p:cNvPr id="801" name="Google Shape;801;p30"/>
          <p:cNvGrpSpPr/>
          <p:nvPr/>
        </p:nvGrpSpPr>
        <p:grpSpPr>
          <a:xfrm rot="10800000">
            <a:off x="715106" y="1480625"/>
            <a:ext cx="286025" cy="1306200"/>
            <a:chOff x="978925" y="1314225"/>
            <a:chExt cx="286025" cy="1306200"/>
          </a:xfrm>
        </p:grpSpPr>
        <p:sp>
          <p:nvSpPr>
            <p:cNvPr id="802" name="Google Shape;802;p30"/>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985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31"/>
          <p:cNvSpPr txBox="1">
            <a:spLocks noGrp="1"/>
          </p:cNvSpPr>
          <p:nvPr>
            <p:ph type="title"/>
          </p:nvPr>
        </p:nvSpPr>
        <p:spPr>
          <a:xfrm>
            <a:off x="720000" y="535000"/>
            <a:ext cx="301033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Meet Daily Drop</a:t>
            </a:r>
            <a:endParaRPr dirty="0"/>
          </a:p>
        </p:txBody>
      </p:sp>
      <p:sp>
        <p:nvSpPr>
          <p:cNvPr id="825" name="Google Shape;825;p31"/>
          <p:cNvSpPr txBox="1">
            <a:spLocks noGrp="1"/>
          </p:cNvSpPr>
          <p:nvPr>
            <p:ph type="body" idx="1"/>
          </p:nvPr>
        </p:nvSpPr>
        <p:spPr>
          <a:xfrm>
            <a:off x="719999" y="1027274"/>
            <a:ext cx="3564695" cy="12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Daily Drop</a:t>
            </a:r>
            <a:r>
              <a:rPr lang="en-US" dirty="0"/>
              <a:t> started with a simple goal — to bring quality, affordable products to people across Pakistan. From home essentials to tech gadgets, we Carefully choose items that make life easier and deliver them fast, at honest prices. Our customers trust us for great deals, reliable service, and products they’ll love.</a:t>
            </a:r>
          </a:p>
        </p:txBody>
      </p:sp>
      <p:pic>
        <p:nvPicPr>
          <p:cNvPr id="826" name="Google Shape;826;p31"/>
          <p:cNvPicPr preferRelativeResize="0">
            <a:picLocks noGrp="1"/>
          </p:cNvPicPr>
          <p:nvPr>
            <p:ph type="pic" idx="3"/>
          </p:nvPr>
        </p:nvPicPr>
        <p:blipFill rotWithShape="1">
          <a:blip r:embed="rId3">
            <a:alphaModFix/>
          </a:blip>
          <a:srcRect t="17032" b="17026"/>
          <a:stretch/>
        </p:blipFill>
        <p:spPr>
          <a:xfrm>
            <a:off x="715100" y="2512548"/>
            <a:ext cx="4839598" cy="2127001"/>
          </a:xfrm>
          <a:prstGeom prst="rect">
            <a:avLst/>
          </a:prstGeom>
        </p:spPr>
      </p:pic>
      <p:pic>
        <p:nvPicPr>
          <p:cNvPr id="827" name="Google Shape;827;p31"/>
          <p:cNvPicPr preferRelativeResize="0">
            <a:picLocks noGrp="1"/>
          </p:cNvPicPr>
          <p:nvPr>
            <p:ph type="pic" idx="2"/>
          </p:nvPr>
        </p:nvPicPr>
        <p:blipFill rotWithShape="1">
          <a:blip r:embed="rId4">
            <a:alphaModFix/>
          </a:blip>
          <a:srcRect l="28718" r="25667"/>
          <a:stretch/>
        </p:blipFill>
        <p:spPr>
          <a:xfrm>
            <a:off x="5631000" y="576564"/>
            <a:ext cx="2791798" cy="4073400"/>
          </a:xfrm>
          <a:prstGeom prst="rect">
            <a:avLst/>
          </a:prstGeom>
        </p:spPr>
      </p:pic>
      <p:grpSp>
        <p:nvGrpSpPr>
          <p:cNvPr id="828" name="Google Shape;828;p31"/>
          <p:cNvGrpSpPr/>
          <p:nvPr/>
        </p:nvGrpSpPr>
        <p:grpSpPr>
          <a:xfrm rot="10800000">
            <a:off x="4659081" y="535000"/>
            <a:ext cx="286025" cy="1306200"/>
            <a:chOff x="978925" y="1314225"/>
            <a:chExt cx="286025" cy="1306200"/>
          </a:xfrm>
        </p:grpSpPr>
        <p:sp>
          <p:nvSpPr>
            <p:cNvPr id="829" name="Google Shape;829;p31"/>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1"/>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1"/>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2"/>
          <p:cNvSpPr txBox="1">
            <a:spLocks noGrp="1"/>
          </p:cNvSpPr>
          <p:nvPr>
            <p:ph type="title"/>
          </p:nvPr>
        </p:nvSpPr>
        <p:spPr>
          <a:xfrm>
            <a:off x="3581100" y="699137"/>
            <a:ext cx="3071700" cy="10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us</a:t>
            </a:r>
          </a:p>
        </p:txBody>
      </p:sp>
      <p:sp>
        <p:nvSpPr>
          <p:cNvPr id="852" name="Google Shape;852;p32"/>
          <p:cNvSpPr txBox="1">
            <a:spLocks noGrp="1"/>
          </p:cNvSpPr>
          <p:nvPr>
            <p:ph type="title" idx="2"/>
          </p:nvPr>
        </p:nvSpPr>
        <p:spPr>
          <a:xfrm>
            <a:off x="2491200" y="699137"/>
            <a:ext cx="1089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853" name="Google Shape;853;p32"/>
          <p:cNvGrpSpPr/>
          <p:nvPr/>
        </p:nvGrpSpPr>
        <p:grpSpPr>
          <a:xfrm flipH="1">
            <a:off x="2338269" y="2172947"/>
            <a:ext cx="3048536" cy="2423816"/>
            <a:chOff x="1102875" y="1177200"/>
            <a:chExt cx="1729175" cy="1374825"/>
          </a:xfrm>
        </p:grpSpPr>
        <p:sp>
          <p:nvSpPr>
            <p:cNvPr id="854" name="Google Shape;854;p32"/>
            <p:cNvSpPr/>
            <p:nvPr/>
          </p:nvSpPr>
          <p:spPr>
            <a:xfrm>
              <a:off x="1978275" y="1330650"/>
              <a:ext cx="333600" cy="394375"/>
            </a:xfrm>
            <a:custGeom>
              <a:avLst/>
              <a:gdLst/>
              <a:ahLst/>
              <a:cxnLst/>
              <a:rect l="l" t="t" r="r" b="b"/>
              <a:pathLst>
                <a:path w="13344" h="15775" extrusionOk="0">
                  <a:moveTo>
                    <a:pt x="10571" y="0"/>
                  </a:moveTo>
                  <a:cubicBezTo>
                    <a:pt x="10522" y="0"/>
                    <a:pt x="10473" y="13"/>
                    <a:pt x="10426" y="39"/>
                  </a:cubicBezTo>
                  <a:cubicBezTo>
                    <a:pt x="9727" y="465"/>
                    <a:pt x="8602" y="1164"/>
                    <a:pt x="8359" y="1407"/>
                  </a:cubicBezTo>
                  <a:cubicBezTo>
                    <a:pt x="8055" y="1802"/>
                    <a:pt x="7721" y="3504"/>
                    <a:pt x="7721" y="3504"/>
                  </a:cubicBezTo>
                  <a:cubicBezTo>
                    <a:pt x="7721" y="3504"/>
                    <a:pt x="1672" y="10465"/>
                    <a:pt x="851" y="12319"/>
                  </a:cubicBezTo>
                  <a:cubicBezTo>
                    <a:pt x="0" y="14143"/>
                    <a:pt x="699" y="15359"/>
                    <a:pt x="699" y="15359"/>
                  </a:cubicBezTo>
                  <a:cubicBezTo>
                    <a:pt x="699" y="15359"/>
                    <a:pt x="1210" y="15774"/>
                    <a:pt x="2038" y="15774"/>
                  </a:cubicBezTo>
                  <a:cubicBezTo>
                    <a:pt x="2535" y="15774"/>
                    <a:pt x="3146" y="15625"/>
                    <a:pt x="3830" y="15146"/>
                  </a:cubicBezTo>
                  <a:cubicBezTo>
                    <a:pt x="5684" y="13839"/>
                    <a:pt x="10578" y="4264"/>
                    <a:pt x="10578" y="4264"/>
                  </a:cubicBezTo>
                  <a:lnTo>
                    <a:pt x="13344" y="2380"/>
                  </a:lnTo>
                  <a:lnTo>
                    <a:pt x="13101" y="1924"/>
                  </a:lnTo>
                  <a:cubicBezTo>
                    <a:pt x="13101" y="1924"/>
                    <a:pt x="12493" y="1225"/>
                    <a:pt x="12037" y="1133"/>
                  </a:cubicBezTo>
                  <a:cubicBezTo>
                    <a:pt x="12016" y="1131"/>
                    <a:pt x="11993" y="1129"/>
                    <a:pt x="11967" y="1129"/>
                  </a:cubicBezTo>
                  <a:cubicBezTo>
                    <a:pt x="11424" y="1129"/>
                    <a:pt x="9818" y="1711"/>
                    <a:pt x="9818" y="1711"/>
                  </a:cubicBezTo>
                  <a:cubicBezTo>
                    <a:pt x="9818" y="1711"/>
                    <a:pt x="10791" y="951"/>
                    <a:pt x="10882" y="343"/>
                  </a:cubicBezTo>
                  <a:cubicBezTo>
                    <a:pt x="10906" y="153"/>
                    <a:pt x="10744" y="0"/>
                    <a:pt x="10571"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2242700" y="1391650"/>
              <a:ext cx="60075" cy="45625"/>
            </a:xfrm>
            <a:custGeom>
              <a:avLst/>
              <a:gdLst/>
              <a:ahLst/>
              <a:cxnLst/>
              <a:rect l="l" t="t" r="r" b="b"/>
              <a:pathLst>
                <a:path w="2403" h="1825" fill="none" extrusionOk="0">
                  <a:moveTo>
                    <a:pt x="1" y="1824"/>
                  </a:moveTo>
                  <a:cubicBezTo>
                    <a:pt x="1" y="1672"/>
                    <a:pt x="2402" y="213"/>
                    <a:pt x="2402" y="213"/>
                  </a:cubicBezTo>
                  <a:cubicBezTo>
                    <a:pt x="2402" y="213"/>
                    <a:pt x="2311" y="0"/>
                    <a:pt x="1946" y="0"/>
                  </a:cubicBezTo>
                  <a:cubicBezTo>
                    <a:pt x="1612" y="0"/>
                    <a:pt x="639" y="548"/>
                    <a:pt x="639" y="548"/>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2254875" y="1376450"/>
              <a:ext cx="47125" cy="15225"/>
            </a:xfrm>
            <a:custGeom>
              <a:avLst/>
              <a:gdLst/>
              <a:ahLst/>
              <a:cxnLst/>
              <a:rect l="l" t="t" r="r" b="b"/>
              <a:pathLst>
                <a:path w="1885" h="609" fill="none" extrusionOk="0">
                  <a:moveTo>
                    <a:pt x="0" y="608"/>
                  </a:moveTo>
                  <a:lnTo>
                    <a:pt x="1885"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2250300" y="1365050"/>
              <a:ext cx="40300" cy="13700"/>
            </a:xfrm>
            <a:custGeom>
              <a:avLst/>
              <a:gdLst/>
              <a:ahLst/>
              <a:cxnLst/>
              <a:rect l="l" t="t" r="r" b="b"/>
              <a:pathLst>
                <a:path w="1612" h="548" fill="none" extrusionOk="0">
                  <a:moveTo>
                    <a:pt x="1" y="548"/>
                  </a:moveTo>
                  <a:lnTo>
                    <a:pt x="1612"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2223700" y="1339225"/>
              <a:ext cx="26625" cy="69925"/>
            </a:xfrm>
            <a:custGeom>
              <a:avLst/>
              <a:gdLst/>
              <a:ahLst/>
              <a:cxnLst/>
              <a:rect l="l" t="t" r="r" b="b"/>
              <a:pathLst>
                <a:path w="1065" h="2797" fill="none" extrusionOk="0">
                  <a:moveTo>
                    <a:pt x="1065" y="0"/>
                  </a:moveTo>
                  <a:cubicBezTo>
                    <a:pt x="1065" y="0"/>
                    <a:pt x="518" y="1125"/>
                    <a:pt x="1" y="1398"/>
                  </a:cubicBezTo>
                  <a:cubicBezTo>
                    <a:pt x="1" y="1398"/>
                    <a:pt x="487" y="2219"/>
                    <a:pt x="62" y="2797"/>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1860475" y="1435575"/>
              <a:ext cx="220400" cy="295375"/>
            </a:xfrm>
            <a:custGeom>
              <a:avLst/>
              <a:gdLst/>
              <a:ahLst/>
              <a:cxnLst/>
              <a:rect l="l" t="t" r="r" b="b"/>
              <a:pathLst>
                <a:path w="8816" h="11815" extrusionOk="0">
                  <a:moveTo>
                    <a:pt x="2206" y="0"/>
                  </a:moveTo>
                  <a:cubicBezTo>
                    <a:pt x="1556" y="0"/>
                    <a:pt x="1065" y="189"/>
                    <a:pt x="1065" y="189"/>
                  </a:cubicBezTo>
                  <a:cubicBezTo>
                    <a:pt x="1065" y="189"/>
                    <a:pt x="1" y="857"/>
                    <a:pt x="1" y="2012"/>
                  </a:cubicBezTo>
                  <a:cubicBezTo>
                    <a:pt x="1" y="3168"/>
                    <a:pt x="4378" y="10432"/>
                    <a:pt x="4378" y="10432"/>
                  </a:cubicBezTo>
                  <a:cubicBezTo>
                    <a:pt x="4378" y="10432"/>
                    <a:pt x="5093" y="11814"/>
                    <a:pt x="6481" y="11814"/>
                  </a:cubicBezTo>
                  <a:cubicBezTo>
                    <a:pt x="6660" y="11814"/>
                    <a:pt x="6851" y="11791"/>
                    <a:pt x="7053" y="11739"/>
                  </a:cubicBezTo>
                  <a:cubicBezTo>
                    <a:pt x="8816" y="11283"/>
                    <a:pt x="8420" y="9611"/>
                    <a:pt x="8420" y="9611"/>
                  </a:cubicBezTo>
                  <a:cubicBezTo>
                    <a:pt x="8420" y="9611"/>
                    <a:pt x="5746" y="3168"/>
                    <a:pt x="4530" y="1253"/>
                  </a:cubicBezTo>
                  <a:cubicBezTo>
                    <a:pt x="3870" y="239"/>
                    <a:pt x="2938" y="0"/>
                    <a:pt x="2206"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1839975" y="1427375"/>
              <a:ext cx="192275" cy="220375"/>
            </a:xfrm>
            <a:custGeom>
              <a:avLst/>
              <a:gdLst/>
              <a:ahLst/>
              <a:cxnLst/>
              <a:rect l="l" t="t" r="r" b="b"/>
              <a:pathLst>
                <a:path w="7691" h="8815" extrusionOk="0">
                  <a:moveTo>
                    <a:pt x="3313" y="0"/>
                  </a:moveTo>
                  <a:cubicBezTo>
                    <a:pt x="0" y="1915"/>
                    <a:pt x="1763" y="8815"/>
                    <a:pt x="3070" y="8815"/>
                  </a:cubicBezTo>
                  <a:cubicBezTo>
                    <a:pt x="4377" y="8754"/>
                    <a:pt x="7690" y="5836"/>
                    <a:pt x="7690" y="5836"/>
                  </a:cubicBezTo>
                  <a:cubicBezTo>
                    <a:pt x="7690" y="5836"/>
                    <a:pt x="6535" y="3070"/>
                    <a:pt x="5775" y="1763"/>
                  </a:cubicBezTo>
                  <a:cubicBezTo>
                    <a:pt x="4985" y="456"/>
                    <a:pt x="331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1874150" y="2054275"/>
              <a:ext cx="46400" cy="448350"/>
            </a:xfrm>
            <a:custGeom>
              <a:avLst/>
              <a:gdLst/>
              <a:ahLst/>
              <a:cxnLst/>
              <a:rect l="l" t="t" r="r" b="b"/>
              <a:pathLst>
                <a:path w="1856" h="17934" fill="none" extrusionOk="0">
                  <a:moveTo>
                    <a:pt x="1" y="0"/>
                  </a:moveTo>
                  <a:lnTo>
                    <a:pt x="1855" y="17934"/>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1761700" y="2053500"/>
              <a:ext cx="40300" cy="449125"/>
            </a:xfrm>
            <a:custGeom>
              <a:avLst/>
              <a:gdLst/>
              <a:ahLst/>
              <a:cxnLst/>
              <a:rect l="l" t="t" r="r" b="b"/>
              <a:pathLst>
                <a:path w="1612" h="17965" fill="none" extrusionOk="0">
                  <a:moveTo>
                    <a:pt x="0" y="1"/>
                  </a:moveTo>
                  <a:lnTo>
                    <a:pt x="161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1518525" y="2053500"/>
              <a:ext cx="40300" cy="449125"/>
            </a:xfrm>
            <a:custGeom>
              <a:avLst/>
              <a:gdLst/>
              <a:ahLst/>
              <a:cxnLst/>
              <a:rect l="l" t="t" r="r" b="b"/>
              <a:pathLst>
                <a:path w="1612" h="17965" fill="none" extrusionOk="0">
                  <a:moveTo>
                    <a:pt x="1612" y="1"/>
                  </a:moveTo>
                  <a:lnTo>
                    <a:pt x="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1444825" y="1606700"/>
              <a:ext cx="374650" cy="453675"/>
            </a:xfrm>
            <a:custGeom>
              <a:avLst/>
              <a:gdLst/>
              <a:ahLst/>
              <a:cxnLst/>
              <a:rect l="l" t="t" r="r" b="b"/>
              <a:pathLst>
                <a:path w="14986" h="18147" extrusionOk="0">
                  <a:moveTo>
                    <a:pt x="973" y="0"/>
                  </a:moveTo>
                  <a:cubicBezTo>
                    <a:pt x="426" y="0"/>
                    <a:pt x="0" y="487"/>
                    <a:pt x="61" y="1034"/>
                  </a:cubicBezTo>
                  <a:lnTo>
                    <a:pt x="2280" y="17356"/>
                  </a:lnTo>
                  <a:cubicBezTo>
                    <a:pt x="2341" y="17812"/>
                    <a:pt x="2736" y="18147"/>
                    <a:pt x="3192" y="18147"/>
                  </a:cubicBezTo>
                  <a:lnTo>
                    <a:pt x="13982" y="18147"/>
                  </a:lnTo>
                  <a:cubicBezTo>
                    <a:pt x="14560" y="18147"/>
                    <a:pt x="14985" y="17660"/>
                    <a:pt x="14894" y="17113"/>
                  </a:cubicBezTo>
                  <a:lnTo>
                    <a:pt x="12706" y="791"/>
                  </a:lnTo>
                  <a:cubicBezTo>
                    <a:pt x="12645" y="335"/>
                    <a:pt x="12250" y="0"/>
                    <a:pt x="11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1615800" y="2023875"/>
              <a:ext cx="319175" cy="37250"/>
            </a:xfrm>
            <a:custGeom>
              <a:avLst/>
              <a:gdLst/>
              <a:ahLst/>
              <a:cxnLst/>
              <a:rect l="l" t="t" r="r" b="b"/>
              <a:pathLst>
                <a:path w="12767" h="1490" extrusionOk="0">
                  <a:moveTo>
                    <a:pt x="0" y="1"/>
                  </a:moveTo>
                  <a:lnTo>
                    <a:pt x="0" y="1490"/>
                  </a:lnTo>
                  <a:lnTo>
                    <a:pt x="12767" y="1490"/>
                  </a:lnTo>
                  <a:cubicBezTo>
                    <a:pt x="12767" y="669"/>
                    <a:pt x="12098" y="1"/>
                    <a:pt x="11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1792850" y="2401550"/>
              <a:ext cx="157325" cy="113850"/>
            </a:xfrm>
            <a:custGeom>
              <a:avLst/>
              <a:gdLst/>
              <a:ahLst/>
              <a:cxnLst/>
              <a:rect l="l" t="t" r="r" b="b"/>
              <a:pathLst>
                <a:path w="6293" h="4554" extrusionOk="0">
                  <a:moveTo>
                    <a:pt x="3314" y="0"/>
                  </a:moveTo>
                  <a:lnTo>
                    <a:pt x="1125" y="213"/>
                  </a:lnTo>
                  <a:lnTo>
                    <a:pt x="1" y="4438"/>
                  </a:lnTo>
                  <a:cubicBezTo>
                    <a:pt x="1" y="4438"/>
                    <a:pt x="3367" y="4553"/>
                    <a:pt x="5151" y="4553"/>
                  </a:cubicBezTo>
                  <a:cubicBezTo>
                    <a:pt x="5788" y="4553"/>
                    <a:pt x="6224" y="4539"/>
                    <a:pt x="6232" y="4499"/>
                  </a:cubicBezTo>
                  <a:cubicBezTo>
                    <a:pt x="6293" y="4347"/>
                    <a:pt x="3800" y="2857"/>
                    <a:pt x="3800" y="2857"/>
                  </a:cubicBezTo>
                  <a:lnTo>
                    <a:pt x="3010" y="1793"/>
                  </a:lnTo>
                  <a:lnTo>
                    <a:pt x="33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2182675" y="2401550"/>
              <a:ext cx="157325" cy="113850"/>
            </a:xfrm>
            <a:custGeom>
              <a:avLst/>
              <a:gdLst/>
              <a:ahLst/>
              <a:cxnLst/>
              <a:rect l="l" t="t" r="r" b="b"/>
              <a:pathLst>
                <a:path w="6293" h="4554" extrusionOk="0">
                  <a:moveTo>
                    <a:pt x="2311" y="0"/>
                  </a:moveTo>
                  <a:lnTo>
                    <a:pt x="122" y="213"/>
                  </a:lnTo>
                  <a:lnTo>
                    <a:pt x="1" y="4438"/>
                  </a:lnTo>
                  <a:cubicBezTo>
                    <a:pt x="1" y="4438"/>
                    <a:pt x="3351" y="4553"/>
                    <a:pt x="5138" y="4553"/>
                  </a:cubicBezTo>
                  <a:cubicBezTo>
                    <a:pt x="5777" y="4553"/>
                    <a:pt x="6216" y="4539"/>
                    <a:pt x="6232" y="4499"/>
                  </a:cubicBezTo>
                  <a:cubicBezTo>
                    <a:pt x="6293" y="4347"/>
                    <a:pt x="3770" y="2857"/>
                    <a:pt x="3770" y="2857"/>
                  </a:cubicBezTo>
                  <a:lnTo>
                    <a:pt x="2949" y="1976"/>
                  </a:lnTo>
                  <a:lnTo>
                    <a:pt x="2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1706975" y="1830875"/>
              <a:ext cx="541850" cy="582100"/>
            </a:xfrm>
            <a:custGeom>
              <a:avLst/>
              <a:gdLst/>
              <a:ahLst/>
              <a:cxnLst/>
              <a:rect l="l" t="t" r="r" b="b"/>
              <a:pathLst>
                <a:path w="21674" h="23284" extrusionOk="0">
                  <a:moveTo>
                    <a:pt x="6262" y="0"/>
                  </a:moveTo>
                  <a:lnTo>
                    <a:pt x="1" y="3040"/>
                  </a:lnTo>
                  <a:cubicBezTo>
                    <a:pt x="1" y="3040"/>
                    <a:pt x="1217" y="7052"/>
                    <a:pt x="6931" y="7721"/>
                  </a:cubicBezTo>
                  <a:cubicBezTo>
                    <a:pt x="8727" y="7931"/>
                    <a:pt x="10130" y="8003"/>
                    <a:pt x="11209" y="8003"/>
                  </a:cubicBezTo>
                  <a:cubicBezTo>
                    <a:pt x="13563" y="8003"/>
                    <a:pt x="14378" y="7660"/>
                    <a:pt x="14378" y="7660"/>
                  </a:cubicBezTo>
                  <a:lnTo>
                    <a:pt x="19059" y="23283"/>
                  </a:lnTo>
                  <a:lnTo>
                    <a:pt x="21582" y="23283"/>
                  </a:lnTo>
                  <a:cubicBezTo>
                    <a:pt x="21673" y="17569"/>
                    <a:pt x="20214" y="9332"/>
                    <a:pt x="19515" y="5806"/>
                  </a:cubicBezTo>
                  <a:cubicBezTo>
                    <a:pt x="19302" y="4711"/>
                    <a:pt x="18542" y="3800"/>
                    <a:pt x="17509" y="3374"/>
                  </a:cubicBezTo>
                  <a:cubicBezTo>
                    <a:pt x="12342" y="1186"/>
                    <a:pt x="6262" y="0"/>
                    <a:pt x="6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1569450" y="1818700"/>
              <a:ext cx="436950" cy="600350"/>
            </a:xfrm>
            <a:custGeom>
              <a:avLst/>
              <a:gdLst/>
              <a:ahLst/>
              <a:cxnLst/>
              <a:rect l="l" t="t" r="r" b="b"/>
              <a:pathLst>
                <a:path w="17478" h="24014" extrusionOk="0">
                  <a:moveTo>
                    <a:pt x="3253" y="1"/>
                  </a:moveTo>
                  <a:cubicBezTo>
                    <a:pt x="3253" y="1"/>
                    <a:pt x="0" y="5533"/>
                    <a:pt x="3101" y="7448"/>
                  </a:cubicBezTo>
                  <a:cubicBezTo>
                    <a:pt x="4602" y="8360"/>
                    <a:pt x="6618" y="8596"/>
                    <a:pt x="8296" y="8596"/>
                  </a:cubicBezTo>
                  <a:cubicBezTo>
                    <a:pt x="10084" y="8596"/>
                    <a:pt x="11490" y="8329"/>
                    <a:pt x="11490" y="8329"/>
                  </a:cubicBezTo>
                  <a:lnTo>
                    <a:pt x="11490" y="8329"/>
                  </a:lnTo>
                  <a:lnTo>
                    <a:pt x="9484" y="23922"/>
                  </a:lnTo>
                  <a:lnTo>
                    <a:pt x="12584" y="24013"/>
                  </a:lnTo>
                  <a:cubicBezTo>
                    <a:pt x="12584" y="24013"/>
                    <a:pt x="16292" y="11612"/>
                    <a:pt x="17265" y="6445"/>
                  </a:cubicBezTo>
                  <a:cubicBezTo>
                    <a:pt x="17478" y="5320"/>
                    <a:pt x="16931" y="4165"/>
                    <a:pt x="15867" y="3618"/>
                  </a:cubicBezTo>
                  <a:lnTo>
                    <a:pt x="10213" y="761"/>
                  </a:lnTo>
                  <a:lnTo>
                    <a:pt x="32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1865050" y="2472975"/>
              <a:ext cx="22050" cy="16750"/>
            </a:xfrm>
            <a:custGeom>
              <a:avLst/>
              <a:gdLst/>
              <a:ahLst/>
              <a:cxnLst/>
              <a:rect l="l" t="t" r="r" b="b"/>
              <a:pathLst>
                <a:path w="882" h="670" fill="none" extrusionOk="0">
                  <a:moveTo>
                    <a:pt x="882" y="0"/>
                  </a:moveTo>
                  <a:lnTo>
                    <a:pt x="0"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1852125" y="2454725"/>
              <a:ext cx="22825" cy="12950"/>
            </a:xfrm>
            <a:custGeom>
              <a:avLst/>
              <a:gdLst/>
              <a:ahLst/>
              <a:cxnLst/>
              <a:rect l="l" t="t" r="r" b="b"/>
              <a:pathLst>
                <a:path w="913" h="518" fill="none" extrusionOk="0">
                  <a:moveTo>
                    <a:pt x="912" y="1"/>
                  </a:moveTo>
                  <a:lnTo>
                    <a:pt x="0" y="5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2265500" y="2472975"/>
              <a:ext cx="11425" cy="20550"/>
            </a:xfrm>
            <a:custGeom>
              <a:avLst/>
              <a:gdLst/>
              <a:ahLst/>
              <a:cxnLst/>
              <a:rect l="l" t="t" r="r" b="b"/>
              <a:pathLst>
                <a:path w="457" h="822" fill="none" extrusionOk="0">
                  <a:moveTo>
                    <a:pt x="457" y="0"/>
                  </a:moveTo>
                  <a:lnTo>
                    <a:pt x="1" y="82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2240425" y="2450925"/>
              <a:ext cx="15975" cy="24350"/>
            </a:xfrm>
            <a:custGeom>
              <a:avLst/>
              <a:gdLst/>
              <a:ahLst/>
              <a:cxnLst/>
              <a:rect l="l" t="t" r="r" b="b"/>
              <a:pathLst>
                <a:path w="639" h="974" fill="none" extrusionOk="0">
                  <a:moveTo>
                    <a:pt x="639" y="1"/>
                  </a:moveTo>
                  <a:lnTo>
                    <a:pt x="1" y="974"/>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1623400" y="1405150"/>
              <a:ext cx="356400" cy="446250"/>
            </a:xfrm>
            <a:custGeom>
              <a:avLst/>
              <a:gdLst/>
              <a:ahLst/>
              <a:cxnLst/>
              <a:rect l="l" t="t" r="r" b="b"/>
              <a:pathLst>
                <a:path w="14256" h="17850" extrusionOk="0">
                  <a:moveTo>
                    <a:pt x="4370" y="0"/>
                  </a:moveTo>
                  <a:cubicBezTo>
                    <a:pt x="3444" y="0"/>
                    <a:pt x="1742" y="47"/>
                    <a:pt x="1155" y="372"/>
                  </a:cubicBezTo>
                  <a:cubicBezTo>
                    <a:pt x="152" y="2439"/>
                    <a:pt x="0" y="10646"/>
                    <a:pt x="0" y="10646"/>
                  </a:cubicBezTo>
                  <a:cubicBezTo>
                    <a:pt x="0" y="10646"/>
                    <a:pt x="152" y="13959"/>
                    <a:pt x="274" y="15874"/>
                  </a:cubicBezTo>
                  <a:cubicBezTo>
                    <a:pt x="335" y="16664"/>
                    <a:pt x="943" y="17333"/>
                    <a:pt x="1733" y="17424"/>
                  </a:cubicBezTo>
                  <a:cubicBezTo>
                    <a:pt x="4347" y="17698"/>
                    <a:pt x="9484" y="17850"/>
                    <a:pt x="9484" y="17850"/>
                  </a:cubicBezTo>
                  <a:cubicBezTo>
                    <a:pt x="9484" y="17850"/>
                    <a:pt x="11125" y="17819"/>
                    <a:pt x="11368" y="17211"/>
                  </a:cubicBezTo>
                  <a:cubicBezTo>
                    <a:pt x="11581" y="16604"/>
                    <a:pt x="11247" y="13655"/>
                    <a:pt x="11247" y="13655"/>
                  </a:cubicBezTo>
                  <a:cubicBezTo>
                    <a:pt x="11247" y="13655"/>
                    <a:pt x="14256" y="3290"/>
                    <a:pt x="13952" y="2378"/>
                  </a:cubicBezTo>
                  <a:cubicBezTo>
                    <a:pt x="13618" y="1467"/>
                    <a:pt x="12554" y="1071"/>
                    <a:pt x="12554" y="1071"/>
                  </a:cubicBezTo>
                  <a:cubicBezTo>
                    <a:pt x="11338" y="524"/>
                    <a:pt x="4985" y="8"/>
                    <a:pt x="4985" y="8"/>
                  </a:cubicBezTo>
                  <a:cubicBezTo>
                    <a:pt x="4985" y="8"/>
                    <a:pt x="4740" y="0"/>
                    <a:pt x="4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1856675" y="1962325"/>
              <a:ext cx="60075" cy="64625"/>
            </a:xfrm>
            <a:custGeom>
              <a:avLst/>
              <a:gdLst/>
              <a:ahLst/>
              <a:cxnLst/>
              <a:rect l="l" t="t" r="r" b="b"/>
              <a:pathLst>
                <a:path w="2403" h="2585" fill="none" extrusionOk="0">
                  <a:moveTo>
                    <a:pt x="1" y="2584"/>
                  </a:moveTo>
                  <a:cubicBezTo>
                    <a:pt x="1" y="2584"/>
                    <a:pt x="183" y="669"/>
                    <a:pt x="2402"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1504850" y="1413525"/>
              <a:ext cx="220400" cy="295375"/>
            </a:xfrm>
            <a:custGeom>
              <a:avLst/>
              <a:gdLst/>
              <a:ahLst/>
              <a:cxnLst/>
              <a:rect l="l" t="t" r="r" b="b"/>
              <a:pathLst>
                <a:path w="8816" h="11815" extrusionOk="0">
                  <a:moveTo>
                    <a:pt x="6610" y="1"/>
                  </a:moveTo>
                  <a:cubicBezTo>
                    <a:pt x="5879" y="1"/>
                    <a:pt x="4946" y="239"/>
                    <a:pt x="4286" y="1253"/>
                  </a:cubicBezTo>
                  <a:cubicBezTo>
                    <a:pt x="3071" y="3168"/>
                    <a:pt x="396" y="9612"/>
                    <a:pt x="396" y="9612"/>
                  </a:cubicBezTo>
                  <a:cubicBezTo>
                    <a:pt x="396" y="9612"/>
                    <a:pt x="1" y="11284"/>
                    <a:pt x="1764" y="11740"/>
                  </a:cubicBezTo>
                  <a:cubicBezTo>
                    <a:pt x="1965" y="11792"/>
                    <a:pt x="2156" y="11815"/>
                    <a:pt x="2336" y="11815"/>
                  </a:cubicBezTo>
                  <a:cubicBezTo>
                    <a:pt x="3723" y="11815"/>
                    <a:pt x="4438" y="10433"/>
                    <a:pt x="4438" y="10433"/>
                  </a:cubicBezTo>
                  <a:cubicBezTo>
                    <a:pt x="4438" y="10433"/>
                    <a:pt x="8815" y="3168"/>
                    <a:pt x="8815" y="2013"/>
                  </a:cubicBezTo>
                  <a:cubicBezTo>
                    <a:pt x="8815" y="858"/>
                    <a:pt x="7752" y="189"/>
                    <a:pt x="7752" y="189"/>
                  </a:cubicBezTo>
                  <a:cubicBezTo>
                    <a:pt x="7752" y="189"/>
                    <a:pt x="7260" y="1"/>
                    <a:pt x="6610"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1508650" y="1630400"/>
              <a:ext cx="490150" cy="117225"/>
            </a:xfrm>
            <a:custGeom>
              <a:avLst/>
              <a:gdLst/>
              <a:ahLst/>
              <a:cxnLst/>
              <a:rect l="l" t="t" r="r" b="b"/>
              <a:pathLst>
                <a:path w="19606" h="4689" extrusionOk="0">
                  <a:moveTo>
                    <a:pt x="2783" y="1"/>
                  </a:moveTo>
                  <a:cubicBezTo>
                    <a:pt x="1406" y="1"/>
                    <a:pt x="609" y="390"/>
                    <a:pt x="609" y="390"/>
                  </a:cubicBezTo>
                  <a:cubicBezTo>
                    <a:pt x="487" y="451"/>
                    <a:pt x="365" y="633"/>
                    <a:pt x="274" y="876"/>
                  </a:cubicBezTo>
                  <a:cubicBezTo>
                    <a:pt x="1" y="1879"/>
                    <a:pt x="578" y="2943"/>
                    <a:pt x="1551" y="3277"/>
                  </a:cubicBezTo>
                  <a:cubicBezTo>
                    <a:pt x="4751" y="4439"/>
                    <a:pt x="10909" y="4526"/>
                    <a:pt x="12695" y="4526"/>
                  </a:cubicBezTo>
                  <a:cubicBezTo>
                    <a:pt x="13013" y="4526"/>
                    <a:pt x="13192" y="4524"/>
                    <a:pt x="13192" y="4524"/>
                  </a:cubicBezTo>
                  <a:lnTo>
                    <a:pt x="14104" y="4676"/>
                  </a:lnTo>
                  <a:cubicBezTo>
                    <a:pt x="14158" y="4685"/>
                    <a:pt x="14216" y="4689"/>
                    <a:pt x="14276" y="4689"/>
                  </a:cubicBezTo>
                  <a:cubicBezTo>
                    <a:pt x="15252" y="4689"/>
                    <a:pt x="17083" y="3612"/>
                    <a:pt x="17083" y="3612"/>
                  </a:cubicBezTo>
                  <a:lnTo>
                    <a:pt x="19302" y="3673"/>
                  </a:lnTo>
                  <a:lnTo>
                    <a:pt x="19606" y="2548"/>
                  </a:lnTo>
                  <a:cubicBezTo>
                    <a:pt x="19606" y="2548"/>
                    <a:pt x="17022" y="1150"/>
                    <a:pt x="16475" y="1150"/>
                  </a:cubicBezTo>
                  <a:cubicBezTo>
                    <a:pt x="15928" y="1150"/>
                    <a:pt x="13192" y="2457"/>
                    <a:pt x="13192" y="2457"/>
                  </a:cubicBezTo>
                  <a:cubicBezTo>
                    <a:pt x="13192" y="2457"/>
                    <a:pt x="5989" y="390"/>
                    <a:pt x="3922" y="86"/>
                  </a:cubicBezTo>
                  <a:cubicBezTo>
                    <a:pt x="3508" y="25"/>
                    <a:pt x="3128" y="1"/>
                    <a:pt x="2783"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1548925" y="1406525"/>
              <a:ext cx="191525" cy="197150"/>
            </a:xfrm>
            <a:custGeom>
              <a:avLst/>
              <a:gdLst/>
              <a:ahLst/>
              <a:cxnLst/>
              <a:rect l="l" t="t" r="r" b="b"/>
              <a:pathLst>
                <a:path w="7661" h="7886" extrusionOk="0">
                  <a:moveTo>
                    <a:pt x="5375" y="1"/>
                  </a:moveTo>
                  <a:cubicBezTo>
                    <a:pt x="4620" y="1"/>
                    <a:pt x="3339" y="179"/>
                    <a:pt x="2523" y="1260"/>
                  </a:cubicBezTo>
                  <a:cubicBezTo>
                    <a:pt x="1277" y="2871"/>
                    <a:pt x="1" y="6123"/>
                    <a:pt x="1" y="6123"/>
                  </a:cubicBezTo>
                  <a:cubicBezTo>
                    <a:pt x="1" y="6123"/>
                    <a:pt x="2767" y="7825"/>
                    <a:pt x="4925" y="7886"/>
                  </a:cubicBezTo>
                  <a:cubicBezTo>
                    <a:pt x="4925" y="7886"/>
                    <a:pt x="7660" y="3053"/>
                    <a:pt x="7660" y="1989"/>
                  </a:cubicBezTo>
                  <a:cubicBezTo>
                    <a:pt x="7660" y="925"/>
                    <a:pt x="6293" y="135"/>
                    <a:pt x="5989" y="44"/>
                  </a:cubicBezTo>
                  <a:cubicBezTo>
                    <a:pt x="5989" y="44"/>
                    <a:pt x="5745" y="1"/>
                    <a:pt x="5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1563375" y="1634050"/>
              <a:ext cx="71450" cy="26625"/>
            </a:xfrm>
            <a:custGeom>
              <a:avLst/>
              <a:gdLst/>
              <a:ahLst/>
              <a:cxnLst/>
              <a:rect l="l" t="t" r="r" b="b"/>
              <a:pathLst>
                <a:path w="2858" h="1065" fill="none" extrusionOk="0">
                  <a:moveTo>
                    <a:pt x="2857" y="183"/>
                  </a:moveTo>
                  <a:cubicBezTo>
                    <a:pt x="2857" y="183"/>
                    <a:pt x="1216" y="1"/>
                    <a:pt x="0" y="1064"/>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1915200" y="1659125"/>
              <a:ext cx="5350" cy="59300"/>
            </a:xfrm>
            <a:custGeom>
              <a:avLst/>
              <a:gdLst/>
              <a:ahLst/>
              <a:cxnLst/>
              <a:rect l="l" t="t" r="r" b="b"/>
              <a:pathLst>
                <a:path w="214" h="2372" fill="none" extrusionOk="0">
                  <a:moveTo>
                    <a:pt x="213" y="1"/>
                  </a:moveTo>
                  <a:lnTo>
                    <a:pt x="0" y="2372"/>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1919000" y="1672050"/>
              <a:ext cx="62325" cy="24350"/>
            </a:xfrm>
            <a:custGeom>
              <a:avLst/>
              <a:gdLst/>
              <a:ahLst/>
              <a:cxnLst/>
              <a:rect l="l" t="t" r="r" b="b"/>
              <a:pathLst>
                <a:path w="2493" h="974" fill="none" extrusionOk="0">
                  <a:moveTo>
                    <a:pt x="0" y="0"/>
                  </a:moveTo>
                  <a:lnTo>
                    <a:pt x="2493" y="97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1920525" y="1691050"/>
              <a:ext cx="50925" cy="16725"/>
            </a:xfrm>
            <a:custGeom>
              <a:avLst/>
              <a:gdLst/>
              <a:ahLst/>
              <a:cxnLst/>
              <a:rect l="l" t="t" r="r" b="b"/>
              <a:pathLst>
                <a:path w="2037" h="669" fill="none" extrusionOk="0">
                  <a:moveTo>
                    <a:pt x="0" y="0"/>
                  </a:moveTo>
                  <a:lnTo>
                    <a:pt x="2037"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1916725" y="1707750"/>
              <a:ext cx="40300" cy="9150"/>
            </a:xfrm>
            <a:custGeom>
              <a:avLst/>
              <a:gdLst/>
              <a:ahLst/>
              <a:cxnLst/>
              <a:rect l="l" t="t" r="r" b="b"/>
              <a:pathLst>
                <a:path w="1612" h="366" fill="none" extrusionOk="0">
                  <a:moveTo>
                    <a:pt x="0" y="1"/>
                  </a:moveTo>
                  <a:lnTo>
                    <a:pt x="1611" y="366"/>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1662900" y="1471425"/>
              <a:ext cx="54750" cy="131500"/>
            </a:xfrm>
            <a:custGeom>
              <a:avLst/>
              <a:gdLst/>
              <a:ahLst/>
              <a:cxnLst/>
              <a:rect l="l" t="t" r="r" b="b"/>
              <a:pathLst>
                <a:path w="2190" h="5260" fill="none" extrusionOk="0">
                  <a:moveTo>
                    <a:pt x="1" y="5259"/>
                  </a:moveTo>
                  <a:cubicBezTo>
                    <a:pt x="1" y="5259"/>
                    <a:pt x="2037" y="1278"/>
                    <a:pt x="2189"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1775375" y="1209175"/>
              <a:ext cx="129975" cy="171550"/>
            </a:xfrm>
            <a:custGeom>
              <a:avLst/>
              <a:gdLst/>
              <a:ahLst/>
              <a:cxnLst/>
              <a:rect l="l" t="t" r="r" b="b"/>
              <a:pathLst>
                <a:path w="5199" h="6862" extrusionOk="0">
                  <a:moveTo>
                    <a:pt x="2478" y="1"/>
                  </a:moveTo>
                  <a:cubicBezTo>
                    <a:pt x="1779" y="1"/>
                    <a:pt x="1076" y="177"/>
                    <a:pt x="730" y="704"/>
                  </a:cubicBezTo>
                  <a:cubicBezTo>
                    <a:pt x="61" y="1767"/>
                    <a:pt x="1" y="3682"/>
                    <a:pt x="821" y="4989"/>
                  </a:cubicBezTo>
                  <a:cubicBezTo>
                    <a:pt x="1476" y="6032"/>
                    <a:pt x="2865" y="6862"/>
                    <a:pt x="3694" y="6862"/>
                  </a:cubicBezTo>
                  <a:cubicBezTo>
                    <a:pt x="3904" y="6862"/>
                    <a:pt x="4078" y="6808"/>
                    <a:pt x="4195" y="6692"/>
                  </a:cubicBezTo>
                  <a:cubicBezTo>
                    <a:pt x="5077" y="5263"/>
                    <a:pt x="5168" y="2284"/>
                    <a:pt x="5168" y="2284"/>
                  </a:cubicBezTo>
                  <a:cubicBezTo>
                    <a:pt x="5198" y="1798"/>
                    <a:pt x="4864" y="764"/>
                    <a:pt x="4226" y="369"/>
                  </a:cubicBezTo>
                  <a:cubicBezTo>
                    <a:pt x="3903" y="185"/>
                    <a:pt x="3192" y="1"/>
                    <a:pt x="2478"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1751825" y="1300450"/>
              <a:ext cx="95000" cy="146725"/>
            </a:xfrm>
            <a:custGeom>
              <a:avLst/>
              <a:gdLst/>
              <a:ahLst/>
              <a:cxnLst/>
              <a:rect l="l" t="t" r="r" b="b"/>
              <a:pathLst>
                <a:path w="3800" h="5869" extrusionOk="0">
                  <a:moveTo>
                    <a:pt x="1611" y="1"/>
                  </a:moveTo>
                  <a:lnTo>
                    <a:pt x="0" y="4287"/>
                  </a:lnTo>
                  <a:cubicBezTo>
                    <a:pt x="0" y="4287"/>
                    <a:pt x="616" y="5869"/>
                    <a:pt x="2134" y="5869"/>
                  </a:cubicBezTo>
                  <a:cubicBezTo>
                    <a:pt x="2162" y="5869"/>
                    <a:pt x="2190" y="5868"/>
                    <a:pt x="2219" y="5867"/>
                  </a:cubicBezTo>
                  <a:cubicBezTo>
                    <a:pt x="3800" y="5807"/>
                    <a:pt x="3526" y="4651"/>
                    <a:pt x="3526" y="4651"/>
                  </a:cubicBezTo>
                  <a:lnTo>
                    <a:pt x="3800" y="2615"/>
                  </a:lnTo>
                  <a:lnTo>
                    <a:pt x="161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1746500" y="1177200"/>
              <a:ext cx="202150" cy="164325"/>
            </a:xfrm>
            <a:custGeom>
              <a:avLst/>
              <a:gdLst/>
              <a:ahLst/>
              <a:cxnLst/>
              <a:rect l="l" t="t" r="r" b="b"/>
              <a:pathLst>
                <a:path w="8086" h="6573" extrusionOk="0">
                  <a:moveTo>
                    <a:pt x="6447" y="0"/>
                  </a:moveTo>
                  <a:cubicBezTo>
                    <a:pt x="6107" y="0"/>
                    <a:pt x="5698" y="594"/>
                    <a:pt x="5441" y="645"/>
                  </a:cubicBezTo>
                  <a:cubicBezTo>
                    <a:pt x="5431" y="646"/>
                    <a:pt x="5420" y="647"/>
                    <a:pt x="5407" y="647"/>
                  </a:cubicBezTo>
                  <a:cubicBezTo>
                    <a:pt x="5187" y="647"/>
                    <a:pt x="4572" y="503"/>
                    <a:pt x="3864" y="503"/>
                  </a:cubicBezTo>
                  <a:cubicBezTo>
                    <a:pt x="3378" y="503"/>
                    <a:pt x="2849" y="570"/>
                    <a:pt x="2371" y="797"/>
                  </a:cubicBezTo>
                  <a:cubicBezTo>
                    <a:pt x="1156" y="1344"/>
                    <a:pt x="882" y="2742"/>
                    <a:pt x="882" y="2742"/>
                  </a:cubicBezTo>
                  <a:cubicBezTo>
                    <a:pt x="882" y="2742"/>
                    <a:pt x="335" y="2925"/>
                    <a:pt x="183" y="3746"/>
                  </a:cubicBezTo>
                  <a:cubicBezTo>
                    <a:pt x="0" y="4566"/>
                    <a:pt x="1247" y="6572"/>
                    <a:pt x="1247" y="6572"/>
                  </a:cubicBezTo>
                  <a:lnTo>
                    <a:pt x="1642" y="5539"/>
                  </a:lnTo>
                  <a:cubicBezTo>
                    <a:pt x="1642" y="5539"/>
                    <a:pt x="1368" y="4840"/>
                    <a:pt x="1459" y="4323"/>
                  </a:cubicBezTo>
                  <a:cubicBezTo>
                    <a:pt x="1517" y="3998"/>
                    <a:pt x="1719" y="3937"/>
                    <a:pt x="1861" y="3937"/>
                  </a:cubicBezTo>
                  <a:cubicBezTo>
                    <a:pt x="1944" y="3937"/>
                    <a:pt x="2007" y="3958"/>
                    <a:pt x="2007" y="3958"/>
                  </a:cubicBezTo>
                  <a:lnTo>
                    <a:pt x="2007" y="4992"/>
                  </a:lnTo>
                  <a:lnTo>
                    <a:pt x="2463" y="4840"/>
                  </a:lnTo>
                  <a:lnTo>
                    <a:pt x="2463" y="3198"/>
                  </a:lnTo>
                  <a:cubicBezTo>
                    <a:pt x="2463" y="3198"/>
                    <a:pt x="2766" y="2621"/>
                    <a:pt x="3344" y="2591"/>
                  </a:cubicBezTo>
                  <a:cubicBezTo>
                    <a:pt x="3366" y="2588"/>
                    <a:pt x="3389" y="2587"/>
                    <a:pt x="3414" y="2587"/>
                  </a:cubicBezTo>
                  <a:cubicBezTo>
                    <a:pt x="4018" y="2587"/>
                    <a:pt x="5536" y="3269"/>
                    <a:pt x="6353" y="3502"/>
                  </a:cubicBezTo>
                  <a:cubicBezTo>
                    <a:pt x="6428" y="3526"/>
                    <a:pt x="6503" y="3536"/>
                    <a:pt x="6576" y="3536"/>
                  </a:cubicBezTo>
                  <a:cubicBezTo>
                    <a:pt x="7367" y="3536"/>
                    <a:pt x="8042" y="2291"/>
                    <a:pt x="7903" y="2013"/>
                  </a:cubicBezTo>
                  <a:cubicBezTo>
                    <a:pt x="7850" y="1924"/>
                    <a:pt x="7759" y="1892"/>
                    <a:pt x="7658" y="1892"/>
                  </a:cubicBezTo>
                  <a:cubicBezTo>
                    <a:pt x="7416" y="1892"/>
                    <a:pt x="7113" y="2074"/>
                    <a:pt x="7113" y="2074"/>
                  </a:cubicBezTo>
                  <a:cubicBezTo>
                    <a:pt x="7113" y="2074"/>
                    <a:pt x="8086" y="1132"/>
                    <a:pt x="7721" y="736"/>
                  </a:cubicBezTo>
                  <a:cubicBezTo>
                    <a:pt x="7639" y="639"/>
                    <a:pt x="7542" y="603"/>
                    <a:pt x="7443" y="603"/>
                  </a:cubicBezTo>
                  <a:cubicBezTo>
                    <a:pt x="7138" y="603"/>
                    <a:pt x="6809" y="949"/>
                    <a:pt x="6809" y="949"/>
                  </a:cubicBezTo>
                  <a:cubicBezTo>
                    <a:pt x="6809" y="949"/>
                    <a:pt x="6961" y="372"/>
                    <a:pt x="6627" y="68"/>
                  </a:cubicBezTo>
                  <a:cubicBezTo>
                    <a:pt x="6570" y="20"/>
                    <a:pt x="6510" y="0"/>
                    <a:pt x="6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1827050" y="1274625"/>
              <a:ext cx="42575" cy="42575"/>
            </a:xfrm>
            <a:custGeom>
              <a:avLst/>
              <a:gdLst/>
              <a:ahLst/>
              <a:cxnLst/>
              <a:rect l="l" t="t" r="r" b="b"/>
              <a:pathLst>
                <a:path w="1703" h="1703" fill="none" extrusionOk="0">
                  <a:moveTo>
                    <a:pt x="1703" y="852"/>
                  </a:moveTo>
                  <a:cubicBezTo>
                    <a:pt x="1703" y="1308"/>
                    <a:pt x="1338" y="1703"/>
                    <a:pt x="851" y="1703"/>
                  </a:cubicBezTo>
                  <a:cubicBezTo>
                    <a:pt x="396" y="1703"/>
                    <a:pt x="0" y="1308"/>
                    <a:pt x="0" y="852"/>
                  </a:cubicBezTo>
                  <a:cubicBezTo>
                    <a:pt x="0" y="396"/>
                    <a:pt x="396" y="1"/>
                    <a:pt x="851" y="1"/>
                  </a:cubicBezTo>
                  <a:cubicBezTo>
                    <a:pt x="1338" y="1"/>
                    <a:pt x="1703" y="396"/>
                    <a:pt x="1703"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1884050" y="1274625"/>
              <a:ext cx="41800" cy="42575"/>
            </a:xfrm>
            <a:custGeom>
              <a:avLst/>
              <a:gdLst/>
              <a:ahLst/>
              <a:cxnLst/>
              <a:rect l="l" t="t" r="r" b="b"/>
              <a:pathLst>
                <a:path w="1672" h="1703" fill="none" extrusionOk="0">
                  <a:moveTo>
                    <a:pt x="1672" y="852"/>
                  </a:moveTo>
                  <a:cubicBezTo>
                    <a:pt x="1672" y="1308"/>
                    <a:pt x="1307" y="1703"/>
                    <a:pt x="821" y="1703"/>
                  </a:cubicBezTo>
                  <a:cubicBezTo>
                    <a:pt x="365" y="1703"/>
                    <a:pt x="0" y="1308"/>
                    <a:pt x="0" y="852"/>
                  </a:cubicBezTo>
                  <a:cubicBezTo>
                    <a:pt x="0" y="396"/>
                    <a:pt x="365" y="1"/>
                    <a:pt x="821" y="1"/>
                  </a:cubicBezTo>
                  <a:cubicBezTo>
                    <a:pt x="1307" y="1"/>
                    <a:pt x="1672" y="396"/>
                    <a:pt x="1672"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1869600" y="1295900"/>
              <a:ext cx="14475" cy="25"/>
            </a:xfrm>
            <a:custGeom>
              <a:avLst/>
              <a:gdLst/>
              <a:ahLst/>
              <a:cxnLst/>
              <a:rect l="l" t="t" r="r" b="b"/>
              <a:pathLst>
                <a:path w="579" h="1" fill="none" extrusionOk="0">
                  <a:moveTo>
                    <a:pt x="1" y="1"/>
                  </a:moveTo>
                  <a:lnTo>
                    <a:pt x="578"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751825" y="1407600"/>
              <a:ext cx="68400" cy="48675"/>
            </a:xfrm>
            <a:custGeom>
              <a:avLst/>
              <a:gdLst/>
              <a:ahLst/>
              <a:cxnLst/>
              <a:rect l="l" t="t" r="r" b="b"/>
              <a:pathLst>
                <a:path w="2736" h="1947" fill="none" extrusionOk="0">
                  <a:moveTo>
                    <a:pt x="0" y="1"/>
                  </a:moveTo>
                  <a:cubicBezTo>
                    <a:pt x="0" y="1"/>
                    <a:pt x="578" y="1946"/>
                    <a:pt x="2736" y="15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941025" y="1475225"/>
              <a:ext cx="378450" cy="245475"/>
            </a:xfrm>
            <a:custGeom>
              <a:avLst/>
              <a:gdLst/>
              <a:ahLst/>
              <a:cxnLst/>
              <a:rect l="l" t="t" r="r" b="b"/>
              <a:pathLst>
                <a:path w="15138" h="9819" extrusionOk="0">
                  <a:moveTo>
                    <a:pt x="1794" y="1"/>
                  </a:moveTo>
                  <a:cubicBezTo>
                    <a:pt x="1490" y="1"/>
                    <a:pt x="1247" y="214"/>
                    <a:pt x="1217" y="518"/>
                  </a:cubicBezTo>
                  <a:lnTo>
                    <a:pt x="62" y="9150"/>
                  </a:lnTo>
                  <a:cubicBezTo>
                    <a:pt x="1" y="9515"/>
                    <a:pt x="274" y="9819"/>
                    <a:pt x="639" y="9819"/>
                  </a:cubicBezTo>
                  <a:lnTo>
                    <a:pt x="13344" y="9819"/>
                  </a:lnTo>
                  <a:cubicBezTo>
                    <a:pt x="13648" y="9819"/>
                    <a:pt x="13892" y="9606"/>
                    <a:pt x="13922" y="9302"/>
                  </a:cubicBezTo>
                  <a:lnTo>
                    <a:pt x="15077" y="670"/>
                  </a:lnTo>
                  <a:cubicBezTo>
                    <a:pt x="15138" y="305"/>
                    <a:pt x="14864" y="1"/>
                    <a:pt x="14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2107450" y="1578575"/>
              <a:ext cx="69175" cy="69175"/>
            </a:xfrm>
            <a:custGeom>
              <a:avLst/>
              <a:gdLst/>
              <a:ahLst/>
              <a:cxnLst/>
              <a:rect l="l" t="t" r="r" b="b"/>
              <a:pathLst>
                <a:path w="2767" h="2767" extrusionOk="0">
                  <a:moveTo>
                    <a:pt x="1368" y="1"/>
                  </a:moveTo>
                  <a:cubicBezTo>
                    <a:pt x="608" y="1"/>
                    <a:pt x="0" y="639"/>
                    <a:pt x="0" y="1399"/>
                  </a:cubicBezTo>
                  <a:cubicBezTo>
                    <a:pt x="0" y="2159"/>
                    <a:pt x="608" y="2767"/>
                    <a:pt x="1368" y="2767"/>
                  </a:cubicBezTo>
                  <a:cubicBezTo>
                    <a:pt x="2128" y="2767"/>
                    <a:pt x="2766" y="2159"/>
                    <a:pt x="2766" y="1399"/>
                  </a:cubicBezTo>
                  <a:cubicBezTo>
                    <a:pt x="2766" y="639"/>
                    <a:pt x="2128" y="1"/>
                    <a:pt x="1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1700150" y="1567175"/>
              <a:ext cx="201400" cy="76775"/>
            </a:xfrm>
            <a:custGeom>
              <a:avLst/>
              <a:gdLst/>
              <a:ahLst/>
              <a:cxnLst/>
              <a:rect l="l" t="t" r="r" b="b"/>
              <a:pathLst>
                <a:path w="8056" h="3071" fill="none" extrusionOk="0">
                  <a:moveTo>
                    <a:pt x="0" y="2828"/>
                  </a:moveTo>
                  <a:cubicBezTo>
                    <a:pt x="0" y="2828"/>
                    <a:pt x="4924" y="3071"/>
                    <a:pt x="8055"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1930400" y="1498025"/>
              <a:ext cx="7625" cy="134525"/>
            </a:xfrm>
            <a:custGeom>
              <a:avLst/>
              <a:gdLst/>
              <a:ahLst/>
              <a:cxnLst/>
              <a:rect l="l" t="t" r="r" b="b"/>
              <a:pathLst>
                <a:path w="305" h="5381" fill="none" extrusionOk="0">
                  <a:moveTo>
                    <a:pt x="152" y="1"/>
                  </a:moveTo>
                  <a:cubicBezTo>
                    <a:pt x="152" y="1"/>
                    <a:pt x="304" y="3679"/>
                    <a:pt x="0" y="53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1803500" y="1338450"/>
              <a:ext cx="35725" cy="34975"/>
            </a:xfrm>
            <a:custGeom>
              <a:avLst/>
              <a:gdLst/>
              <a:ahLst/>
              <a:cxnLst/>
              <a:rect l="l" t="t" r="r" b="b"/>
              <a:pathLst>
                <a:path w="1429" h="1399" fill="none" extrusionOk="0">
                  <a:moveTo>
                    <a:pt x="0" y="1"/>
                  </a:moveTo>
                  <a:cubicBezTo>
                    <a:pt x="0" y="1"/>
                    <a:pt x="61" y="913"/>
                    <a:pt x="1429" y="1399"/>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2236625" y="1213075"/>
              <a:ext cx="246225" cy="208225"/>
            </a:xfrm>
            <a:custGeom>
              <a:avLst/>
              <a:gdLst/>
              <a:ahLst/>
              <a:cxnLst/>
              <a:rect l="l" t="t" r="r" b="b"/>
              <a:pathLst>
                <a:path w="9849" h="8329" extrusionOk="0">
                  <a:moveTo>
                    <a:pt x="4378" y="0"/>
                  </a:moveTo>
                  <a:cubicBezTo>
                    <a:pt x="4317" y="0"/>
                    <a:pt x="4286" y="0"/>
                    <a:pt x="4226" y="31"/>
                  </a:cubicBezTo>
                  <a:cubicBezTo>
                    <a:pt x="3739" y="396"/>
                    <a:pt x="548" y="2949"/>
                    <a:pt x="1" y="7812"/>
                  </a:cubicBezTo>
                  <a:cubicBezTo>
                    <a:pt x="1" y="7934"/>
                    <a:pt x="92" y="8055"/>
                    <a:pt x="213" y="8055"/>
                  </a:cubicBezTo>
                  <a:lnTo>
                    <a:pt x="5624" y="8329"/>
                  </a:lnTo>
                  <a:cubicBezTo>
                    <a:pt x="5745" y="8329"/>
                    <a:pt x="5837" y="8238"/>
                    <a:pt x="5837" y="8116"/>
                  </a:cubicBezTo>
                  <a:cubicBezTo>
                    <a:pt x="6293" y="3982"/>
                    <a:pt x="8694" y="1490"/>
                    <a:pt x="9697" y="639"/>
                  </a:cubicBezTo>
                  <a:cubicBezTo>
                    <a:pt x="9849" y="517"/>
                    <a:pt x="9758" y="274"/>
                    <a:pt x="9575" y="274"/>
                  </a:cubicBezTo>
                  <a:lnTo>
                    <a:pt x="4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2250300" y="1226000"/>
              <a:ext cx="208250" cy="182400"/>
            </a:xfrm>
            <a:custGeom>
              <a:avLst/>
              <a:gdLst/>
              <a:ahLst/>
              <a:cxnLst/>
              <a:rect l="l" t="t" r="r" b="b"/>
              <a:pathLst>
                <a:path w="8330" h="7296" extrusionOk="0">
                  <a:moveTo>
                    <a:pt x="5067" y="969"/>
                  </a:moveTo>
                  <a:cubicBezTo>
                    <a:pt x="5091" y="969"/>
                    <a:pt x="5114" y="970"/>
                    <a:pt x="5138" y="973"/>
                  </a:cubicBezTo>
                  <a:cubicBezTo>
                    <a:pt x="5411" y="1034"/>
                    <a:pt x="5502" y="1246"/>
                    <a:pt x="5320" y="1490"/>
                  </a:cubicBezTo>
                  <a:cubicBezTo>
                    <a:pt x="5188" y="1701"/>
                    <a:pt x="4919" y="1866"/>
                    <a:pt x="4671" y="1866"/>
                  </a:cubicBezTo>
                  <a:cubicBezTo>
                    <a:pt x="4633" y="1866"/>
                    <a:pt x="4596" y="1862"/>
                    <a:pt x="4560" y="1854"/>
                  </a:cubicBezTo>
                  <a:cubicBezTo>
                    <a:pt x="4287" y="1824"/>
                    <a:pt x="4195" y="1581"/>
                    <a:pt x="4347" y="1338"/>
                  </a:cubicBezTo>
                  <a:cubicBezTo>
                    <a:pt x="4514" y="1115"/>
                    <a:pt x="4808" y="969"/>
                    <a:pt x="5067" y="969"/>
                  </a:cubicBezTo>
                  <a:close/>
                  <a:moveTo>
                    <a:pt x="3922" y="0"/>
                  </a:moveTo>
                  <a:cubicBezTo>
                    <a:pt x="3831" y="61"/>
                    <a:pt x="3709" y="152"/>
                    <a:pt x="3557" y="304"/>
                  </a:cubicBezTo>
                  <a:cubicBezTo>
                    <a:pt x="3223" y="578"/>
                    <a:pt x="2797" y="1003"/>
                    <a:pt x="2341" y="1581"/>
                  </a:cubicBezTo>
                  <a:cubicBezTo>
                    <a:pt x="1764" y="2280"/>
                    <a:pt x="1186" y="3222"/>
                    <a:pt x="730" y="4347"/>
                  </a:cubicBezTo>
                  <a:cubicBezTo>
                    <a:pt x="426" y="5076"/>
                    <a:pt x="183" y="5927"/>
                    <a:pt x="31" y="6839"/>
                  </a:cubicBezTo>
                  <a:cubicBezTo>
                    <a:pt x="31" y="6900"/>
                    <a:pt x="31" y="6961"/>
                    <a:pt x="1" y="7052"/>
                  </a:cubicBezTo>
                  <a:lnTo>
                    <a:pt x="4834" y="7295"/>
                  </a:lnTo>
                  <a:cubicBezTo>
                    <a:pt x="4864" y="7174"/>
                    <a:pt x="4864" y="7082"/>
                    <a:pt x="4895" y="6991"/>
                  </a:cubicBezTo>
                  <a:cubicBezTo>
                    <a:pt x="5016" y="6110"/>
                    <a:pt x="5229" y="5319"/>
                    <a:pt x="5502" y="4590"/>
                  </a:cubicBezTo>
                  <a:cubicBezTo>
                    <a:pt x="6019" y="3192"/>
                    <a:pt x="6718" y="2097"/>
                    <a:pt x="7387" y="1246"/>
                  </a:cubicBezTo>
                  <a:cubicBezTo>
                    <a:pt x="7721" y="851"/>
                    <a:pt x="8025" y="487"/>
                    <a:pt x="8329" y="213"/>
                  </a:cubicBezTo>
                  <a:lnTo>
                    <a:pt x="39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250300" y="1290575"/>
              <a:ext cx="137575" cy="117825"/>
            </a:xfrm>
            <a:custGeom>
              <a:avLst/>
              <a:gdLst/>
              <a:ahLst/>
              <a:cxnLst/>
              <a:rect l="l" t="t" r="r" b="b"/>
              <a:pathLst>
                <a:path w="5503" h="4713" extrusionOk="0">
                  <a:moveTo>
                    <a:pt x="4155" y="0"/>
                  </a:moveTo>
                  <a:cubicBezTo>
                    <a:pt x="3838" y="0"/>
                    <a:pt x="1452" y="1343"/>
                    <a:pt x="730" y="1764"/>
                  </a:cubicBezTo>
                  <a:cubicBezTo>
                    <a:pt x="426" y="2493"/>
                    <a:pt x="183" y="3314"/>
                    <a:pt x="31" y="4256"/>
                  </a:cubicBezTo>
                  <a:cubicBezTo>
                    <a:pt x="31" y="4317"/>
                    <a:pt x="31" y="4378"/>
                    <a:pt x="1" y="4469"/>
                  </a:cubicBezTo>
                  <a:lnTo>
                    <a:pt x="4834" y="4712"/>
                  </a:lnTo>
                  <a:cubicBezTo>
                    <a:pt x="4834" y="4591"/>
                    <a:pt x="4864" y="4499"/>
                    <a:pt x="4864" y="4378"/>
                  </a:cubicBezTo>
                  <a:cubicBezTo>
                    <a:pt x="5016" y="3527"/>
                    <a:pt x="5229" y="2736"/>
                    <a:pt x="5502" y="2007"/>
                  </a:cubicBezTo>
                  <a:cubicBezTo>
                    <a:pt x="5229" y="1551"/>
                    <a:pt x="4347" y="31"/>
                    <a:pt x="4165" y="1"/>
                  </a:cubicBezTo>
                  <a:cubicBezTo>
                    <a:pt x="4162" y="0"/>
                    <a:pt x="4159" y="0"/>
                    <a:pt x="4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262450" y="1707750"/>
              <a:ext cx="1177850" cy="39550"/>
            </a:xfrm>
            <a:custGeom>
              <a:avLst/>
              <a:gdLst/>
              <a:ahLst/>
              <a:cxnLst/>
              <a:rect l="l" t="t" r="r" b="b"/>
              <a:pathLst>
                <a:path w="47114" h="1582" extrusionOk="0">
                  <a:moveTo>
                    <a:pt x="0" y="1"/>
                  </a:moveTo>
                  <a:lnTo>
                    <a:pt x="0" y="1582"/>
                  </a:lnTo>
                  <a:lnTo>
                    <a:pt x="47114" y="1582"/>
                  </a:lnTo>
                  <a:lnTo>
                    <a:pt x="47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102875" y="1747275"/>
              <a:ext cx="213550" cy="797150"/>
            </a:xfrm>
            <a:custGeom>
              <a:avLst/>
              <a:gdLst/>
              <a:ahLst/>
              <a:cxnLst/>
              <a:rect l="l" t="t" r="r" b="b"/>
              <a:pathLst>
                <a:path w="8542" h="31886" extrusionOk="0">
                  <a:moveTo>
                    <a:pt x="6383" y="1"/>
                  </a:moveTo>
                  <a:lnTo>
                    <a:pt x="0" y="31886"/>
                  </a:lnTo>
                  <a:lnTo>
                    <a:pt x="821" y="31886"/>
                  </a:lnTo>
                  <a:lnTo>
                    <a:pt x="8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387100" y="1747275"/>
              <a:ext cx="213550" cy="797150"/>
            </a:xfrm>
            <a:custGeom>
              <a:avLst/>
              <a:gdLst/>
              <a:ahLst/>
              <a:cxnLst/>
              <a:rect l="l" t="t" r="r" b="b"/>
              <a:pathLst>
                <a:path w="8542" h="31886" extrusionOk="0">
                  <a:moveTo>
                    <a:pt x="0" y="1"/>
                  </a:moveTo>
                  <a:lnTo>
                    <a:pt x="7721" y="31886"/>
                  </a:lnTo>
                  <a:lnTo>
                    <a:pt x="8541" y="31886"/>
                  </a:lnTo>
                  <a:lnTo>
                    <a:pt x="2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490825" y="1911175"/>
              <a:ext cx="202525" cy="351325"/>
            </a:xfrm>
            <a:custGeom>
              <a:avLst/>
              <a:gdLst/>
              <a:ahLst/>
              <a:cxnLst/>
              <a:rect l="l" t="t" r="r" b="b"/>
              <a:pathLst>
                <a:path w="8101" h="14053" extrusionOk="0">
                  <a:moveTo>
                    <a:pt x="1935" y="1"/>
                  </a:moveTo>
                  <a:cubicBezTo>
                    <a:pt x="986" y="1"/>
                    <a:pt x="1" y="734"/>
                    <a:pt x="350" y="2381"/>
                  </a:cubicBezTo>
                  <a:cubicBezTo>
                    <a:pt x="1079" y="5755"/>
                    <a:pt x="2751" y="4752"/>
                    <a:pt x="3268" y="6089"/>
                  </a:cubicBezTo>
                  <a:cubicBezTo>
                    <a:pt x="3815" y="7457"/>
                    <a:pt x="2751" y="8977"/>
                    <a:pt x="3572" y="10405"/>
                  </a:cubicBezTo>
                  <a:cubicBezTo>
                    <a:pt x="4392" y="11834"/>
                    <a:pt x="5912" y="11165"/>
                    <a:pt x="6885" y="14053"/>
                  </a:cubicBezTo>
                  <a:cubicBezTo>
                    <a:pt x="6885" y="14053"/>
                    <a:pt x="8101" y="11530"/>
                    <a:pt x="7797" y="9889"/>
                  </a:cubicBezTo>
                  <a:cubicBezTo>
                    <a:pt x="7523" y="8217"/>
                    <a:pt x="6034" y="8582"/>
                    <a:pt x="6429" y="6606"/>
                  </a:cubicBezTo>
                  <a:cubicBezTo>
                    <a:pt x="6854" y="4600"/>
                    <a:pt x="6490" y="3414"/>
                    <a:pt x="5304" y="3232"/>
                  </a:cubicBezTo>
                  <a:cubicBezTo>
                    <a:pt x="4119" y="3019"/>
                    <a:pt x="4088" y="2047"/>
                    <a:pt x="3268" y="679"/>
                  </a:cubicBezTo>
                  <a:cubicBezTo>
                    <a:pt x="3003" y="238"/>
                    <a:pt x="2475"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2542875" y="1958525"/>
              <a:ext cx="126925" cy="365525"/>
            </a:xfrm>
            <a:custGeom>
              <a:avLst/>
              <a:gdLst/>
              <a:ahLst/>
              <a:cxnLst/>
              <a:rect l="l" t="t" r="r" b="b"/>
              <a:pathLst>
                <a:path w="5077" h="14621" extrusionOk="0">
                  <a:moveTo>
                    <a:pt x="122" y="1"/>
                  </a:moveTo>
                  <a:lnTo>
                    <a:pt x="0" y="92"/>
                  </a:lnTo>
                  <a:cubicBezTo>
                    <a:pt x="2918" y="3557"/>
                    <a:pt x="4043" y="7326"/>
                    <a:pt x="4468" y="9849"/>
                  </a:cubicBezTo>
                  <a:cubicBezTo>
                    <a:pt x="4924" y="12615"/>
                    <a:pt x="4681" y="14590"/>
                    <a:pt x="4681" y="14590"/>
                  </a:cubicBezTo>
                  <a:lnTo>
                    <a:pt x="4863" y="14621"/>
                  </a:lnTo>
                  <a:cubicBezTo>
                    <a:pt x="4863" y="14590"/>
                    <a:pt x="5076" y="12615"/>
                    <a:pt x="4620" y="9849"/>
                  </a:cubicBezTo>
                  <a:cubicBezTo>
                    <a:pt x="4195" y="7265"/>
                    <a:pt x="3070" y="3496"/>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2662175" y="1975900"/>
              <a:ext cx="169875" cy="296475"/>
            </a:xfrm>
            <a:custGeom>
              <a:avLst/>
              <a:gdLst/>
              <a:ahLst/>
              <a:cxnLst/>
              <a:rect l="l" t="t" r="r" b="b"/>
              <a:pathLst>
                <a:path w="6795" h="11859" extrusionOk="0">
                  <a:moveTo>
                    <a:pt x="5188" y="1"/>
                  </a:moveTo>
                  <a:cubicBezTo>
                    <a:pt x="4730" y="1"/>
                    <a:pt x="4276" y="204"/>
                    <a:pt x="4043" y="582"/>
                  </a:cubicBezTo>
                  <a:cubicBezTo>
                    <a:pt x="3374" y="1707"/>
                    <a:pt x="3344" y="2527"/>
                    <a:pt x="2341" y="2710"/>
                  </a:cubicBezTo>
                  <a:cubicBezTo>
                    <a:pt x="1338" y="2892"/>
                    <a:pt x="1034" y="3865"/>
                    <a:pt x="1398" y="5567"/>
                  </a:cubicBezTo>
                  <a:cubicBezTo>
                    <a:pt x="1733" y="7239"/>
                    <a:pt x="487" y="6935"/>
                    <a:pt x="243" y="8333"/>
                  </a:cubicBezTo>
                  <a:cubicBezTo>
                    <a:pt x="0" y="9731"/>
                    <a:pt x="1003" y="11859"/>
                    <a:pt x="1003" y="11859"/>
                  </a:cubicBezTo>
                  <a:cubicBezTo>
                    <a:pt x="1854" y="9397"/>
                    <a:pt x="3101" y="9974"/>
                    <a:pt x="3800" y="8759"/>
                  </a:cubicBezTo>
                  <a:cubicBezTo>
                    <a:pt x="4468" y="7573"/>
                    <a:pt x="3617" y="6266"/>
                    <a:pt x="4043" y="5141"/>
                  </a:cubicBezTo>
                  <a:cubicBezTo>
                    <a:pt x="4499" y="4017"/>
                    <a:pt x="5927" y="4838"/>
                    <a:pt x="6505" y="1980"/>
                  </a:cubicBezTo>
                  <a:cubicBezTo>
                    <a:pt x="6794" y="612"/>
                    <a:pt x="5983" y="1"/>
                    <a:pt x="5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2681175" y="2015525"/>
              <a:ext cx="107925" cy="308525"/>
            </a:xfrm>
            <a:custGeom>
              <a:avLst/>
              <a:gdLst/>
              <a:ahLst/>
              <a:cxnLst/>
              <a:rect l="l" t="t" r="r" b="b"/>
              <a:pathLst>
                <a:path w="4317" h="12341" extrusionOk="0">
                  <a:moveTo>
                    <a:pt x="4195" y="0"/>
                  </a:moveTo>
                  <a:cubicBezTo>
                    <a:pt x="1702" y="2949"/>
                    <a:pt x="760" y="6140"/>
                    <a:pt x="395" y="8298"/>
                  </a:cubicBezTo>
                  <a:cubicBezTo>
                    <a:pt x="0" y="10639"/>
                    <a:pt x="213" y="12341"/>
                    <a:pt x="213" y="12341"/>
                  </a:cubicBezTo>
                  <a:lnTo>
                    <a:pt x="335" y="12310"/>
                  </a:lnTo>
                  <a:cubicBezTo>
                    <a:pt x="335" y="12310"/>
                    <a:pt x="152" y="10639"/>
                    <a:pt x="547" y="8329"/>
                  </a:cubicBezTo>
                  <a:cubicBezTo>
                    <a:pt x="882" y="6171"/>
                    <a:pt x="1824" y="3009"/>
                    <a:pt x="4316" y="91"/>
                  </a:cubicBezTo>
                  <a:lnTo>
                    <a:pt x="4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2552750" y="2297425"/>
              <a:ext cx="242425" cy="238650"/>
            </a:xfrm>
            <a:custGeom>
              <a:avLst/>
              <a:gdLst/>
              <a:ahLst/>
              <a:cxnLst/>
              <a:rect l="l" t="t" r="r" b="b"/>
              <a:pathLst>
                <a:path w="9697" h="9546" extrusionOk="0">
                  <a:moveTo>
                    <a:pt x="0" y="1"/>
                  </a:moveTo>
                  <a:lnTo>
                    <a:pt x="1429" y="9545"/>
                  </a:lnTo>
                  <a:lnTo>
                    <a:pt x="8298" y="9545"/>
                  </a:lnTo>
                  <a:lnTo>
                    <a:pt x="96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2563375" y="2297425"/>
              <a:ext cx="58550" cy="238650"/>
            </a:xfrm>
            <a:custGeom>
              <a:avLst/>
              <a:gdLst/>
              <a:ahLst/>
              <a:cxnLst/>
              <a:rect l="l" t="t" r="r" b="b"/>
              <a:pathLst>
                <a:path w="2342" h="9546" extrusionOk="0">
                  <a:moveTo>
                    <a:pt x="1" y="1"/>
                  </a:moveTo>
                  <a:lnTo>
                    <a:pt x="1399" y="9545"/>
                  </a:lnTo>
                  <a:lnTo>
                    <a:pt x="2341" y="9545"/>
                  </a:lnTo>
                  <a:lnTo>
                    <a:pt x="91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2713850" y="2297425"/>
              <a:ext cx="81325" cy="238650"/>
            </a:xfrm>
            <a:custGeom>
              <a:avLst/>
              <a:gdLst/>
              <a:ahLst/>
              <a:cxnLst/>
              <a:rect l="l" t="t" r="r" b="b"/>
              <a:pathLst>
                <a:path w="3253" h="9546" extrusionOk="0">
                  <a:moveTo>
                    <a:pt x="1398" y="1"/>
                  </a:moveTo>
                  <a:lnTo>
                    <a:pt x="0" y="9545"/>
                  </a:lnTo>
                  <a:lnTo>
                    <a:pt x="1854" y="9545"/>
                  </a:lnTo>
                  <a:lnTo>
                    <a:pt x="325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2557300" y="2325550"/>
              <a:ext cx="234075" cy="14475"/>
            </a:xfrm>
            <a:custGeom>
              <a:avLst/>
              <a:gdLst/>
              <a:ahLst/>
              <a:cxnLst/>
              <a:rect l="l" t="t" r="r" b="b"/>
              <a:pathLst>
                <a:path w="9363" h="579" extrusionOk="0">
                  <a:moveTo>
                    <a:pt x="1" y="1"/>
                  </a:moveTo>
                  <a:lnTo>
                    <a:pt x="92" y="578"/>
                  </a:lnTo>
                  <a:lnTo>
                    <a:pt x="9271" y="578"/>
                  </a:lnTo>
                  <a:lnTo>
                    <a:pt x="936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2599850" y="2536050"/>
              <a:ext cx="148975" cy="15975"/>
            </a:xfrm>
            <a:custGeom>
              <a:avLst/>
              <a:gdLst/>
              <a:ahLst/>
              <a:cxnLst/>
              <a:rect l="l" t="t" r="r" b="b"/>
              <a:pathLst>
                <a:path w="5959" h="639" extrusionOk="0">
                  <a:moveTo>
                    <a:pt x="1" y="0"/>
                  </a:moveTo>
                  <a:lnTo>
                    <a:pt x="1" y="638"/>
                  </a:lnTo>
                  <a:lnTo>
                    <a:pt x="5958" y="63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599850" y="2536050"/>
              <a:ext cx="148975" cy="8375"/>
            </a:xfrm>
            <a:custGeom>
              <a:avLst/>
              <a:gdLst/>
              <a:ahLst/>
              <a:cxnLst/>
              <a:rect l="l" t="t" r="r" b="b"/>
              <a:pathLst>
                <a:path w="5959" h="335" extrusionOk="0">
                  <a:moveTo>
                    <a:pt x="1" y="0"/>
                  </a:moveTo>
                  <a:lnTo>
                    <a:pt x="1" y="335"/>
                  </a:lnTo>
                  <a:lnTo>
                    <a:pt x="5958" y="335"/>
                  </a:lnTo>
                  <a:lnTo>
                    <a:pt x="595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2542100" y="2290600"/>
              <a:ext cx="263725" cy="34975"/>
            </a:xfrm>
            <a:custGeom>
              <a:avLst/>
              <a:gdLst/>
              <a:ahLst/>
              <a:cxnLst/>
              <a:rect l="l" t="t" r="r" b="b"/>
              <a:pathLst>
                <a:path w="10549" h="1399" extrusionOk="0">
                  <a:moveTo>
                    <a:pt x="1" y="0"/>
                  </a:moveTo>
                  <a:lnTo>
                    <a:pt x="1" y="1399"/>
                  </a:lnTo>
                  <a:lnTo>
                    <a:pt x="10548" y="1399"/>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2757150" y="2290600"/>
              <a:ext cx="48675" cy="34975"/>
            </a:xfrm>
            <a:custGeom>
              <a:avLst/>
              <a:gdLst/>
              <a:ahLst/>
              <a:cxnLst/>
              <a:rect l="l" t="t" r="r" b="b"/>
              <a:pathLst>
                <a:path w="1947" h="1399" extrusionOk="0">
                  <a:moveTo>
                    <a:pt x="1" y="0"/>
                  </a:moveTo>
                  <a:lnTo>
                    <a:pt x="1" y="1399"/>
                  </a:lnTo>
                  <a:lnTo>
                    <a:pt x="1946" y="1399"/>
                  </a:lnTo>
                  <a:lnTo>
                    <a:pt x="1946"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2548175" y="2290600"/>
              <a:ext cx="32700" cy="34975"/>
            </a:xfrm>
            <a:custGeom>
              <a:avLst/>
              <a:gdLst/>
              <a:ahLst/>
              <a:cxnLst/>
              <a:rect l="l" t="t" r="r" b="b"/>
              <a:pathLst>
                <a:path w="1308" h="1399" extrusionOk="0">
                  <a:moveTo>
                    <a:pt x="1" y="0"/>
                  </a:moveTo>
                  <a:lnTo>
                    <a:pt x="1" y="1399"/>
                  </a:lnTo>
                  <a:lnTo>
                    <a:pt x="1308" y="1399"/>
                  </a:lnTo>
                  <a:lnTo>
                    <a:pt x="130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32"/>
          <p:cNvGrpSpPr/>
          <p:nvPr/>
        </p:nvGrpSpPr>
        <p:grpSpPr>
          <a:xfrm>
            <a:off x="5386863" y="1857455"/>
            <a:ext cx="1271331" cy="1230183"/>
            <a:chOff x="6739025" y="763225"/>
            <a:chExt cx="798675" cy="772825"/>
          </a:xfrm>
        </p:grpSpPr>
        <p:sp>
          <p:nvSpPr>
            <p:cNvPr id="917" name="Google Shape;917;p32"/>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6739025" y="900000"/>
              <a:ext cx="798675" cy="636050"/>
            </a:xfrm>
            <a:custGeom>
              <a:avLst/>
              <a:gdLst/>
              <a:ahLst/>
              <a:cxnLst/>
              <a:rect l="l" t="t" r="r" b="b"/>
              <a:pathLst>
                <a:path w="31947" h="25442" extrusionOk="0">
                  <a:moveTo>
                    <a:pt x="1" y="1"/>
                  </a:moveTo>
                  <a:lnTo>
                    <a:pt x="1" y="25442"/>
                  </a:lnTo>
                  <a:lnTo>
                    <a:pt x="31947" y="25442"/>
                  </a:lnTo>
                  <a:lnTo>
                    <a:pt x="31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6761075" y="921275"/>
              <a:ext cx="754600" cy="592750"/>
            </a:xfrm>
            <a:custGeom>
              <a:avLst/>
              <a:gdLst/>
              <a:ahLst/>
              <a:cxnLst/>
              <a:rect l="l" t="t" r="r" b="b"/>
              <a:pathLst>
                <a:path w="30184" h="23710" extrusionOk="0">
                  <a:moveTo>
                    <a:pt x="0" y="1"/>
                  </a:moveTo>
                  <a:lnTo>
                    <a:pt x="0" y="23709"/>
                  </a:lnTo>
                  <a:lnTo>
                    <a:pt x="30183" y="23709"/>
                  </a:lnTo>
                  <a:lnTo>
                    <a:pt x="3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783875" y="950925"/>
              <a:ext cx="418725" cy="534225"/>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277800" y="1283750"/>
              <a:ext cx="189225" cy="12175"/>
            </a:xfrm>
            <a:custGeom>
              <a:avLst/>
              <a:gdLst/>
              <a:ahLst/>
              <a:cxnLst/>
              <a:rect l="l" t="t" r="r" b="b"/>
              <a:pathLst>
                <a:path w="7569" h="487" fill="none" extrusionOk="0">
                  <a:moveTo>
                    <a:pt x="7569" y="487"/>
                  </a:moveTo>
                  <a:lnTo>
                    <a:pt x="7265" y="183"/>
                  </a:lnTo>
                  <a:cubicBezTo>
                    <a:pt x="7083" y="0"/>
                    <a:pt x="6809" y="0"/>
                    <a:pt x="6627" y="183"/>
                  </a:cubicBezTo>
                  <a:lnTo>
                    <a:pt x="6627" y="183"/>
                  </a:lnTo>
                  <a:cubicBezTo>
                    <a:pt x="6444" y="365"/>
                    <a:pt x="6171" y="365"/>
                    <a:pt x="5988" y="183"/>
                  </a:cubicBezTo>
                  <a:lnTo>
                    <a:pt x="5988" y="183"/>
                  </a:lnTo>
                  <a:cubicBezTo>
                    <a:pt x="5836" y="0"/>
                    <a:pt x="5532" y="0"/>
                    <a:pt x="5380" y="183"/>
                  </a:cubicBezTo>
                  <a:lnTo>
                    <a:pt x="5380" y="183"/>
                  </a:lnTo>
                  <a:cubicBezTo>
                    <a:pt x="5198" y="365"/>
                    <a:pt x="4924" y="365"/>
                    <a:pt x="4742" y="183"/>
                  </a:cubicBezTo>
                  <a:lnTo>
                    <a:pt x="4742" y="183"/>
                  </a:lnTo>
                  <a:cubicBezTo>
                    <a:pt x="4560" y="0"/>
                    <a:pt x="4286" y="0"/>
                    <a:pt x="4104" y="183"/>
                  </a:cubicBezTo>
                  <a:lnTo>
                    <a:pt x="4104" y="183"/>
                  </a:lnTo>
                  <a:cubicBezTo>
                    <a:pt x="3921" y="365"/>
                    <a:pt x="3648" y="365"/>
                    <a:pt x="3465" y="183"/>
                  </a:cubicBezTo>
                  <a:lnTo>
                    <a:pt x="3465" y="183"/>
                  </a:lnTo>
                  <a:cubicBezTo>
                    <a:pt x="3313" y="0"/>
                    <a:pt x="3009" y="0"/>
                    <a:pt x="2858" y="183"/>
                  </a:cubicBezTo>
                  <a:lnTo>
                    <a:pt x="2858" y="183"/>
                  </a:lnTo>
                  <a:cubicBezTo>
                    <a:pt x="2675" y="365"/>
                    <a:pt x="2402" y="365"/>
                    <a:pt x="2219" y="183"/>
                  </a:cubicBezTo>
                  <a:lnTo>
                    <a:pt x="2219" y="183"/>
                  </a:lnTo>
                  <a:cubicBezTo>
                    <a:pt x="2037" y="0"/>
                    <a:pt x="1763" y="0"/>
                    <a:pt x="1581" y="183"/>
                  </a:cubicBezTo>
                  <a:lnTo>
                    <a:pt x="1581" y="183"/>
                  </a:lnTo>
                  <a:cubicBezTo>
                    <a:pt x="1399" y="365"/>
                    <a:pt x="1125" y="365"/>
                    <a:pt x="943" y="183"/>
                  </a:cubicBezTo>
                  <a:lnTo>
                    <a:pt x="943" y="183"/>
                  </a:lnTo>
                  <a:cubicBezTo>
                    <a:pt x="791" y="0"/>
                    <a:pt x="487" y="0"/>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7277800" y="1314150"/>
              <a:ext cx="189225" cy="12175"/>
            </a:xfrm>
            <a:custGeom>
              <a:avLst/>
              <a:gdLst/>
              <a:ahLst/>
              <a:cxnLst/>
              <a:rect l="l" t="t" r="r" b="b"/>
              <a:pathLst>
                <a:path w="7569" h="487" fill="none" extrusionOk="0">
                  <a:moveTo>
                    <a:pt x="7569" y="486"/>
                  </a:moveTo>
                  <a:lnTo>
                    <a:pt x="7265" y="182"/>
                  </a:lnTo>
                  <a:cubicBezTo>
                    <a:pt x="7083" y="0"/>
                    <a:pt x="6809" y="0"/>
                    <a:pt x="6627" y="182"/>
                  </a:cubicBezTo>
                  <a:lnTo>
                    <a:pt x="6627" y="182"/>
                  </a:lnTo>
                  <a:cubicBezTo>
                    <a:pt x="6444" y="365"/>
                    <a:pt x="6171" y="365"/>
                    <a:pt x="5988" y="182"/>
                  </a:cubicBezTo>
                  <a:lnTo>
                    <a:pt x="5988" y="182"/>
                  </a:lnTo>
                  <a:cubicBezTo>
                    <a:pt x="5836" y="0"/>
                    <a:pt x="5532" y="0"/>
                    <a:pt x="5380" y="182"/>
                  </a:cubicBezTo>
                  <a:lnTo>
                    <a:pt x="5380" y="182"/>
                  </a:lnTo>
                  <a:cubicBezTo>
                    <a:pt x="5198" y="365"/>
                    <a:pt x="4924" y="365"/>
                    <a:pt x="4742" y="182"/>
                  </a:cubicBezTo>
                  <a:lnTo>
                    <a:pt x="4742" y="182"/>
                  </a:lnTo>
                  <a:cubicBezTo>
                    <a:pt x="4560" y="0"/>
                    <a:pt x="4286" y="0"/>
                    <a:pt x="4104" y="182"/>
                  </a:cubicBezTo>
                  <a:lnTo>
                    <a:pt x="4104" y="182"/>
                  </a:lnTo>
                  <a:cubicBezTo>
                    <a:pt x="3921" y="365"/>
                    <a:pt x="3648" y="365"/>
                    <a:pt x="3465" y="182"/>
                  </a:cubicBezTo>
                  <a:lnTo>
                    <a:pt x="3465" y="182"/>
                  </a:lnTo>
                  <a:cubicBezTo>
                    <a:pt x="3313" y="0"/>
                    <a:pt x="3009" y="0"/>
                    <a:pt x="2858" y="182"/>
                  </a:cubicBezTo>
                  <a:lnTo>
                    <a:pt x="2858" y="182"/>
                  </a:lnTo>
                  <a:cubicBezTo>
                    <a:pt x="2675" y="365"/>
                    <a:pt x="2402" y="365"/>
                    <a:pt x="2219" y="182"/>
                  </a:cubicBezTo>
                  <a:lnTo>
                    <a:pt x="2219" y="182"/>
                  </a:lnTo>
                  <a:cubicBezTo>
                    <a:pt x="2037" y="0"/>
                    <a:pt x="1763" y="0"/>
                    <a:pt x="1581" y="182"/>
                  </a:cubicBezTo>
                  <a:lnTo>
                    <a:pt x="1581" y="182"/>
                  </a:lnTo>
                  <a:cubicBezTo>
                    <a:pt x="1399" y="365"/>
                    <a:pt x="1125" y="365"/>
                    <a:pt x="943" y="182"/>
                  </a:cubicBezTo>
                  <a:lnTo>
                    <a:pt x="943" y="182"/>
                  </a:lnTo>
                  <a:cubicBezTo>
                    <a:pt x="791" y="0"/>
                    <a:pt x="487" y="0"/>
                    <a:pt x="335" y="182"/>
                  </a:cubicBezTo>
                  <a:lnTo>
                    <a:pt x="0" y="486"/>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7277800" y="1344525"/>
              <a:ext cx="95000" cy="12200"/>
            </a:xfrm>
            <a:custGeom>
              <a:avLst/>
              <a:gdLst/>
              <a:ahLst/>
              <a:cxnLst/>
              <a:rect l="l" t="t" r="r" b="b"/>
              <a:pathLst>
                <a:path w="3800" h="488" fill="none" extrusionOk="0">
                  <a:moveTo>
                    <a:pt x="3800" y="487"/>
                  </a:moveTo>
                  <a:lnTo>
                    <a:pt x="3465" y="183"/>
                  </a:lnTo>
                  <a:cubicBezTo>
                    <a:pt x="3313" y="1"/>
                    <a:pt x="3009" y="1"/>
                    <a:pt x="2858" y="183"/>
                  </a:cubicBezTo>
                  <a:lnTo>
                    <a:pt x="2858" y="183"/>
                  </a:lnTo>
                  <a:cubicBezTo>
                    <a:pt x="2675" y="335"/>
                    <a:pt x="2402" y="335"/>
                    <a:pt x="2219" y="183"/>
                  </a:cubicBezTo>
                  <a:lnTo>
                    <a:pt x="2219" y="183"/>
                  </a:lnTo>
                  <a:cubicBezTo>
                    <a:pt x="2037" y="1"/>
                    <a:pt x="1763" y="1"/>
                    <a:pt x="1581" y="183"/>
                  </a:cubicBezTo>
                  <a:lnTo>
                    <a:pt x="1581" y="183"/>
                  </a:lnTo>
                  <a:cubicBezTo>
                    <a:pt x="1399" y="335"/>
                    <a:pt x="1125" y="335"/>
                    <a:pt x="943" y="183"/>
                  </a:cubicBezTo>
                  <a:lnTo>
                    <a:pt x="943" y="183"/>
                  </a:lnTo>
                  <a:cubicBezTo>
                    <a:pt x="791" y="1"/>
                    <a:pt x="487" y="1"/>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7277800" y="1374925"/>
              <a:ext cx="95000" cy="12200"/>
            </a:xfrm>
            <a:custGeom>
              <a:avLst/>
              <a:gdLst/>
              <a:ahLst/>
              <a:cxnLst/>
              <a:rect l="l" t="t" r="r" b="b"/>
              <a:pathLst>
                <a:path w="3800" h="488" fill="none" extrusionOk="0">
                  <a:moveTo>
                    <a:pt x="3800" y="487"/>
                  </a:moveTo>
                  <a:lnTo>
                    <a:pt x="3465" y="153"/>
                  </a:lnTo>
                  <a:cubicBezTo>
                    <a:pt x="3313" y="1"/>
                    <a:pt x="3009" y="1"/>
                    <a:pt x="2858" y="153"/>
                  </a:cubicBezTo>
                  <a:lnTo>
                    <a:pt x="2858" y="153"/>
                  </a:lnTo>
                  <a:cubicBezTo>
                    <a:pt x="2675" y="335"/>
                    <a:pt x="2402" y="335"/>
                    <a:pt x="2219" y="153"/>
                  </a:cubicBezTo>
                  <a:lnTo>
                    <a:pt x="2219" y="153"/>
                  </a:lnTo>
                  <a:cubicBezTo>
                    <a:pt x="2037" y="1"/>
                    <a:pt x="1763" y="1"/>
                    <a:pt x="1581" y="153"/>
                  </a:cubicBezTo>
                  <a:lnTo>
                    <a:pt x="1581" y="153"/>
                  </a:lnTo>
                  <a:cubicBezTo>
                    <a:pt x="1399" y="335"/>
                    <a:pt x="1125" y="335"/>
                    <a:pt x="943" y="153"/>
                  </a:cubicBezTo>
                  <a:lnTo>
                    <a:pt x="943" y="153"/>
                  </a:lnTo>
                  <a:cubicBezTo>
                    <a:pt x="791" y="1"/>
                    <a:pt x="487" y="1"/>
                    <a:pt x="335" y="15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7287675" y="1428125"/>
              <a:ext cx="28150" cy="27375"/>
            </a:xfrm>
            <a:custGeom>
              <a:avLst/>
              <a:gdLst/>
              <a:ahLst/>
              <a:cxnLst/>
              <a:rect l="l" t="t" r="r" b="b"/>
              <a:pathLst>
                <a:path w="1126" h="1095" extrusionOk="0">
                  <a:moveTo>
                    <a:pt x="578" y="0"/>
                  </a:moveTo>
                  <a:cubicBezTo>
                    <a:pt x="274" y="0"/>
                    <a:pt x="0" y="244"/>
                    <a:pt x="0" y="548"/>
                  </a:cubicBezTo>
                  <a:cubicBezTo>
                    <a:pt x="0" y="852"/>
                    <a:pt x="274" y="1095"/>
                    <a:pt x="578" y="1095"/>
                  </a:cubicBezTo>
                  <a:cubicBezTo>
                    <a:pt x="882" y="1095"/>
                    <a:pt x="1125" y="852"/>
                    <a:pt x="1125" y="548"/>
                  </a:cubicBezTo>
                  <a:cubicBezTo>
                    <a:pt x="1125" y="244"/>
                    <a:pt x="882" y="0"/>
                    <a:pt x="57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7349225" y="1428125"/>
              <a:ext cx="28150" cy="27375"/>
            </a:xfrm>
            <a:custGeom>
              <a:avLst/>
              <a:gdLst/>
              <a:ahLst/>
              <a:cxnLst/>
              <a:rect l="l" t="t" r="r" b="b"/>
              <a:pathLst>
                <a:path w="1126" h="1095" extrusionOk="0">
                  <a:moveTo>
                    <a:pt x="548" y="0"/>
                  </a:moveTo>
                  <a:cubicBezTo>
                    <a:pt x="274" y="0"/>
                    <a:pt x="1" y="244"/>
                    <a:pt x="1" y="548"/>
                  </a:cubicBezTo>
                  <a:cubicBezTo>
                    <a:pt x="1" y="852"/>
                    <a:pt x="244" y="1095"/>
                    <a:pt x="548" y="1095"/>
                  </a:cubicBezTo>
                  <a:cubicBezTo>
                    <a:pt x="852" y="1095"/>
                    <a:pt x="1125" y="852"/>
                    <a:pt x="1125" y="548"/>
                  </a:cubicBezTo>
                  <a:cubicBezTo>
                    <a:pt x="1125" y="244"/>
                    <a:pt x="882" y="0"/>
                    <a:pt x="54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7251200" y="979800"/>
              <a:ext cx="113250" cy="192275"/>
            </a:xfrm>
            <a:custGeom>
              <a:avLst/>
              <a:gdLst/>
              <a:ahLst/>
              <a:cxnLst/>
              <a:rect l="l" t="t" r="r" b="b"/>
              <a:pathLst>
                <a:path w="4530" h="7691" extrusionOk="0">
                  <a:moveTo>
                    <a:pt x="4529" y="0"/>
                  </a:moveTo>
                  <a:cubicBezTo>
                    <a:pt x="2037" y="0"/>
                    <a:pt x="0" y="2006"/>
                    <a:pt x="0" y="4499"/>
                  </a:cubicBezTo>
                  <a:cubicBezTo>
                    <a:pt x="0" y="5745"/>
                    <a:pt x="517" y="6869"/>
                    <a:pt x="1338" y="7690"/>
                  </a:cubicBezTo>
                  <a:lnTo>
                    <a:pt x="4529" y="4499"/>
                  </a:lnTo>
                  <a:lnTo>
                    <a:pt x="4529"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7284625" y="1012475"/>
              <a:ext cx="192275" cy="192275"/>
            </a:xfrm>
            <a:custGeom>
              <a:avLst/>
              <a:gdLst/>
              <a:ahLst/>
              <a:cxnLst/>
              <a:rect l="l" t="t" r="r" b="b"/>
              <a:pathLst>
                <a:path w="7691" h="7691" extrusionOk="0">
                  <a:moveTo>
                    <a:pt x="6354" y="0"/>
                  </a:moveTo>
                  <a:lnTo>
                    <a:pt x="3192" y="3192"/>
                  </a:lnTo>
                  <a:lnTo>
                    <a:pt x="1" y="6383"/>
                  </a:lnTo>
                  <a:cubicBezTo>
                    <a:pt x="822" y="7204"/>
                    <a:pt x="1946" y="7690"/>
                    <a:pt x="3192" y="7690"/>
                  </a:cubicBezTo>
                  <a:cubicBezTo>
                    <a:pt x="5654" y="7690"/>
                    <a:pt x="7691" y="5684"/>
                    <a:pt x="7691" y="3192"/>
                  </a:cubicBezTo>
                  <a:cubicBezTo>
                    <a:pt x="7691" y="1945"/>
                    <a:pt x="7174" y="821"/>
                    <a:pt x="635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364425" y="979800"/>
              <a:ext cx="79050" cy="112475"/>
            </a:xfrm>
            <a:custGeom>
              <a:avLst/>
              <a:gdLst/>
              <a:ahLst/>
              <a:cxnLst/>
              <a:rect l="l" t="t" r="r" b="b"/>
              <a:pathLst>
                <a:path w="3162" h="4499" extrusionOk="0">
                  <a:moveTo>
                    <a:pt x="0" y="0"/>
                  </a:moveTo>
                  <a:lnTo>
                    <a:pt x="0" y="4499"/>
                  </a:lnTo>
                  <a:lnTo>
                    <a:pt x="3162" y="1307"/>
                  </a:lnTo>
                  <a:cubicBezTo>
                    <a:pt x="2371" y="486"/>
                    <a:pt x="1216" y="0"/>
                    <a:pt x="0"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7322625" y="1050450"/>
              <a:ext cx="100325" cy="100350"/>
            </a:xfrm>
            <a:custGeom>
              <a:avLst/>
              <a:gdLst/>
              <a:ahLst/>
              <a:cxnLst/>
              <a:rect l="l" t="t" r="r" b="b"/>
              <a:pathLst>
                <a:path w="4013" h="4014" extrusionOk="0">
                  <a:moveTo>
                    <a:pt x="3314" y="1"/>
                  </a:moveTo>
                  <a:lnTo>
                    <a:pt x="1642" y="1673"/>
                  </a:lnTo>
                  <a:lnTo>
                    <a:pt x="1" y="3314"/>
                  </a:lnTo>
                  <a:cubicBezTo>
                    <a:pt x="426" y="3739"/>
                    <a:pt x="1004" y="4013"/>
                    <a:pt x="1642" y="4013"/>
                  </a:cubicBezTo>
                  <a:cubicBezTo>
                    <a:pt x="2949" y="4013"/>
                    <a:pt x="3982" y="2949"/>
                    <a:pt x="3982" y="1673"/>
                  </a:cubicBezTo>
                  <a:cubicBezTo>
                    <a:pt x="4013" y="1034"/>
                    <a:pt x="3739" y="426"/>
                    <a:pt x="3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305150" y="1033750"/>
              <a:ext cx="59300" cy="99550"/>
            </a:xfrm>
            <a:custGeom>
              <a:avLst/>
              <a:gdLst/>
              <a:ahLst/>
              <a:cxnLst/>
              <a:rect l="l" t="t" r="r" b="b"/>
              <a:pathLst>
                <a:path w="2372" h="3982" extrusionOk="0">
                  <a:moveTo>
                    <a:pt x="2371" y="0"/>
                  </a:moveTo>
                  <a:cubicBezTo>
                    <a:pt x="1064" y="0"/>
                    <a:pt x="1" y="1034"/>
                    <a:pt x="1" y="2341"/>
                  </a:cubicBezTo>
                  <a:cubicBezTo>
                    <a:pt x="1" y="2979"/>
                    <a:pt x="274" y="3556"/>
                    <a:pt x="700" y="3982"/>
                  </a:cubicBezTo>
                  <a:lnTo>
                    <a:pt x="2371" y="2341"/>
                  </a:lnTo>
                  <a:lnTo>
                    <a:pt x="2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7364425" y="1033750"/>
              <a:ext cx="41050" cy="58525"/>
            </a:xfrm>
            <a:custGeom>
              <a:avLst/>
              <a:gdLst/>
              <a:ahLst/>
              <a:cxnLst/>
              <a:rect l="l" t="t" r="r" b="b"/>
              <a:pathLst>
                <a:path w="1642" h="2341" extrusionOk="0">
                  <a:moveTo>
                    <a:pt x="0" y="0"/>
                  </a:moveTo>
                  <a:lnTo>
                    <a:pt x="0" y="2341"/>
                  </a:lnTo>
                  <a:lnTo>
                    <a:pt x="1642" y="669"/>
                  </a:lnTo>
                  <a:cubicBezTo>
                    <a:pt x="1216" y="274"/>
                    <a:pt x="6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2"/>
          <p:cNvGrpSpPr/>
          <p:nvPr/>
        </p:nvGrpSpPr>
        <p:grpSpPr>
          <a:xfrm rot="5400000">
            <a:off x="7654356" y="3114850"/>
            <a:ext cx="286025" cy="1306200"/>
            <a:chOff x="978925" y="1314225"/>
            <a:chExt cx="286025" cy="1306200"/>
          </a:xfrm>
        </p:grpSpPr>
        <p:sp>
          <p:nvSpPr>
            <p:cNvPr id="935" name="Google Shape;935;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32"/>
          <p:cNvGrpSpPr/>
          <p:nvPr/>
        </p:nvGrpSpPr>
        <p:grpSpPr>
          <a:xfrm rot="10800000">
            <a:off x="715106" y="2086050"/>
            <a:ext cx="286025" cy="1306200"/>
            <a:chOff x="978925" y="1314225"/>
            <a:chExt cx="286025" cy="1306200"/>
          </a:xfrm>
        </p:grpSpPr>
        <p:sp>
          <p:nvSpPr>
            <p:cNvPr id="954" name="Google Shape;954;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goals</a:t>
            </a:r>
            <a:endParaRPr/>
          </a:p>
        </p:txBody>
      </p:sp>
      <p:sp>
        <p:nvSpPr>
          <p:cNvPr id="971" name="Google Shape;971;p33"/>
          <p:cNvSpPr txBox="1">
            <a:spLocks noGrp="1"/>
          </p:cNvSpPr>
          <p:nvPr>
            <p:ph type="subTitle" idx="3"/>
          </p:nvPr>
        </p:nvSpPr>
        <p:spPr>
          <a:xfrm>
            <a:off x="1290775" y="2615765"/>
            <a:ext cx="2907600" cy="12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Our main goals now are to sell more by improving our marketing and reaching more customers, work more efficiently to save money, and plan when to launch new products.</a:t>
            </a:r>
          </a:p>
        </p:txBody>
      </p:sp>
      <p:sp>
        <p:nvSpPr>
          <p:cNvPr id="972" name="Google Shape;972;p33"/>
          <p:cNvSpPr txBox="1">
            <a:spLocks noGrp="1"/>
          </p:cNvSpPr>
          <p:nvPr>
            <p:ph type="subTitle" idx="1"/>
          </p:nvPr>
        </p:nvSpPr>
        <p:spPr>
          <a:xfrm>
            <a:off x="1290763" y="2303975"/>
            <a:ext cx="29076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Short term</a:t>
            </a:r>
            <a:endParaRPr/>
          </a:p>
        </p:txBody>
      </p:sp>
      <p:sp>
        <p:nvSpPr>
          <p:cNvPr id="973" name="Google Shape;973;p33"/>
          <p:cNvSpPr txBox="1">
            <a:spLocks noGrp="1"/>
          </p:cNvSpPr>
          <p:nvPr>
            <p:ph type="subTitle" idx="2"/>
          </p:nvPr>
        </p:nvSpPr>
        <p:spPr>
          <a:xfrm>
            <a:off x="4945644" y="2303975"/>
            <a:ext cx="29076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Long term</a:t>
            </a:r>
            <a:endParaRPr/>
          </a:p>
        </p:txBody>
      </p:sp>
      <p:sp>
        <p:nvSpPr>
          <p:cNvPr id="974" name="Google Shape;974;p33"/>
          <p:cNvSpPr txBox="1">
            <a:spLocks noGrp="1"/>
          </p:cNvSpPr>
          <p:nvPr>
            <p:ph type="subTitle" idx="4"/>
          </p:nvPr>
        </p:nvSpPr>
        <p:spPr>
          <a:xfrm>
            <a:off x="4945644" y="2615765"/>
            <a:ext cx="2907600" cy="12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overall goal of the company is to expand into new markets or geographies, develop and implement a strategy to reduce environmental impact and increase sustainability and increase market share</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975" name="Google Shape;975;p33"/>
          <p:cNvGrpSpPr/>
          <p:nvPr/>
        </p:nvGrpSpPr>
        <p:grpSpPr>
          <a:xfrm>
            <a:off x="6283529" y="1932078"/>
            <a:ext cx="231829" cy="371782"/>
            <a:chOff x="4713827" y="1932191"/>
            <a:chExt cx="231829" cy="371782"/>
          </a:xfrm>
        </p:grpSpPr>
        <p:sp>
          <p:nvSpPr>
            <p:cNvPr id="976" name="Google Shape;976;p33"/>
            <p:cNvSpPr/>
            <p:nvPr/>
          </p:nvSpPr>
          <p:spPr>
            <a:xfrm>
              <a:off x="4821702" y="1956230"/>
              <a:ext cx="123954" cy="131967"/>
            </a:xfrm>
            <a:custGeom>
              <a:avLst/>
              <a:gdLst/>
              <a:ahLst/>
              <a:cxnLst/>
              <a:rect l="l" t="t" r="r" b="b"/>
              <a:pathLst>
                <a:path w="4718" h="5023" extrusionOk="0">
                  <a:moveTo>
                    <a:pt x="4450" y="1"/>
                  </a:moveTo>
                  <a:cubicBezTo>
                    <a:pt x="4446" y="1"/>
                    <a:pt x="4443" y="1"/>
                    <a:pt x="4440" y="1"/>
                  </a:cubicBezTo>
                  <a:lnTo>
                    <a:pt x="230" y="1"/>
                  </a:lnTo>
                  <a:cubicBezTo>
                    <a:pt x="105" y="1"/>
                    <a:pt x="1" y="98"/>
                    <a:pt x="1" y="223"/>
                  </a:cubicBezTo>
                  <a:lnTo>
                    <a:pt x="1" y="5023"/>
                  </a:lnTo>
                  <a:lnTo>
                    <a:pt x="4440" y="5023"/>
                  </a:lnTo>
                  <a:cubicBezTo>
                    <a:pt x="4606" y="5023"/>
                    <a:pt x="4717" y="4850"/>
                    <a:pt x="4648" y="4697"/>
                  </a:cubicBezTo>
                  <a:lnTo>
                    <a:pt x="3656" y="2512"/>
                  </a:lnTo>
                  <a:lnTo>
                    <a:pt x="4655" y="320"/>
                  </a:lnTo>
                  <a:cubicBezTo>
                    <a:pt x="4716" y="171"/>
                    <a:pt x="4611" y="1"/>
                    <a:pt x="4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4821886" y="1957334"/>
              <a:ext cx="40302" cy="22805"/>
            </a:xfrm>
            <a:custGeom>
              <a:avLst/>
              <a:gdLst/>
              <a:ahLst/>
              <a:cxnLst/>
              <a:rect l="l" t="t" r="r" b="b"/>
              <a:pathLst>
                <a:path w="1534" h="868" extrusionOk="0">
                  <a:moveTo>
                    <a:pt x="91" y="1"/>
                  </a:moveTo>
                  <a:cubicBezTo>
                    <a:pt x="35" y="42"/>
                    <a:pt x="1" y="112"/>
                    <a:pt x="1" y="181"/>
                  </a:cubicBezTo>
                  <a:lnTo>
                    <a:pt x="1" y="868"/>
                  </a:lnTo>
                  <a:lnTo>
                    <a:pt x="1388" y="868"/>
                  </a:lnTo>
                  <a:cubicBezTo>
                    <a:pt x="1492" y="868"/>
                    <a:pt x="1534" y="722"/>
                    <a:pt x="1430" y="674"/>
                  </a:cubicBezTo>
                  <a:lnTo>
                    <a:pt x="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4743909" y="1980112"/>
              <a:ext cx="23882" cy="12059"/>
            </a:xfrm>
            <a:custGeom>
              <a:avLst/>
              <a:gdLst/>
              <a:ahLst/>
              <a:cxnLst/>
              <a:rect l="l" t="t" r="r" b="b"/>
              <a:pathLst>
                <a:path w="909" h="459" extrusionOk="0">
                  <a:moveTo>
                    <a:pt x="0" y="1"/>
                  </a:moveTo>
                  <a:lnTo>
                    <a:pt x="0" y="459"/>
                  </a:lnTo>
                  <a:lnTo>
                    <a:pt x="909" y="459"/>
                  </a:lnTo>
                  <a:lnTo>
                    <a:pt x="9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4743909" y="2100020"/>
              <a:ext cx="23882" cy="12059"/>
            </a:xfrm>
            <a:custGeom>
              <a:avLst/>
              <a:gdLst/>
              <a:ahLst/>
              <a:cxnLst/>
              <a:rect l="l" t="t" r="r" b="b"/>
              <a:pathLst>
                <a:path w="909" h="459" extrusionOk="0">
                  <a:moveTo>
                    <a:pt x="0" y="1"/>
                  </a:moveTo>
                  <a:lnTo>
                    <a:pt x="0" y="459"/>
                  </a:lnTo>
                  <a:lnTo>
                    <a:pt x="909" y="459"/>
                  </a:lnTo>
                  <a:lnTo>
                    <a:pt x="9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4761748" y="1974096"/>
              <a:ext cx="102095" cy="144000"/>
            </a:xfrm>
            <a:custGeom>
              <a:avLst/>
              <a:gdLst/>
              <a:ahLst/>
              <a:cxnLst/>
              <a:rect l="l" t="t" r="r" b="b"/>
              <a:pathLst>
                <a:path w="3886" h="5481" extrusionOk="0">
                  <a:moveTo>
                    <a:pt x="230" y="1"/>
                  </a:moveTo>
                  <a:cubicBezTo>
                    <a:pt x="105" y="1"/>
                    <a:pt x="1" y="105"/>
                    <a:pt x="1" y="230"/>
                  </a:cubicBezTo>
                  <a:lnTo>
                    <a:pt x="1" y="5252"/>
                  </a:lnTo>
                  <a:cubicBezTo>
                    <a:pt x="1" y="5376"/>
                    <a:pt x="105" y="5480"/>
                    <a:pt x="230" y="5480"/>
                  </a:cubicBezTo>
                  <a:lnTo>
                    <a:pt x="3656" y="5480"/>
                  </a:lnTo>
                  <a:cubicBezTo>
                    <a:pt x="3781" y="5480"/>
                    <a:pt x="3885" y="5376"/>
                    <a:pt x="3885" y="5252"/>
                  </a:cubicBezTo>
                  <a:lnTo>
                    <a:pt x="3885" y="230"/>
                  </a:lnTo>
                  <a:cubicBezTo>
                    <a:pt x="3885" y="105"/>
                    <a:pt x="3781" y="1"/>
                    <a:pt x="36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4737893" y="1950056"/>
              <a:ext cx="12033" cy="335868"/>
            </a:xfrm>
            <a:custGeom>
              <a:avLst/>
              <a:gdLst/>
              <a:ahLst/>
              <a:cxnLst/>
              <a:rect l="l" t="t" r="r" b="b"/>
              <a:pathLst>
                <a:path w="458" h="12784" extrusionOk="0">
                  <a:moveTo>
                    <a:pt x="0" y="0"/>
                  </a:moveTo>
                  <a:lnTo>
                    <a:pt x="0" y="12784"/>
                  </a:lnTo>
                  <a:lnTo>
                    <a:pt x="458" y="12784"/>
                  </a:lnTo>
                  <a:lnTo>
                    <a:pt x="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4714011" y="2280065"/>
              <a:ext cx="59980" cy="23908"/>
            </a:xfrm>
            <a:custGeom>
              <a:avLst/>
              <a:gdLst/>
              <a:ahLst/>
              <a:cxnLst/>
              <a:rect l="l" t="t" r="r" b="b"/>
              <a:pathLst>
                <a:path w="2283" h="910" extrusionOk="0">
                  <a:moveTo>
                    <a:pt x="458" y="1"/>
                  </a:moveTo>
                  <a:cubicBezTo>
                    <a:pt x="202" y="1"/>
                    <a:pt x="1" y="202"/>
                    <a:pt x="1" y="459"/>
                  </a:cubicBezTo>
                  <a:lnTo>
                    <a:pt x="1" y="687"/>
                  </a:lnTo>
                  <a:cubicBezTo>
                    <a:pt x="1" y="812"/>
                    <a:pt x="98" y="909"/>
                    <a:pt x="229" y="909"/>
                  </a:cubicBezTo>
                  <a:lnTo>
                    <a:pt x="2047" y="909"/>
                  </a:lnTo>
                  <a:cubicBezTo>
                    <a:pt x="2051" y="910"/>
                    <a:pt x="2055" y="910"/>
                    <a:pt x="2059" y="910"/>
                  </a:cubicBezTo>
                  <a:cubicBezTo>
                    <a:pt x="2185" y="910"/>
                    <a:pt x="2283" y="808"/>
                    <a:pt x="2283" y="680"/>
                  </a:cubicBezTo>
                  <a:lnTo>
                    <a:pt x="2283" y="459"/>
                  </a:lnTo>
                  <a:cubicBezTo>
                    <a:pt x="2283" y="202"/>
                    <a:pt x="2075" y="1"/>
                    <a:pt x="1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4731876" y="1932191"/>
              <a:ext cx="23882" cy="24092"/>
            </a:xfrm>
            <a:custGeom>
              <a:avLst/>
              <a:gdLst/>
              <a:ahLst/>
              <a:cxnLst/>
              <a:rect l="l" t="t" r="r" b="b"/>
              <a:pathLst>
                <a:path w="909" h="917" extrusionOk="0">
                  <a:moveTo>
                    <a:pt x="458" y="1"/>
                  </a:moveTo>
                  <a:cubicBezTo>
                    <a:pt x="201" y="1"/>
                    <a:pt x="0" y="202"/>
                    <a:pt x="0" y="458"/>
                  </a:cubicBezTo>
                  <a:cubicBezTo>
                    <a:pt x="0" y="708"/>
                    <a:pt x="201" y="916"/>
                    <a:pt x="458" y="916"/>
                  </a:cubicBezTo>
                  <a:cubicBezTo>
                    <a:pt x="708" y="916"/>
                    <a:pt x="909" y="708"/>
                    <a:pt x="909" y="458"/>
                  </a:cubicBezTo>
                  <a:cubicBezTo>
                    <a:pt x="909" y="202"/>
                    <a:pt x="708" y="1"/>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4713827" y="2280065"/>
              <a:ext cx="30108" cy="23908"/>
            </a:xfrm>
            <a:custGeom>
              <a:avLst/>
              <a:gdLst/>
              <a:ahLst/>
              <a:cxnLst/>
              <a:rect l="l" t="t" r="r" b="b"/>
              <a:pathLst>
                <a:path w="1146" h="910" extrusionOk="0">
                  <a:moveTo>
                    <a:pt x="458" y="1"/>
                  </a:moveTo>
                  <a:cubicBezTo>
                    <a:pt x="209" y="1"/>
                    <a:pt x="1" y="202"/>
                    <a:pt x="1" y="459"/>
                  </a:cubicBezTo>
                  <a:lnTo>
                    <a:pt x="1" y="680"/>
                  </a:lnTo>
                  <a:cubicBezTo>
                    <a:pt x="1" y="812"/>
                    <a:pt x="105" y="909"/>
                    <a:pt x="230" y="909"/>
                  </a:cubicBezTo>
                  <a:lnTo>
                    <a:pt x="916" y="909"/>
                  </a:lnTo>
                  <a:cubicBezTo>
                    <a:pt x="791" y="909"/>
                    <a:pt x="687" y="812"/>
                    <a:pt x="687" y="680"/>
                  </a:cubicBezTo>
                  <a:lnTo>
                    <a:pt x="687" y="459"/>
                  </a:lnTo>
                  <a:cubicBezTo>
                    <a:pt x="687" y="202"/>
                    <a:pt x="888" y="1"/>
                    <a:pt x="1145" y="1"/>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4729696" y="1933294"/>
              <a:ext cx="25169" cy="22778"/>
            </a:xfrm>
            <a:custGeom>
              <a:avLst/>
              <a:gdLst/>
              <a:ahLst/>
              <a:cxnLst/>
              <a:rect l="l" t="t" r="r" b="b"/>
              <a:pathLst>
                <a:path w="958" h="867" extrusionOk="0">
                  <a:moveTo>
                    <a:pt x="354" y="0"/>
                  </a:moveTo>
                  <a:cubicBezTo>
                    <a:pt x="63" y="132"/>
                    <a:pt x="0" y="507"/>
                    <a:pt x="222" y="735"/>
                  </a:cubicBezTo>
                  <a:cubicBezTo>
                    <a:pt x="311" y="825"/>
                    <a:pt x="426" y="867"/>
                    <a:pt x="541" y="867"/>
                  </a:cubicBezTo>
                  <a:cubicBezTo>
                    <a:pt x="710" y="867"/>
                    <a:pt x="878" y="774"/>
                    <a:pt x="957" y="604"/>
                  </a:cubicBezTo>
                  <a:lnTo>
                    <a:pt x="957" y="604"/>
                  </a:lnTo>
                  <a:cubicBezTo>
                    <a:pt x="895" y="631"/>
                    <a:pt x="832" y="645"/>
                    <a:pt x="770" y="645"/>
                  </a:cubicBezTo>
                  <a:cubicBezTo>
                    <a:pt x="437" y="645"/>
                    <a:pt x="215" y="298"/>
                    <a:pt x="354" y="0"/>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33"/>
          <p:cNvGrpSpPr/>
          <p:nvPr/>
        </p:nvGrpSpPr>
        <p:grpSpPr>
          <a:xfrm>
            <a:off x="2551842" y="1938934"/>
            <a:ext cx="359565" cy="358094"/>
            <a:chOff x="4160817" y="1939046"/>
            <a:chExt cx="359565" cy="358094"/>
          </a:xfrm>
        </p:grpSpPr>
        <p:sp>
          <p:nvSpPr>
            <p:cNvPr id="987" name="Google Shape;987;p33"/>
            <p:cNvSpPr/>
            <p:nvPr/>
          </p:nvSpPr>
          <p:spPr>
            <a:xfrm>
              <a:off x="4160817" y="2149883"/>
              <a:ext cx="65077" cy="147257"/>
            </a:xfrm>
            <a:custGeom>
              <a:avLst/>
              <a:gdLst/>
              <a:ahLst/>
              <a:cxnLst/>
              <a:rect l="l" t="t" r="r" b="b"/>
              <a:pathLst>
                <a:path w="2477" h="5605" extrusionOk="0">
                  <a:moveTo>
                    <a:pt x="354" y="0"/>
                  </a:moveTo>
                  <a:cubicBezTo>
                    <a:pt x="160" y="0"/>
                    <a:pt x="1" y="160"/>
                    <a:pt x="1" y="354"/>
                  </a:cubicBezTo>
                  <a:lnTo>
                    <a:pt x="1" y="5605"/>
                  </a:lnTo>
                  <a:lnTo>
                    <a:pt x="2477" y="5605"/>
                  </a:lnTo>
                  <a:lnTo>
                    <a:pt x="2477" y="354"/>
                  </a:lnTo>
                  <a:cubicBezTo>
                    <a:pt x="2477" y="160"/>
                    <a:pt x="2310" y="0"/>
                    <a:pt x="2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4160817" y="2149883"/>
              <a:ext cx="31002" cy="147257"/>
            </a:xfrm>
            <a:custGeom>
              <a:avLst/>
              <a:gdLst/>
              <a:ahLst/>
              <a:cxnLst/>
              <a:rect l="l" t="t" r="r" b="b"/>
              <a:pathLst>
                <a:path w="1180" h="5605" extrusionOk="0">
                  <a:moveTo>
                    <a:pt x="354" y="0"/>
                  </a:moveTo>
                  <a:cubicBezTo>
                    <a:pt x="160" y="0"/>
                    <a:pt x="1" y="160"/>
                    <a:pt x="1" y="354"/>
                  </a:cubicBezTo>
                  <a:lnTo>
                    <a:pt x="1" y="5605"/>
                  </a:lnTo>
                  <a:lnTo>
                    <a:pt x="826" y="5605"/>
                  </a:lnTo>
                  <a:lnTo>
                    <a:pt x="826" y="354"/>
                  </a:lnTo>
                  <a:cubicBezTo>
                    <a:pt x="826" y="160"/>
                    <a:pt x="986" y="0"/>
                    <a:pt x="1180" y="0"/>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4259050" y="2113627"/>
              <a:ext cx="65077" cy="183513"/>
            </a:xfrm>
            <a:custGeom>
              <a:avLst/>
              <a:gdLst/>
              <a:ahLst/>
              <a:cxnLst/>
              <a:rect l="l" t="t" r="r" b="b"/>
              <a:pathLst>
                <a:path w="2477" h="6985" extrusionOk="0">
                  <a:moveTo>
                    <a:pt x="354" y="0"/>
                  </a:moveTo>
                  <a:cubicBezTo>
                    <a:pt x="160" y="0"/>
                    <a:pt x="0" y="153"/>
                    <a:pt x="0" y="354"/>
                  </a:cubicBezTo>
                  <a:lnTo>
                    <a:pt x="0" y="6985"/>
                  </a:lnTo>
                  <a:lnTo>
                    <a:pt x="2476" y="6985"/>
                  </a:lnTo>
                  <a:lnTo>
                    <a:pt x="2476" y="354"/>
                  </a:lnTo>
                  <a:cubicBezTo>
                    <a:pt x="2476" y="153"/>
                    <a:pt x="2317" y="0"/>
                    <a:pt x="2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4259050" y="2113627"/>
              <a:ext cx="31002" cy="183513"/>
            </a:xfrm>
            <a:custGeom>
              <a:avLst/>
              <a:gdLst/>
              <a:ahLst/>
              <a:cxnLst/>
              <a:rect l="l" t="t" r="r" b="b"/>
              <a:pathLst>
                <a:path w="1180" h="6985" extrusionOk="0">
                  <a:moveTo>
                    <a:pt x="354" y="0"/>
                  </a:moveTo>
                  <a:cubicBezTo>
                    <a:pt x="160" y="0"/>
                    <a:pt x="0" y="153"/>
                    <a:pt x="0" y="354"/>
                  </a:cubicBezTo>
                  <a:lnTo>
                    <a:pt x="0" y="6985"/>
                  </a:lnTo>
                  <a:lnTo>
                    <a:pt x="826" y="6985"/>
                  </a:lnTo>
                  <a:lnTo>
                    <a:pt x="826" y="354"/>
                  </a:lnTo>
                  <a:cubicBezTo>
                    <a:pt x="826" y="153"/>
                    <a:pt x="985" y="0"/>
                    <a:pt x="1179" y="0"/>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4357257" y="2077161"/>
              <a:ext cx="64919" cy="219980"/>
            </a:xfrm>
            <a:custGeom>
              <a:avLst/>
              <a:gdLst/>
              <a:ahLst/>
              <a:cxnLst/>
              <a:rect l="l" t="t" r="r" b="b"/>
              <a:pathLst>
                <a:path w="2471" h="8373" extrusionOk="0">
                  <a:moveTo>
                    <a:pt x="355" y="1"/>
                  </a:moveTo>
                  <a:cubicBezTo>
                    <a:pt x="153" y="1"/>
                    <a:pt x="1" y="160"/>
                    <a:pt x="1" y="355"/>
                  </a:cubicBezTo>
                  <a:lnTo>
                    <a:pt x="1" y="8373"/>
                  </a:lnTo>
                  <a:lnTo>
                    <a:pt x="2470" y="8373"/>
                  </a:lnTo>
                  <a:lnTo>
                    <a:pt x="2470" y="355"/>
                  </a:lnTo>
                  <a:cubicBezTo>
                    <a:pt x="2470" y="160"/>
                    <a:pt x="2311" y="1"/>
                    <a:pt x="2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4357257" y="2077161"/>
              <a:ext cx="31002" cy="219980"/>
            </a:xfrm>
            <a:custGeom>
              <a:avLst/>
              <a:gdLst/>
              <a:ahLst/>
              <a:cxnLst/>
              <a:rect l="l" t="t" r="r" b="b"/>
              <a:pathLst>
                <a:path w="1180" h="8373" extrusionOk="0">
                  <a:moveTo>
                    <a:pt x="355" y="1"/>
                  </a:moveTo>
                  <a:cubicBezTo>
                    <a:pt x="153" y="1"/>
                    <a:pt x="1" y="160"/>
                    <a:pt x="1" y="355"/>
                  </a:cubicBezTo>
                  <a:lnTo>
                    <a:pt x="1" y="8373"/>
                  </a:lnTo>
                  <a:lnTo>
                    <a:pt x="826" y="8373"/>
                  </a:lnTo>
                  <a:lnTo>
                    <a:pt x="826" y="355"/>
                  </a:lnTo>
                  <a:cubicBezTo>
                    <a:pt x="826" y="160"/>
                    <a:pt x="986" y="1"/>
                    <a:pt x="1180" y="1"/>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4455489" y="2040721"/>
              <a:ext cx="64893" cy="256420"/>
            </a:xfrm>
            <a:custGeom>
              <a:avLst/>
              <a:gdLst/>
              <a:ahLst/>
              <a:cxnLst/>
              <a:rect l="l" t="t" r="r" b="b"/>
              <a:pathLst>
                <a:path w="2470" h="9760" extrusionOk="0">
                  <a:moveTo>
                    <a:pt x="354" y="1"/>
                  </a:moveTo>
                  <a:cubicBezTo>
                    <a:pt x="153" y="1"/>
                    <a:pt x="0" y="160"/>
                    <a:pt x="0" y="354"/>
                  </a:cubicBezTo>
                  <a:lnTo>
                    <a:pt x="0" y="9760"/>
                  </a:lnTo>
                  <a:lnTo>
                    <a:pt x="2470" y="9760"/>
                  </a:lnTo>
                  <a:lnTo>
                    <a:pt x="2470" y="354"/>
                  </a:lnTo>
                  <a:cubicBezTo>
                    <a:pt x="2470" y="160"/>
                    <a:pt x="2310" y="1"/>
                    <a:pt x="2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4455489" y="2040721"/>
              <a:ext cx="31002" cy="256420"/>
            </a:xfrm>
            <a:custGeom>
              <a:avLst/>
              <a:gdLst/>
              <a:ahLst/>
              <a:cxnLst/>
              <a:rect l="l" t="t" r="r" b="b"/>
              <a:pathLst>
                <a:path w="1180" h="9760" extrusionOk="0">
                  <a:moveTo>
                    <a:pt x="354" y="1"/>
                  </a:moveTo>
                  <a:cubicBezTo>
                    <a:pt x="153" y="1"/>
                    <a:pt x="0" y="160"/>
                    <a:pt x="0" y="354"/>
                  </a:cubicBezTo>
                  <a:lnTo>
                    <a:pt x="0" y="9760"/>
                  </a:lnTo>
                  <a:lnTo>
                    <a:pt x="826" y="9760"/>
                  </a:lnTo>
                  <a:lnTo>
                    <a:pt x="826" y="354"/>
                  </a:lnTo>
                  <a:cubicBezTo>
                    <a:pt x="826" y="160"/>
                    <a:pt x="978" y="1"/>
                    <a:pt x="1180" y="1"/>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4176502" y="1939046"/>
              <a:ext cx="333687" cy="134699"/>
            </a:xfrm>
            <a:custGeom>
              <a:avLst/>
              <a:gdLst/>
              <a:ahLst/>
              <a:cxnLst/>
              <a:rect l="l" t="t" r="r" b="b"/>
              <a:pathLst>
                <a:path w="12701" h="5127" extrusionOk="0">
                  <a:moveTo>
                    <a:pt x="10208" y="0"/>
                  </a:moveTo>
                  <a:cubicBezTo>
                    <a:pt x="10033" y="0"/>
                    <a:pt x="9921" y="204"/>
                    <a:pt x="10030" y="354"/>
                  </a:cubicBezTo>
                  <a:lnTo>
                    <a:pt x="10391" y="874"/>
                  </a:lnTo>
                  <a:cubicBezTo>
                    <a:pt x="9177" y="1603"/>
                    <a:pt x="5292" y="3649"/>
                    <a:pt x="0" y="3649"/>
                  </a:cubicBezTo>
                  <a:lnTo>
                    <a:pt x="0" y="5126"/>
                  </a:lnTo>
                  <a:cubicBezTo>
                    <a:pt x="2879" y="5112"/>
                    <a:pt x="5729" y="4557"/>
                    <a:pt x="8400" y="3489"/>
                  </a:cubicBezTo>
                  <a:cubicBezTo>
                    <a:pt x="9378" y="3101"/>
                    <a:pt x="10328" y="2636"/>
                    <a:pt x="11237" y="2088"/>
                  </a:cubicBezTo>
                  <a:lnTo>
                    <a:pt x="11556" y="2553"/>
                  </a:lnTo>
                  <a:cubicBezTo>
                    <a:pt x="11601" y="2616"/>
                    <a:pt x="11670" y="2646"/>
                    <a:pt x="11739" y="2646"/>
                  </a:cubicBezTo>
                  <a:cubicBezTo>
                    <a:pt x="11830" y="2646"/>
                    <a:pt x="11920" y="2593"/>
                    <a:pt x="11951" y="2490"/>
                  </a:cubicBezTo>
                  <a:lnTo>
                    <a:pt x="12659" y="375"/>
                  </a:lnTo>
                  <a:cubicBezTo>
                    <a:pt x="12700" y="229"/>
                    <a:pt x="12603" y="84"/>
                    <a:pt x="12451" y="84"/>
                  </a:cubicBezTo>
                  <a:lnTo>
                    <a:pt x="10217" y="0"/>
                  </a:lnTo>
                  <a:cubicBezTo>
                    <a:pt x="10214" y="0"/>
                    <a:pt x="10211" y="0"/>
                    <a:pt x="10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34"/>
          <p:cNvSpPr txBox="1">
            <a:spLocks noGrp="1"/>
          </p:cNvSpPr>
          <p:nvPr>
            <p:ph type="subTitle" idx="1"/>
          </p:nvPr>
        </p:nvSpPr>
        <p:spPr>
          <a:xfrm>
            <a:off x="1256975" y="2327175"/>
            <a:ext cx="2108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Always on time</a:t>
            </a:r>
            <a:endParaRPr/>
          </a:p>
        </p:txBody>
      </p:sp>
      <p:sp>
        <p:nvSpPr>
          <p:cNvPr id="1001" name="Google Shape;1001;p34"/>
          <p:cNvSpPr txBox="1">
            <a:spLocks noGrp="1"/>
          </p:cNvSpPr>
          <p:nvPr>
            <p:ph type="subTitle" idx="5"/>
          </p:nvPr>
        </p:nvSpPr>
        <p:spPr>
          <a:xfrm>
            <a:off x="3517775" y="2327175"/>
            <a:ext cx="2108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Out-of-the-box</a:t>
            </a:r>
            <a:endParaRPr/>
          </a:p>
        </p:txBody>
      </p:sp>
      <p:sp>
        <p:nvSpPr>
          <p:cNvPr id="1002" name="Google Shape;1002;p34"/>
          <p:cNvSpPr txBox="1">
            <a:spLocks noGrp="1"/>
          </p:cNvSpPr>
          <p:nvPr>
            <p:ph type="subTitle" idx="6"/>
          </p:nvPr>
        </p:nvSpPr>
        <p:spPr>
          <a:xfrm>
            <a:off x="5778576" y="2327175"/>
            <a:ext cx="2108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Customer service</a:t>
            </a:r>
            <a:endParaRPr/>
          </a:p>
        </p:txBody>
      </p:sp>
      <p:sp>
        <p:nvSpPr>
          <p:cNvPr id="1003" name="Google Shape;1003;p3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sets us apart?</a:t>
            </a:r>
            <a:endParaRPr/>
          </a:p>
        </p:txBody>
      </p:sp>
      <p:sp>
        <p:nvSpPr>
          <p:cNvPr id="1004" name="Google Shape;1004;p34"/>
          <p:cNvSpPr txBox="1">
            <a:spLocks noGrp="1"/>
          </p:cNvSpPr>
          <p:nvPr>
            <p:ph type="subTitle" idx="2"/>
          </p:nvPr>
        </p:nvSpPr>
        <p:spPr>
          <a:xfrm>
            <a:off x="1256977" y="2636015"/>
            <a:ext cx="2108400"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 never miss a deadline. You can rely on us and rest assured that your product will be ready on time</a:t>
            </a:r>
            <a:endParaRPr/>
          </a:p>
        </p:txBody>
      </p:sp>
      <p:sp>
        <p:nvSpPr>
          <p:cNvPr id="1005" name="Google Shape;1005;p34"/>
          <p:cNvSpPr txBox="1">
            <a:spLocks noGrp="1"/>
          </p:cNvSpPr>
          <p:nvPr>
            <p:ph type="subTitle" idx="3"/>
          </p:nvPr>
        </p:nvSpPr>
        <p:spPr>
          <a:xfrm>
            <a:off x="3517776" y="2636015"/>
            <a:ext cx="2108400"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out-of-the-box ideas are creative solutions that challenge the status quo and provide unique value</a:t>
            </a:r>
            <a:endParaRPr/>
          </a:p>
        </p:txBody>
      </p:sp>
      <p:sp>
        <p:nvSpPr>
          <p:cNvPr id="1006" name="Google Shape;1006;p34"/>
          <p:cNvSpPr txBox="1">
            <a:spLocks noGrp="1"/>
          </p:cNvSpPr>
          <p:nvPr>
            <p:ph type="subTitle" idx="4"/>
          </p:nvPr>
        </p:nvSpPr>
        <p:spPr>
          <a:xfrm>
            <a:off x="5778575" y="2636015"/>
            <a:ext cx="2108400" cy="8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 focus on providing a high level of customer service so that the experience is positive</a:t>
            </a:r>
            <a:endParaRPr/>
          </a:p>
          <a:p>
            <a:pPr marL="0" lvl="0" indent="0" algn="ctr" rtl="0">
              <a:spcBef>
                <a:spcPts val="0"/>
              </a:spcBef>
              <a:spcAft>
                <a:spcPts val="0"/>
              </a:spcAft>
              <a:buNone/>
            </a:pPr>
            <a:endParaRPr/>
          </a:p>
        </p:txBody>
      </p:sp>
      <p:grpSp>
        <p:nvGrpSpPr>
          <p:cNvPr id="1007" name="Google Shape;1007;p34"/>
          <p:cNvGrpSpPr/>
          <p:nvPr/>
        </p:nvGrpSpPr>
        <p:grpSpPr>
          <a:xfrm>
            <a:off x="6663159" y="1912667"/>
            <a:ext cx="361194" cy="359355"/>
            <a:chOff x="4147908" y="2303017"/>
            <a:chExt cx="361194" cy="359355"/>
          </a:xfrm>
        </p:grpSpPr>
        <p:sp>
          <p:nvSpPr>
            <p:cNvPr id="1008" name="Google Shape;1008;p34"/>
            <p:cNvSpPr/>
            <p:nvPr/>
          </p:nvSpPr>
          <p:spPr>
            <a:xfrm>
              <a:off x="4147908" y="2365861"/>
              <a:ext cx="296511" cy="296511"/>
            </a:xfrm>
            <a:custGeom>
              <a:avLst/>
              <a:gdLst/>
              <a:ahLst/>
              <a:cxnLst/>
              <a:rect l="l" t="t" r="r" b="b"/>
              <a:pathLst>
                <a:path w="11286" h="11286" extrusionOk="0">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4296059" y="2508179"/>
              <a:ext cx="148361" cy="11875"/>
            </a:xfrm>
            <a:custGeom>
              <a:avLst/>
              <a:gdLst/>
              <a:ahLst/>
              <a:cxnLst/>
              <a:rect l="l" t="t" r="r" b="b"/>
              <a:pathLst>
                <a:path w="5647" h="452" extrusionOk="0">
                  <a:moveTo>
                    <a:pt x="0" y="0"/>
                  </a:moveTo>
                  <a:lnTo>
                    <a:pt x="0" y="451"/>
                  </a:lnTo>
                  <a:lnTo>
                    <a:pt x="5639" y="451"/>
                  </a:lnTo>
                  <a:cubicBezTo>
                    <a:pt x="5639" y="375"/>
                    <a:pt x="5646" y="305"/>
                    <a:pt x="5646" y="229"/>
                  </a:cubicBezTo>
                  <a:cubicBezTo>
                    <a:pt x="5646" y="153"/>
                    <a:pt x="5646" y="76"/>
                    <a:pt x="5639" y="0"/>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4420695" y="2303017"/>
              <a:ext cx="88407" cy="86542"/>
            </a:xfrm>
            <a:custGeom>
              <a:avLst/>
              <a:gdLst/>
              <a:ahLst/>
              <a:cxnLst/>
              <a:rect l="l" t="t" r="r" b="b"/>
              <a:pathLst>
                <a:path w="3365" h="3294" extrusionOk="0">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4420695" y="2303017"/>
              <a:ext cx="59376" cy="86542"/>
            </a:xfrm>
            <a:custGeom>
              <a:avLst/>
              <a:gdLst/>
              <a:ahLst/>
              <a:cxnLst/>
              <a:rect l="l" t="t" r="r" b="b"/>
              <a:pathLst>
                <a:path w="2260" h="3294" extrusionOk="0">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4183429" y="2401382"/>
              <a:ext cx="225444" cy="225444"/>
            </a:xfrm>
            <a:custGeom>
              <a:avLst/>
              <a:gdLst/>
              <a:ahLst/>
              <a:cxnLst/>
              <a:rect l="l" t="t" r="r" b="b"/>
              <a:pathLst>
                <a:path w="8581" h="8581" extrusionOk="0">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4296059" y="2508179"/>
              <a:ext cx="112814" cy="11875"/>
            </a:xfrm>
            <a:custGeom>
              <a:avLst/>
              <a:gdLst/>
              <a:ahLst/>
              <a:cxnLst/>
              <a:rect l="l" t="t" r="r" b="b"/>
              <a:pathLst>
                <a:path w="4294" h="452" extrusionOk="0">
                  <a:moveTo>
                    <a:pt x="0" y="0"/>
                  </a:moveTo>
                  <a:lnTo>
                    <a:pt x="0" y="451"/>
                  </a:lnTo>
                  <a:lnTo>
                    <a:pt x="4280" y="451"/>
                  </a:lnTo>
                  <a:cubicBezTo>
                    <a:pt x="4280" y="375"/>
                    <a:pt x="4294" y="305"/>
                    <a:pt x="4294" y="229"/>
                  </a:cubicBezTo>
                  <a:cubicBezTo>
                    <a:pt x="4294" y="153"/>
                    <a:pt x="4287" y="76"/>
                    <a:pt x="4280" y="0"/>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4213143" y="2431096"/>
              <a:ext cx="166042" cy="166042"/>
            </a:xfrm>
            <a:custGeom>
              <a:avLst/>
              <a:gdLst/>
              <a:ahLst/>
              <a:cxnLst/>
              <a:rect l="l" t="t" r="r" b="b"/>
              <a:pathLst>
                <a:path w="6320" h="6320" extrusionOk="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4296059" y="2508179"/>
              <a:ext cx="83126" cy="11875"/>
            </a:xfrm>
            <a:custGeom>
              <a:avLst/>
              <a:gdLst/>
              <a:ahLst/>
              <a:cxnLst/>
              <a:rect l="l" t="t" r="r" b="b"/>
              <a:pathLst>
                <a:path w="3164" h="452" extrusionOk="0">
                  <a:moveTo>
                    <a:pt x="0" y="0"/>
                  </a:moveTo>
                  <a:lnTo>
                    <a:pt x="0" y="451"/>
                  </a:lnTo>
                  <a:lnTo>
                    <a:pt x="3149" y="451"/>
                  </a:lnTo>
                  <a:cubicBezTo>
                    <a:pt x="3156" y="375"/>
                    <a:pt x="3163" y="305"/>
                    <a:pt x="3163" y="229"/>
                  </a:cubicBezTo>
                  <a:cubicBezTo>
                    <a:pt x="3163" y="153"/>
                    <a:pt x="3156" y="76"/>
                    <a:pt x="3149" y="0"/>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4248663" y="2466616"/>
              <a:ext cx="94975" cy="94975"/>
            </a:xfrm>
            <a:custGeom>
              <a:avLst/>
              <a:gdLst/>
              <a:ahLst/>
              <a:cxnLst/>
              <a:rect l="l" t="t" r="r" b="b"/>
              <a:pathLst>
                <a:path w="3615" h="3615" extrusionOk="0">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4296059" y="2508179"/>
              <a:ext cx="47763" cy="11875"/>
            </a:xfrm>
            <a:custGeom>
              <a:avLst/>
              <a:gdLst/>
              <a:ahLst/>
              <a:cxnLst/>
              <a:rect l="l" t="t" r="r" b="b"/>
              <a:pathLst>
                <a:path w="1818" h="452" extrusionOk="0">
                  <a:moveTo>
                    <a:pt x="0" y="0"/>
                  </a:moveTo>
                  <a:lnTo>
                    <a:pt x="0" y="451"/>
                  </a:lnTo>
                  <a:lnTo>
                    <a:pt x="1797" y="451"/>
                  </a:lnTo>
                  <a:cubicBezTo>
                    <a:pt x="1818" y="305"/>
                    <a:pt x="1818" y="153"/>
                    <a:pt x="1797" y="0"/>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4278377" y="2496330"/>
              <a:ext cx="35547" cy="35547"/>
            </a:xfrm>
            <a:custGeom>
              <a:avLst/>
              <a:gdLst/>
              <a:ahLst/>
              <a:cxnLst/>
              <a:rect l="l" t="t" r="r" b="b"/>
              <a:pathLst>
                <a:path w="1353" h="1353" extrusionOk="0">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4296059" y="2508179"/>
              <a:ext cx="18233" cy="11875"/>
            </a:xfrm>
            <a:custGeom>
              <a:avLst/>
              <a:gdLst/>
              <a:ahLst/>
              <a:cxnLst/>
              <a:rect l="l" t="t" r="r" b="b"/>
              <a:pathLst>
                <a:path w="694" h="452" extrusionOk="0">
                  <a:moveTo>
                    <a:pt x="0" y="0"/>
                  </a:moveTo>
                  <a:lnTo>
                    <a:pt x="0" y="451"/>
                  </a:lnTo>
                  <a:lnTo>
                    <a:pt x="638" y="451"/>
                  </a:lnTo>
                  <a:cubicBezTo>
                    <a:pt x="694" y="305"/>
                    <a:pt x="694" y="146"/>
                    <a:pt x="638"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4287678" y="2480094"/>
              <a:ext cx="42483" cy="40013"/>
            </a:xfrm>
            <a:custGeom>
              <a:avLst/>
              <a:gdLst/>
              <a:ahLst/>
              <a:cxnLst/>
              <a:rect l="l" t="t" r="r" b="b"/>
              <a:pathLst>
                <a:path w="1617" h="1523" extrusionOk="0">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4314817" y="2315313"/>
              <a:ext cx="182568" cy="178128"/>
            </a:xfrm>
            <a:custGeom>
              <a:avLst/>
              <a:gdLst/>
              <a:ahLst/>
              <a:cxnLst/>
              <a:rect l="l" t="t" r="r" b="b"/>
              <a:pathLst>
                <a:path w="6949" h="6780" extrusionOk="0">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34"/>
          <p:cNvGrpSpPr/>
          <p:nvPr/>
        </p:nvGrpSpPr>
        <p:grpSpPr>
          <a:xfrm>
            <a:off x="2135068" y="1926303"/>
            <a:ext cx="345720" cy="345720"/>
            <a:chOff x="6129718" y="1651363"/>
            <a:chExt cx="345720" cy="345720"/>
          </a:xfrm>
        </p:grpSpPr>
        <p:sp>
          <p:nvSpPr>
            <p:cNvPr id="1023" name="Google Shape;1023;p34"/>
            <p:cNvSpPr/>
            <p:nvPr/>
          </p:nvSpPr>
          <p:spPr>
            <a:xfrm>
              <a:off x="6129718" y="1651363"/>
              <a:ext cx="345720" cy="345720"/>
            </a:xfrm>
            <a:custGeom>
              <a:avLst/>
              <a:gdLst/>
              <a:ahLst/>
              <a:cxnLst/>
              <a:rect l="l" t="t" r="r" b="b"/>
              <a:pathLst>
                <a:path w="13159" h="13159" extrusionOk="0">
                  <a:moveTo>
                    <a:pt x="6583" y="1"/>
                  </a:moveTo>
                  <a:cubicBezTo>
                    <a:pt x="2949" y="1"/>
                    <a:pt x="1" y="2942"/>
                    <a:pt x="1" y="6576"/>
                  </a:cubicBezTo>
                  <a:cubicBezTo>
                    <a:pt x="1" y="10211"/>
                    <a:pt x="2949" y="13159"/>
                    <a:pt x="6583" y="13159"/>
                  </a:cubicBezTo>
                  <a:cubicBezTo>
                    <a:pt x="10218" y="13159"/>
                    <a:pt x="13159" y="10211"/>
                    <a:pt x="13159" y="6576"/>
                  </a:cubicBezTo>
                  <a:cubicBezTo>
                    <a:pt x="13159" y="2942"/>
                    <a:pt x="10218" y="1"/>
                    <a:pt x="6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6155596" y="1677242"/>
              <a:ext cx="293963" cy="293963"/>
            </a:xfrm>
            <a:custGeom>
              <a:avLst/>
              <a:gdLst/>
              <a:ahLst/>
              <a:cxnLst/>
              <a:rect l="l" t="t" r="r" b="b"/>
              <a:pathLst>
                <a:path w="11189" h="11189" extrusionOk="0">
                  <a:moveTo>
                    <a:pt x="5598" y="1"/>
                  </a:moveTo>
                  <a:cubicBezTo>
                    <a:pt x="2505" y="1"/>
                    <a:pt x="1" y="2504"/>
                    <a:pt x="1" y="5591"/>
                  </a:cubicBezTo>
                  <a:cubicBezTo>
                    <a:pt x="1" y="8685"/>
                    <a:pt x="2505" y="11189"/>
                    <a:pt x="5598" y="11189"/>
                  </a:cubicBezTo>
                  <a:cubicBezTo>
                    <a:pt x="8685" y="11189"/>
                    <a:pt x="11189" y="8685"/>
                    <a:pt x="11189" y="5591"/>
                  </a:cubicBezTo>
                  <a:cubicBezTo>
                    <a:pt x="11189" y="2504"/>
                    <a:pt x="8685" y="1"/>
                    <a:pt x="5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6297389" y="1697550"/>
              <a:ext cx="10404" cy="131888"/>
            </a:xfrm>
            <a:custGeom>
              <a:avLst/>
              <a:gdLst/>
              <a:ahLst/>
              <a:cxnLst/>
              <a:rect l="l" t="t" r="r" b="b"/>
              <a:pathLst>
                <a:path w="396" h="5020" extrusionOk="0">
                  <a:moveTo>
                    <a:pt x="198" y="1"/>
                  </a:moveTo>
                  <a:cubicBezTo>
                    <a:pt x="99" y="1"/>
                    <a:pt x="0" y="67"/>
                    <a:pt x="0" y="199"/>
                  </a:cubicBezTo>
                  <a:lnTo>
                    <a:pt x="0" y="4818"/>
                  </a:lnTo>
                  <a:cubicBezTo>
                    <a:pt x="0" y="4929"/>
                    <a:pt x="90" y="5019"/>
                    <a:pt x="201" y="5019"/>
                  </a:cubicBezTo>
                  <a:cubicBezTo>
                    <a:pt x="305" y="5019"/>
                    <a:pt x="395" y="4929"/>
                    <a:pt x="395" y="4818"/>
                  </a:cubicBezTo>
                  <a:lnTo>
                    <a:pt x="395" y="199"/>
                  </a:lnTo>
                  <a:cubicBezTo>
                    <a:pt x="395" y="67"/>
                    <a:pt x="297"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6295550" y="1819008"/>
              <a:ext cx="135435" cy="10430"/>
            </a:xfrm>
            <a:custGeom>
              <a:avLst/>
              <a:gdLst/>
              <a:ahLst/>
              <a:cxnLst/>
              <a:rect l="l" t="t" r="r" b="b"/>
              <a:pathLst>
                <a:path w="5155" h="397" extrusionOk="0">
                  <a:moveTo>
                    <a:pt x="271" y="1"/>
                  </a:moveTo>
                  <a:cubicBezTo>
                    <a:pt x="1" y="1"/>
                    <a:pt x="1" y="396"/>
                    <a:pt x="271" y="396"/>
                  </a:cubicBezTo>
                  <a:lnTo>
                    <a:pt x="4891" y="396"/>
                  </a:lnTo>
                  <a:cubicBezTo>
                    <a:pt x="5154" y="396"/>
                    <a:pt x="5154" y="1"/>
                    <a:pt x="4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6191879" y="1713498"/>
              <a:ext cx="275178" cy="257970"/>
            </a:xfrm>
            <a:custGeom>
              <a:avLst/>
              <a:gdLst/>
              <a:ahLst/>
              <a:cxnLst/>
              <a:rect l="l" t="t" r="r" b="b"/>
              <a:pathLst>
                <a:path w="10474" h="9819" extrusionOk="0">
                  <a:moveTo>
                    <a:pt x="7893" y="1"/>
                  </a:moveTo>
                  <a:cubicBezTo>
                    <a:pt x="9815" y="2213"/>
                    <a:pt x="9697" y="5543"/>
                    <a:pt x="7623" y="7617"/>
                  </a:cubicBezTo>
                  <a:cubicBezTo>
                    <a:pt x="6532" y="8704"/>
                    <a:pt x="5100" y="9254"/>
                    <a:pt x="3664" y="9254"/>
                  </a:cubicBezTo>
                  <a:cubicBezTo>
                    <a:pt x="2361" y="9254"/>
                    <a:pt x="1056" y="8801"/>
                    <a:pt x="0" y="7887"/>
                  </a:cubicBezTo>
                  <a:lnTo>
                    <a:pt x="0" y="7887"/>
                  </a:lnTo>
                  <a:cubicBezTo>
                    <a:pt x="1112" y="9170"/>
                    <a:pt x="2669" y="9818"/>
                    <a:pt x="4229" y="9818"/>
                  </a:cubicBezTo>
                  <a:cubicBezTo>
                    <a:pt x="5657" y="9818"/>
                    <a:pt x="7088" y="9275"/>
                    <a:pt x="8185" y="8179"/>
                  </a:cubicBezTo>
                  <a:cubicBezTo>
                    <a:pt x="10474" y="5883"/>
                    <a:pt x="10342" y="2123"/>
                    <a:pt x="7893" y="1"/>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6174197" y="1819008"/>
              <a:ext cx="21333" cy="10430"/>
            </a:xfrm>
            <a:custGeom>
              <a:avLst/>
              <a:gdLst/>
              <a:ahLst/>
              <a:cxnLst/>
              <a:rect l="l" t="t" r="r" b="b"/>
              <a:pathLst>
                <a:path w="812" h="397" extrusionOk="0">
                  <a:moveTo>
                    <a:pt x="264" y="1"/>
                  </a:moveTo>
                  <a:cubicBezTo>
                    <a:pt x="0" y="1"/>
                    <a:pt x="0" y="396"/>
                    <a:pt x="264" y="396"/>
                  </a:cubicBezTo>
                  <a:lnTo>
                    <a:pt x="548" y="396"/>
                  </a:lnTo>
                  <a:cubicBezTo>
                    <a:pt x="812" y="396"/>
                    <a:pt x="812"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6297389" y="1933004"/>
              <a:ext cx="10404" cy="17970"/>
            </a:xfrm>
            <a:custGeom>
              <a:avLst/>
              <a:gdLst/>
              <a:ahLst/>
              <a:cxnLst/>
              <a:rect l="l" t="t" r="r" b="b"/>
              <a:pathLst>
                <a:path w="396" h="684" extrusionOk="0">
                  <a:moveTo>
                    <a:pt x="198" y="0"/>
                  </a:moveTo>
                  <a:cubicBezTo>
                    <a:pt x="99" y="0"/>
                    <a:pt x="0" y="66"/>
                    <a:pt x="0" y="198"/>
                  </a:cubicBezTo>
                  <a:lnTo>
                    <a:pt x="0" y="483"/>
                  </a:lnTo>
                  <a:cubicBezTo>
                    <a:pt x="0" y="594"/>
                    <a:pt x="90" y="684"/>
                    <a:pt x="201" y="684"/>
                  </a:cubicBezTo>
                  <a:cubicBezTo>
                    <a:pt x="305" y="684"/>
                    <a:pt x="395" y="594"/>
                    <a:pt x="395" y="483"/>
                  </a:cubicBezTo>
                  <a:lnTo>
                    <a:pt x="395" y="198"/>
                  </a:lnTo>
                  <a:cubicBezTo>
                    <a:pt x="395" y="66"/>
                    <a:pt x="297" y="0"/>
                    <a:pt x="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6209245" y="1733018"/>
              <a:ext cx="19836" cy="15869"/>
            </a:xfrm>
            <a:custGeom>
              <a:avLst/>
              <a:gdLst/>
              <a:ahLst/>
              <a:cxnLst/>
              <a:rect l="l" t="t" r="r" b="b"/>
              <a:pathLst>
                <a:path w="755" h="604" extrusionOk="0">
                  <a:moveTo>
                    <a:pt x="285" y="0"/>
                  </a:moveTo>
                  <a:cubicBezTo>
                    <a:pt x="133" y="0"/>
                    <a:pt x="0" y="196"/>
                    <a:pt x="144" y="340"/>
                  </a:cubicBezTo>
                  <a:lnTo>
                    <a:pt x="345" y="541"/>
                  </a:lnTo>
                  <a:cubicBezTo>
                    <a:pt x="379" y="583"/>
                    <a:pt x="435" y="603"/>
                    <a:pt x="484" y="603"/>
                  </a:cubicBezTo>
                  <a:cubicBezTo>
                    <a:pt x="664" y="603"/>
                    <a:pt x="754" y="388"/>
                    <a:pt x="629" y="264"/>
                  </a:cubicBezTo>
                  <a:lnTo>
                    <a:pt x="421" y="62"/>
                  </a:lnTo>
                  <a:cubicBezTo>
                    <a:pt x="379" y="19"/>
                    <a:pt x="331"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6375786" y="1899402"/>
              <a:ext cx="19652" cy="15869"/>
            </a:xfrm>
            <a:custGeom>
              <a:avLst/>
              <a:gdLst/>
              <a:ahLst/>
              <a:cxnLst/>
              <a:rect l="l" t="t" r="r" b="b"/>
              <a:pathLst>
                <a:path w="748" h="604" extrusionOk="0">
                  <a:moveTo>
                    <a:pt x="285" y="1"/>
                  </a:moveTo>
                  <a:cubicBezTo>
                    <a:pt x="131" y="1"/>
                    <a:pt x="0" y="202"/>
                    <a:pt x="144" y="347"/>
                  </a:cubicBezTo>
                  <a:lnTo>
                    <a:pt x="345" y="548"/>
                  </a:lnTo>
                  <a:cubicBezTo>
                    <a:pt x="380" y="582"/>
                    <a:pt x="429" y="603"/>
                    <a:pt x="484" y="603"/>
                  </a:cubicBezTo>
                  <a:cubicBezTo>
                    <a:pt x="658" y="603"/>
                    <a:pt x="748" y="388"/>
                    <a:pt x="623" y="263"/>
                  </a:cubicBezTo>
                  <a:lnTo>
                    <a:pt x="422" y="62"/>
                  </a:lnTo>
                  <a:cubicBezTo>
                    <a:pt x="379" y="19"/>
                    <a:pt x="331"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6376285" y="1733018"/>
              <a:ext cx="19652" cy="15869"/>
            </a:xfrm>
            <a:custGeom>
              <a:avLst/>
              <a:gdLst/>
              <a:ahLst/>
              <a:cxnLst/>
              <a:rect l="l" t="t" r="r" b="b"/>
              <a:pathLst>
                <a:path w="748" h="604" extrusionOk="0">
                  <a:moveTo>
                    <a:pt x="466" y="0"/>
                  </a:moveTo>
                  <a:cubicBezTo>
                    <a:pt x="419" y="0"/>
                    <a:pt x="370" y="19"/>
                    <a:pt x="326" y="62"/>
                  </a:cubicBezTo>
                  <a:lnTo>
                    <a:pt x="125" y="264"/>
                  </a:lnTo>
                  <a:cubicBezTo>
                    <a:pt x="0" y="388"/>
                    <a:pt x="84" y="603"/>
                    <a:pt x="264" y="603"/>
                  </a:cubicBezTo>
                  <a:cubicBezTo>
                    <a:pt x="313" y="603"/>
                    <a:pt x="368" y="583"/>
                    <a:pt x="403" y="541"/>
                  </a:cubicBezTo>
                  <a:lnTo>
                    <a:pt x="604" y="340"/>
                  </a:lnTo>
                  <a:cubicBezTo>
                    <a:pt x="747" y="196"/>
                    <a:pt x="618"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6209718" y="1899402"/>
              <a:ext cx="19862" cy="15869"/>
            </a:xfrm>
            <a:custGeom>
              <a:avLst/>
              <a:gdLst/>
              <a:ahLst/>
              <a:cxnLst/>
              <a:rect l="l" t="t" r="r" b="b"/>
              <a:pathLst>
                <a:path w="756" h="604" extrusionOk="0">
                  <a:moveTo>
                    <a:pt x="465" y="1"/>
                  </a:moveTo>
                  <a:cubicBezTo>
                    <a:pt x="418" y="1"/>
                    <a:pt x="370" y="19"/>
                    <a:pt x="327" y="62"/>
                  </a:cubicBezTo>
                  <a:lnTo>
                    <a:pt x="126" y="263"/>
                  </a:lnTo>
                  <a:cubicBezTo>
                    <a:pt x="1" y="388"/>
                    <a:pt x="91" y="603"/>
                    <a:pt x="264" y="603"/>
                  </a:cubicBezTo>
                  <a:cubicBezTo>
                    <a:pt x="320" y="603"/>
                    <a:pt x="368" y="582"/>
                    <a:pt x="403" y="548"/>
                  </a:cubicBezTo>
                  <a:lnTo>
                    <a:pt x="611" y="347"/>
                  </a:lnTo>
                  <a:cubicBezTo>
                    <a:pt x="755" y="202"/>
                    <a:pt x="620"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6183156" y="1771350"/>
              <a:ext cx="21859" cy="13425"/>
            </a:xfrm>
            <a:custGeom>
              <a:avLst/>
              <a:gdLst/>
              <a:ahLst/>
              <a:cxnLst/>
              <a:rect l="l" t="t" r="r" b="b"/>
              <a:pathLst>
                <a:path w="832" h="511" extrusionOk="0">
                  <a:moveTo>
                    <a:pt x="289" y="0"/>
                  </a:moveTo>
                  <a:cubicBezTo>
                    <a:pt x="98" y="0"/>
                    <a:pt x="1" y="295"/>
                    <a:pt x="214" y="386"/>
                  </a:cubicBezTo>
                  <a:lnTo>
                    <a:pt x="478" y="497"/>
                  </a:lnTo>
                  <a:cubicBezTo>
                    <a:pt x="499" y="504"/>
                    <a:pt x="526" y="511"/>
                    <a:pt x="554" y="511"/>
                  </a:cubicBezTo>
                  <a:cubicBezTo>
                    <a:pt x="769" y="511"/>
                    <a:pt x="831" y="213"/>
                    <a:pt x="630" y="129"/>
                  </a:cubicBezTo>
                  <a:lnTo>
                    <a:pt x="374" y="18"/>
                  </a:lnTo>
                  <a:cubicBezTo>
                    <a:pt x="344" y="6"/>
                    <a:pt x="316"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6399852" y="1863540"/>
              <a:ext cx="21832" cy="13452"/>
            </a:xfrm>
            <a:custGeom>
              <a:avLst/>
              <a:gdLst/>
              <a:ahLst/>
              <a:cxnLst/>
              <a:rect l="l" t="t" r="r" b="b"/>
              <a:pathLst>
                <a:path w="831" h="512" extrusionOk="0">
                  <a:moveTo>
                    <a:pt x="287" y="0"/>
                  </a:moveTo>
                  <a:cubicBezTo>
                    <a:pt x="97" y="0"/>
                    <a:pt x="1" y="289"/>
                    <a:pt x="213" y="380"/>
                  </a:cubicBezTo>
                  <a:lnTo>
                    <a:pt x="477" y="491"/>
                  </a:lnTo>
                  <a:cubicBezTo>
                    <a:pt x="498" y="505"/>
                    <a:pt x="525" y="512"/>
                    <a:pt x="553" y="512"/>
                  </a:cubicBezTo>
                  <a:cubicBezTo>
                    <a:pt x="768" y="512"/>
                    <a:pt x="831" y="213"/>
                    <a:pt x="629" y="130"/>
                  </a:cubicBezTo>
                  <a:lnTo>
                    <a:pt x="373" y="19"/>
                  </a:lnTo>
                  <a:cubicBezTo>
                    <a:pt x="343" y="6"/>
                    <a:pt x="314" y="0"/>
                    <a:pt x="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6340922" y="1707192"/>
              <a:ext cx="15816" cy="17261"/>
            </a:xfrm>
            <a:custGeom>
              <a:avLst/>
              <a:gdLst/>
              <a:ahLst/>
              <a:cxnLst/>
              <a:rect l="l" t="t" r="r" b="b"/>
              <a:pathLst>
                <a:path w="602" h="657" extrusionOk="0">
                  <a:moveTo>
                    <a:pt x="345" y="0"/>
                  </a:moveTo>
                  <a:cubicBezTo>
                    <a:pt x="275" y="0"/>
                    <a:pt x="204" y="37"/>
                    <a:pt x="167" y="123"/>
                  </a:cubicBezTo>
                  <a:lnTo>
                    <a:pt x="56" y="386"/>
                  </a:lnTo>
                  <a:cubicBezTo>
                    <a:pt x="1" y="511"/>
                    <a:pt x="98" y="657"/>
                    <a:pt x="237" y="657"/>
                  </a:cubicBezTo>
                  <a:cubicBezTo>
                    <a:pt x="320" y="657"/>
                    <a:pt x="389" y="608"/>
                    <a:pt x="424" y="539"/>
                  </a:cubicBezTo>
                  <a:lnTo>
                    <a:pt x="535" y="276"/>
                  </a:lnTo>
                  <a:cubicBezTo>
                    <a:pt x="602" y="119"/>
                    <a:pt x="473"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6248732" y="1923862"/>
              <a:ext cx="15816" cy="17287"/>
            </a:xfrm>
            <a:custGeom>
              <a:avLst/>
              <a:gdLst/>
              <a:ahLst/>
              <a:cxnLst/>
              <a:rect l="l" t="t" r="r" b="b"/>
              <a:pathLst>
                <a:path w="602" h="658" extrusionOk="0">
                  <a:moveTo>
                    <a:pt x="350" y="0"/>
                  </a:moveTo>
                  <a:cubicBezTo>
                    <a:pt x="280" y="0"/>
                    <a:pt x="211" y="37"/>
                    <a:pt x="174" y="123"/>
                  </a:cubicBezTo>
                  <a:lnTo>
                    <a:pt x="56" y="387"/>
                  </a:lnTo>
                  <a:cubicBezTo>
                    <a:pt x="0" y="511"/>
                    <a:pt x="97" y="657"/>
                    <a:pt x="243" y="657"/>
                  </a:cubicBezTo>
                  <a:cubicBezTo>
                    <a:pt x="319" y="657"/>
                    <a:pt x="396" y="609"/>
                    <a:pt x="423" y="539"/>
                  </a:cubicBezTo>
                  <a:lnTo>
                    <a:pt x="534" y="276"/>
                  </a:lnTo>
                  <a:cubicBezTo>
                    <a:pt x="601" y="119"/>
                    <a:pt x="475" y="0"/>
                    <a:pt x="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6250545" y="1706220"/>
              <a:ext cx="15527" cy="17524"/>
            </a:xfrm>
            <a:custGeom>
              <a:avLst/>
              <a:gdLst/>
              <a:ahLst/>
              <a:cxnLst/>
              <a:rect l="l" t="t" r="r" b="b"/>
              <a:pathLst>
                <a:path w="591" h="667" extrusionOk="0">
                  <a:moveTo>
                    <a:pt x="255" y="1"/>
                  </a:moveTo>
                  <a:cubicBezTo>
                    <a:pt x="129" y="1"/>
                    <a:pt x="1" y="118"/>
                    <a:pt x="63" y="278"/>
                  </a:cubicBezTo>
                  <a:lnTo>
                    <a:pt x="174" y="541"/>
                  </a:lnTo>
                  <a:cubicBezTo>
                    <a:pt x="202" y="611"/>
                    <a:pt x="271" y="659"/>
                    <a:pt x="354" y="666"/>
                  </a:cubicBezTo>
                  <a:cubicBezTo>
                    <a:pt x="493" y="666"/>
                    <a:pt x="590" y="521"/>
                    <a:pt x="542" y="389"/>
                  </a:cubicBezTo>
                  <a:lnTo>
                    <a:pt x="431" y="125"/>
                  </a:lnTo>
                  <a:cubicBezTo>
                    <a:pt x="396" y="38"/>
                    <a:pt x="326"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6338742" y="1924623"/>
              <a:ext cx="15527" cy="17419"/>
            </a:xfrm>
            <a:custGeom>
              <a:avLst/>
              <a:gdLst/>
              <a:ahLst/>
              <a:cxnLst/>
              <a:rect l="l" t="t" r="r" b="b"/>
              <a:pathLst>
                <a:path w="591" h="663" extrusionOk="0">
                  <a:moveTo>
                    <a:pt x="254" y="1"/>
                  </a:moveTo>
                  <a:cubicBezTo>
                    <a:pt x="129" y="1"/>
                    <a:pt x="1" y="119"/>
                    <a:pt x="63" y="274"/>
                  </a:cubicBezTo>
                  <a:lnTo>
                    <a:pt x="174" y="538"/>
                  </a:lnTo>
                  <a:cubicBezTo>
                    <a:pt x="202" y="614"/>
                    <a:pt x="271" y="663"/>
                    <a:pt x="354" y="663"/>
                  </a:cubicBezTo>
                  <a:cubicBezTo>
                    <a:pt x="493" y="663"/>
                    <a:pt x="590" y="524"/>
                    <a:pt x="542" y="392"/>
                  </a:cubicBezTo>
                  <a:lnTo>
                    <a:pt x="431" y="129"/>
                  </a:lnTo>
                  <a:cubicBezTo>
                    <a:pt x="396" y="39"/>
                    <a:pt x="32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6400876" y="1773399"/>
              <a:ext cx="22069" cy="13399"/>
            </a:xfrm>
            <a:custGeom>
              <a:avLst/>
              <a:gdLst/>
              <a:ahLst/>
              <a:cxnLst/>
              <a:rect l="l" t="t" r="r" b="b"/>
              <a:pathLst>
                <a:path w="840" h="510" extrusionOk="0">
                  <a:moveTo>
                    <a:pt x="552" y="1"/>
                  </a:moveTo>
                  <a:cubicBezTo>
                    <a:pt x="527" y="1"/>
                    <a:pt x="500" y="6"/>
                    <a:pt x="473" y="17"/>
                  </a:cubicBezTo>
                  <a:lnTo>
                    <a:pt x="209" y="128"/>
                  </a:lnTo>
                  <a:cubicBezTo>
                    <a:pt x="1" y="204"/>
                    <a:pt x="63" y="509"/>
                    <a:pt x="285" y="509"/>
                  </a:cubicBezTo>
                  <a:cubicBezTo>
                    <a:pt x="306" y="509"/>
                    <a:pt x="334" y="502"/>
                    <a:pt x="355" y="495"/>
                  </a:cubicBezTo>
                  <a:lnTo>
                    <a:pt x="618" y="384"/>
                  </a:lnTo>
                  <a:cubicBezTo>
                    <a:pt x="839" y="298"/>
                    <a:pt x="745"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6182631" y="1861543"/>
              <a:ext cx="21964" cy="13268"/>
            </a:xfrm>
            <a:custGeom>
              <a:avLst/>
              <a:gdLst/>
              <a:ahLst/>
              <a:cxnLst/>
              <a:rect l="l" t="t" r="r" b="b"/>
              <a:pathLst>
                <a:path w="836" h="505" extrusionOk="0">
                  <a:moveTo>
                    <a:pt x="553" y="1"/>
                  </a:moveTo>
                  <a:cubicBezTo>
                    <a:pt x="527" y="1"/>
                    <a:pt x="499" y="6"/>
                    <a:pt x="470" y="19"/>
                  </a:cubicBezTo>
                  <a:lnTo>
                    <a:pt x="206" y="123"/>
                  </a:lnTo>
                  <a:cubicBezTo>
                    <a:pt x="1" y="205"/>
                    <a:pt x="59" y="504"/>
                    <a:pt x="275" y="504"/>
                  </a:cubicBezTo>
                  <a:cubicBezTo>
                    <a:pt x="278" y="504"/>
                    <a:pt x="280" y="504"/>
                    <a:pt x="283" y="504"/>
                  </a:cubicBezTo>
                  <a:lnTo>
                    <a:pt x="276" y="504"/>
                  </a:lnTo>
                  <a:cubicBezTo>
                    <a:pt x="303" y="504"/>
                    <a:pt x="331" y="504"/>
                    <a:pt x="352" y="490"/>
                  </a:cubicBezTo>
                  <a:lnTo>
                    <a:pt x="616" y="386"/>
                  </a:lnTo>
                  <a:cubicBezTo>
                    <a:pt x="835" y="301"/>
                    <a:pt x="744"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4"/>
          <p:cNvGrpSpPr/>
          <p:nvPr/>
        </p:nvGrpSpPr>
        <p:grpSpPr>
          <a:xfrm>
            <a:off x="4374154" y="1851479"/>
            <a:ext cx="395638" cy="420544"/>
            <a:chOff x="5230527" y="1583363"/>
            <a:chExt cx="395638" cy="420544"/>
          </a:xfrm>
        </p:grpSpPr>
        <p:sp>
          <p:nvSpPr>
            <p:cNvPr id="1043" name="Google Shape;1043;p34"/>
            <p:cNvSpPr/>
            <p:nvPr/>
          </p:nvSpPr>
          <p:spPr>
            <a:xfrm>
              <a:off x="5295210" y="1655639"/>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5326737" y="1677314"/>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5348596" y="1699172"/>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5406553" y="1974902"/>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5571649" y="1771711"/>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5230527" y="1771685"/>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a:off x="5421134" y="1583363"/>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5495485" y="1621038"/>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a:off x="5332202" y="1903730"/>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5332097" y="1621038"/>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5495196" y="1903730"/>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4"/>
            <p:cNvSpPr/>
            <p:nvPr/>
          </p:nvSpPr>
          <p:spPr>
            <a:xfrm>
              <a:off x="5549239" y="1847560"/>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4"/>
            <p:cNvSpPr/>
            <p:nvPr/>
          </p:nvSpPr>
          <p:spPr>
            <a:xfrm>
              <a:off x="5267230" y="1684565"/>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4"/>
            <p:cNvSpPr/>
            <p:nvPr/>
          </p:nvSpPr>
          <p:spPr>
            <a:xfrm>
              <a:off x="5550342" y="1684407"/>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5267519" y="1847849"/>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4"/>
            <p:cNvSpPr/>
            <p:nvPr/>
          </p:nvSpPr>
          <p:spPr>
            <a:xfrm>
              <a:off x="5392156" y="1931343"/>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4"/>
            <p:cNvSpPr/>
            <p:nvPr/>
          </p:nvSpPr>
          <p:spPr>
            <a:xfrm>
              <a:off x="5384878" y="1931343"/>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2"/>
          <p:cNvSpPr txBox="1">
            <a:spLocks noGrp="1"/>
          </p:cNvSpPr>
          <p:nvPr>
            <p:ph type="title"/>
          </p:nvPr>
        </p:nvSpPr>
        <p:spPr>
          <a:xfrm>
            <a:off x="2251056" y="699137"/>
            <a:ext cx="5976011" cy="10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Campaign Planning</a:t>
            </a:r>
          </a:p>
        </p:txBody>
      </p:sp>
      <p:sp>
        <p:nvSpPr>
          <p:cNvPr id="852" name="Google Shape;852;p32"/>
          <p:cNvSpPr txBox="1">
            <a:spLocks noGrp="1"/>
          </p:cNvSpPr>
          <p:nvPr>
            <p:ph type="title" idx="2"/>
          </p:nvPr>
        </p:nvSpPr>
        <p:spPr>
          <a:xfrm>
            <a:off x="1161157" y="699137"/>
            <a:ext cx="1089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853" name="Google Shape;853;p32"/>
          <p:cNvGrpSpPr/>
          <p:nvPr/>
        </p:nvGrpSpPr>
        <p:grpSpPr>
          <a:xfrm flipH="1">
            <a:off x="2338269" y="2172947"/>
            <a:ext cx="3048536" cy="2423816"/>
            <a:chOff x="1102875" y="1177200"/>
            <a:chExt cx="1729175" cy="1374825"/>
          </a:xfrm>
        </p:grpSpPr>
        <p:sp>
          <p:nvSpPr>
            <p:cNvPr id="854" name="Google Shape;854;p32"/>
            <p:cNvSpPr/>
            <p:nvPr/>
          </p:nvSpPr>
          <p:spPr>
            <a:xfrm>
              <a:off x="1978275" y="1330650"/>
              <a:ext cx="333600" cy="394375"/>
            </a:xfrm>
            <a:custGeom>
              <a:avLst/>
              <a:gdLst/>
              <a:ahLst/>
              <a:cxnLst/>
              <a:rect l="l" t="t" r="r" b="b"/>
              <a:pathLst>
                <a:path w="13344" h="15775" extrusionOk="0">
                  <a:moveTo>
                    <a:pt x="10571" y="0"/>
                  </a:moveTo>
                  <a:cubicBezTo>
                    <a:pt x="10522" y="0"/>
                    <a:pt x="10473" y="13"/>
                    <a:pt x="10426" y="39"/>
                  </a:cubicBezTo>
                  <a:cubicBezTo>
                    <a:pt x="9727" y="465"/>
                    <a:pt x="8602" y="1164"/>
                    <a:pt x="8359" y="1407"/>
                  </a:cubicBezTo>
                  <a:cubicBezTo>
                    <a:pt x="8055" y="1802"/>
                    <a:pt x="7721" y="3504"/>
                    <a:pt x="7721" y="3504"/>
                  </a:cubicBezTo>
                  <a:cubicBezTo>
                    <a:pt x="7721" y="3504"/>
                    <a:pt x="1672" y="10465"/>
                    <a:pt x="851" y="12319"/>
                  </a:cubicBezTo>
                  <a:cubicBezTo>
                    <a:pt x="0" y="14143"/>
                    <a:pt x="699" y="15359"/>
                    <a:pt x="699" y="15359"/>
                  </a:cubicBezTo>
                  <a:cubicBezTo>
                    <a:pt x="699" y="15359"/>
                    <a:pt x="1210" y="15774"/>
                    <a:pt x="2038" y="15774"/>
                  </a:cubicBezTo>
                  <a:cubicBezTo>
                    <a:pt x="2535" y="15774"/>
                    <a:pt x="3146" y="15625"/>
                    <a:pt x="3830" y="15146"/>
                  </a:cubicBezTo>
                  <a:cubicBezTo>
                    <a:pt x="5684" y="13839"/>
                    <a:pt x="10578" y="4264"/>
                    <a:pt x="10578" y="4264"/>
                  </a:cubicBezTo>
                  <a:lnTo>
                    <a:pt x="13344" y="2380"/>
                  </a:lnTo>
                  <a:lnTo>
                    <a:pt x="13101" y="1924"/>
                  </a:lnTo>
                  <a:cubicBezTo>
                    <a:pt x="13101" y="1924"/>
                    <a:pt x="12493" y="1225"/>
                    <a:pt x="12037" y="1133"/>
                  </a:cubicBezTo>
                  <a:cubicBezTo>
                    <a:pt x="12016" y="1131"/>
                    <a:pt x="11993" y="1129"/>
                    <a:pt x="11967" y="1129"/>
                  </a:cubicBezTo>
                  <a:cubicBezTo>
                    <a:pt x="11424" y="1129"/>
                    <a:pt x="9818" y="1711"/>
                    <a:pt x="9818" y="1711"/>
                  </a:cubicBezTo>
                  <a:cubicBezTo>
                    <a:pt x="9818" y="1711"/>
                    <a:pt x="10791" y="951"/>
                    <a:pt x="10882" y="343"/>
                  </a:cubicBezTo>
                  <a:cubicBezTo>
                    <a:pt x="10906" y="153"/>
                    <a:pt x="10744" y="0"/>
                    <a:pt x="10571"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2242700" y="1391650"/>
              <a:ext cx="60075" cy="45625"/>
            </a:xfrm>
            <a:custGeom>
              <a:avLst/>
              <a:gdLst/>
              <a:ahLst/>
              <a:cxnLst/>
              <a:rect l="l" t="t" r="r" b="b"/>
              <a:pathLst>
                <a:path w="2403" h="1825" fill="none" extrusionOk="0">
                  <a:moveTo>
                    <a:pt x="1" y="1824"/>
                  </a:moveTo>
                  <a:cubicBezTo>
                    <a:pt x="1" y="1672"/>
                    <a:pt x="2402" y="213"/>
                    <a:pt x="2402" y="213"/>
                  </a:cubicBezTo>
                  <a:cubicBezTo>
                    <a:pt x="2402" y="213"/>
                    <a:pt x="2311" y="0"/>
                    <a:pt x="1946" y="0"/>
                  </a:cubicBezTo>
                  <a:cubicBezTo>
                    <a:pt x="1612" y="0"/>
                    <a:pt x="639" y="548"/>
                    <a:pt x="639" y="548"/>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2254875" y="1376450"/>
              <a:ext cx="47125" cy="15225"/>
            </a:xfrm>
            <a:custGeom>
              <a:avLst/>
              <a:gdLst/>
              <a:ahLst/>
              <a:cxnLst/>
              <a:rect l="l" t="t" r="r" b="b"/>
              <a:pathLst>
                <a:path w="1885" h="609" fill="none" extrusionOk="0">
                  <a:moveTo>
                    <a:pt x="0" y="608"/>
                  </a:moveTo>
                  <a:lnTo>
                    <a:pt x="1885"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2250300" y="1365050"/>
              <a:ext cx="40300" cy="13700"/>
            </a:xfrm>
            <a:custGeom>
              <a:avLst/>
              <a:gdLst/>
              <a:ahLst/>
              <a:cxnLst/>
              <a:rect l="l" t="t" r="r" b="b"/>
              <a:pathLst>
                <a:path w="1612" h="548" fill="none" extrusionOk="0">
                  <a:moveTo>
                    <a:pt x="1" y="548"/>
                  </a:moveTo>
                  <a:lnTo>
                    <a:pt x="1612"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2223700" y="1339225"/>
              <a:ext cx="26625" cy="69925"/>
            </a:xfrm>
            <a:custGeom>
              <a:avLst/>
              <a:gdLst/>
              <a:ahLst/>
              <a:cxnLst/>
              <a:rect l="l" t="t" r="r" b="b"/>
              <a:pathLst>
                <a:path w="1065" h="2797" fill="none" extrusionOk="0">
                  <a:moveTo>
                    <a:pt x="1065" y="0"/>
                  </a:moveTo>
                  <a:cubicBezTo>
                    <a:pt x="1065" y="0"/>
                    <a:pt x="518" y="1125"/>
                    <a:pt x="1" y="1398"/>
                  </a:cubicBezTo>
                  <a:cubicBezTo>
                    <a:pt x="1" y="1398"/>
                    <a:pt x="487" y="2219"/>
                    <a:pt x="62" y="2797"/>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1860475" y="1435575"/>
              <a:ext cx="220400" cy="295375"/>
            </a:xfrm>
            <a:custGeom>
              <a:avLst/>
              <a:gdLst/>
              <a:ahLst/>
              <a:cxnLst/>
              <a:rect l="l" t="t" r="r" b="b"/>
              <a:pathLst>
                <a:path w="8816" h="11815" extrusionOk="0">
                  <a:moveTo>
                    <a:pt x="2206" y="0"/>
                  </a:moveTo>
                  <a:cubicBezTo>
                    <a:pt x="1556" y="0"/>
                    <a:pt x="1065" y="189"/>
                    <a:pt x="1065" y="189"/>
                  </a:cubicBezTo>
                  <a:cubicBezTo>
                    <a:pt x="1065" y="189"/>
                    <a:pt x="1" y="857"/>
                    <a:pt x="1" y="2012"/>
                  </a:cubicBezTo>
                  <a:cubicBezTo>
                    <a:pt x="1" y="3168"/>
                    <a:pt x="4378" y="10432"/>
                    <a:pt x="4378" y="10432"/>
                  </a:cubicBezTo>
                  <a:cubicBezTo>
                    <a:pt x="4378" y="10432"/>
                    <a:pt x="5093" y="11814"/>
                    <a:pt x="6481" y="11814"/>
                  </a:cubicBezTo>
                  <a:cubicBezTo>
                    <a:pt x="6660" y="11814"/>
                    <a:pt x="6851" y="11791"/>
                    <a:pt x="7053" y="11739"/>
                  </a:cubicBezTo>
                  <a:cubicBezTo>
                    <a:pt x="8816" y="11283"/>
                    <a:pt x="8420" y="9611"/>
                    <a:pt x="8420" y="9611"/>
                  </a:cubicBezTo>
                  <a:cubicBezTo>
                    <a:pt x="8420" y="9611"/>
                    <a:pt x="5746" y="3168"/>
                    <a:pt x="4530" y="1253"/>
                  </a:cubicBezTo>
                  <a:cubicBezTo>
                    <a:pt x="3870" y="239"/>
                    <a:pt x="2938" y="0"/>
                    <a:pt x="2206"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1839975" y="1427375"/>
              <a:ext cx="192275" cy="220375"/>
            </a:xfrm>
            <a:custGeom>
              <a:avLst/>
              <a:gdLst/>
              <a:ahLst/>
              <a:cxnLst/>
              <a:rect l="l" t="t" r="r" b="b"/>
              <a:pathLst>
                <a:path w="7691" h="8815" extrusionOk="0">
                  <a:moveTo>
                    <a:pt x="3313" y="0"/>
                  </a:moveTo>
                  <a:cubicBezTo>
                    <a:pt x="0" y="1915"/>
                    <a:pt x="1763" y="8815"/>
                    <a:pt x="3070" y="8815"/>
                  </a:cubicBezTo>
                  <a:cubicBezTo>
                    <a:pt x="4377" y="8754"/>
                    <a:pt x="7690" y="5836"/>
                    <a:pt x="7690" y="5836"/>
                  </a:cubicBezTo>
                  <a:cubicBezTo>
                    <a:pt x="7690" y="5836"/>
                    <a:pt x="6535" y="3070"/>
                    <a:pt x="5775" y="1763"/>
                  </a:cubicBezTo>
                  <a:cubicBezTo>
                    <a:pt x="4985" y="456"/>
                    <a:pt x="331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1874150" y="2054275"/>
              <a:ext cx="46400" cy="448350"/>
            </a:xfrm>
            <a:custGeom>
              <a:avLst/>
              <a:gdLst/>
              <a:ahLst/>
              <a:cxnLst/>
              <a:rect l="l" t="t" r="r" b="b"/>
              <a:pathLst>
                <a:path w="1856" h="17934" fill="none" extrusionOk="0">
                  <a:moveTo>
                    <a:pt x="1" y="0"/>
                  </a:moveTo>
                  <a:lnTo>
                    <a:pt x="1855" y="17934"/>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1761700" y="2053500"/>
              <a:ext cx="40300" cy="449125"/>
            </a:xfrm>
            <a:custGeom>
              <a:avLst/>
              <a:gdLst/>
              <a:ahLst/>
              <a:cxnLst/>
              <a:rect l="l" t="t" r="r" b="b"/>
              <a:pathLst>
                <a:path w="1612" h="17965" fill="none" extrusionOk="0">
                  <a:moveTo>
                    <a:pt x="0" y="1"/>
                  </a:moveTo>
                  <a:lnTo>
                    <a:pt x="161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1518525" y="2053500"/>
              <a:ext cx="40300" cy="449125"/>
            </a:xfrm>
            <a:custGeom>
              <a:avLst/>
              <a:gdLst/>
              <a:ahLst/>
              <a:cxnLst/>
              <a:rect l="l" t="t" r="r" b="b"/>
              <a:pathLst>
                <a:path w="1612" h="17965" fill="none" extrusionOk="0">
                  <a:moveTo>
                    <a:pt x="1612" y="1"/>
                  </a:moveTo>
                  <a:lnTo>
                    <a:pt x="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1444825" y="1606700"/>
              <a:ext cx="374650" cy="453675"/>
            </a:xfrm>
            <a:custGeom>
              <a:avLst/>
              <a:gdLst/>
              <a:ahLst/>
              <a:cxnLst/>
              <a:rect l="l" t="t" r="r" b="b"/>
              <a:pathLst>
                <a:path w="14986" h="18147" extrusionOk="0">
                  <a:moveTo>
                    <a:pt x="973" y="0"/>
                  </a:moveTo>
                  <a:cubicBezTo>
                    <a:pt x="426" y="0"/>
                    <a:pt x="0" y="487"/>
                    <a:pt x="61" y="1034"/>
                  </a:cubicBezTo>
                  <a:lnTo>
                    <a:pt x="2280" y="17356"/>
                  </a:lnTo>
                  <a:cubicBezTo>
                    <a:pt x="2341" y="17812"/>
                    <a:pt x="2736" y="18147"/>
                    <a:pt x="3192" y="18147"/>
                  </a:cubicBezTo>
                  <a:lnTo>
                    <a:pt x="13982" y="18147"/>
                  </a:lnTo>
                  <a:cubicBezTo>
                    <a:pt x="14560" y="18147"/>
                    <a:pt x="14985" y="17660"/>
                    <a:pt x="14894" y="17113"/>
                  </a:cubicBezTo>
                  <a:lnTo>
                    <a:pt x="12706" y="791"/>
                  </a:lnTo>
                  <a:cubicBezTo>
                    <a:pt x="12645" y="335"/>
                    <a:pt x="12250" y="0"/>
                    <a:pt x="11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1615800" y="2023875"/>
              <a:ext cx="319175" cy="37250"/>
            </a:xfrm>
            <a:custGeom>
              <a:avLst/>
              <a:gdLst/>
              <a:ahLst/>
              <a:cxnLst/>
              <a:rect l="l" t="t" r="r" b="b"/>
              <a:pathLst>
                <a:path w="12767" h="1490" extrusionOk="0">
                  <a:moveTo>
                    <a:pt x="0" y="1"/>
                  </a:moveTo>
                  <a:lnTo>
                    <a:pt x="0" y="1490"/>
                  </a:lnTo>
                  <a:lnTo>
                    <a:pt x="12767" y="1490"/>
                  </a:lnTo>
                  <a:cubicBezTo>
                    <a:pt x="12767" y="669"/>
                    <a:pt x="12098" y="1"/>
                    <a:pt x="11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1792850" y="2401550"/>
              <a:ext cx="157325" cy="113850"/>
            </a:xfrm>
            <a:custGeom>
              <a:avLst/>
              <a:gdLst/>
              <a:ahLst/>
              <a:cxnLst/>
              <a:rect l="l" t="t" r="r" b="b"/>
              <a:pathLst>
                <a:path w="6293" h="4554" extrusionOk="0">
                  <a:moveTo>
                    <a:pt x="3314" y="0"/>
                  </a:moveTo>
                  <a:lnTo>
                    <a:pt x="1125" y="213"/>
                  </a:lnTo>
                  <a:lnTo>
                    <a:pt x="1" y="4438"/>
                  </a:lnTo>
                  <a:cubicBezTo>
                    <a:pt x="1" y="4438"/>
                    <a:pt x="3367" y="4553"/>
                    <a:pt x="5151" y="4553"/>
                  </a:cubicBezTo>
                  <a:cubicBezTo>
                    <a:pt x="5788" y="4553"/>
                    <a:pt x="6224" y="4539"/>
                    <a:pt x="6232" y="4499"/>
                  </a:cubicBezTo>
                  <a:cubicBezTo>
                    <a:pt x="6293" y="4347"/>
                    <a:pt x="3800" y="2857"/>
                    <a:pt x="3800" y="2857"/>
                  </a:cubicBezTo>
                  <a:lnTo>
                    <a:pt x="3010" y="1793"/>
                  </a:lnTo>
                  <a:lnTo>
                    <a:pt x="33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2182675" y="2401550"/>
              <a:ext cx="157325" cy="113850"/>
            </a:xfrm>
            <a:custGeom>
              <a:avLst/>
              <a:gdLst/>
              <a:ahLst/>
              <a:cxnLst/>
              <a:rect l="l" t="t" r="r" b="b"/>
              <a:pathLst>
                <a:path w="6293" h="4554" extrusionOk="0">
                  <a:moveTo>
                    <a:pt x="2311" y="0"/>
                  </a:moveTo>
                  <a:lnTo>
                    <a:pt x="122" y="213"/>
                  </a:lnTo>
                  <a:lnTo>
                    <a:pt x="1" y="4438"/>
                  </a:lnTo>
                  <a:cubicBezTo>
                    <a:pt x="1" y="4438"/>
                    <a:pt x="3351" y="4553"/>
                    <a:pt x="5138" y="4553"/>
                  </a:cubicBezTo>
                  <a:cubicBezTo>
                    <a:pt x="5777" y="4553"/>
                    <a:pt x="6216" y="4539"/>
                    <a:pt x="6232" y="4499"/>
                  </a:cubicBezTo>
                  <a:cubicBezTo>
                    <a:pt x="6293" y="4347"/>
                    <a:pt x="3770" y="2857"/>
                    <a:pt x="3770" y="2857"/>
                  </a:cubicBezTo>
                  <a:lnTo>
                    <a:pt x="2949" y="1976"/>
                  </a:lnTo>
                  <a:lnTo>
                    <a:pt x="2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1706975" y="1830875"/>
              <a:ext cx="541850" cy="582100"/>
            </a:xfrm>
            <a:custGeom>
              <a:avLst/>
              <a:gdLst/>
              <a:ahLst/>
              <a:cxnLst/>
              <a:rect l="l" t="t" r="r" b="b"/>
              <a:pathLst>
                <a:path w="21674" h="23284" extrusionOk="0">
                  <a:moveTo>
                    <a:pt x="6262" y="0"/>
                  </a:moveTo>
                  <a:lnTo>
                    <a:pt x="1" y="3040"/>
                  </a:lnTo>
                  <a:cubicBezTo>
                    <a:pt x="1" y="3040"/>
                    <a:pt x="1217" y="7052"/>
                    <a:pt x="6931" y="7721"/>
                  </a:cubicBezTo>
                  <a:cubicBezTo>
                    <a:pt x="8727" y="7931"/>
                    <a:pt x="10130" y="8003"/>
                    <a:pt x="11209" y="8003"/>
                  </a:cubicBezTo>
                  <a:cubicBezTo>
                    <a:pt x="13563" y="8003"/>
                    <a:pt x="14378" y="7660"/>
                    <a:pt x="14378" y="7660"/>
                  </a:cubicBezTo>
                  <a:lnTo>
                    <a:pt x="19059" y="23283"/>
                  </a:lnTo>
                  <a:lnTo>
                    <a:pt x="21582" y="23283"/>
                  </a:lnTo>
                  <a:cubicBezTo>
                    <a:pt x="21673" y="17569"/>
                    <a:pt x="20214" y="9332"/>
                    <a:pt x="19515" y="5806"/>
                  </a:cubicBezTo>
                  <a:cubicBezTo>
                    <a:pt x="19302" y="4711"/>
                    <a:pt x="18542" y="3800"/>
                    <a:pt x="17509" y="3374"/>
                  </a:cubicBezTo>
                  <a:cubicBezTo>
                    <a:pt x="12342" y="1186"/>
                    <a:pt x="6262" y="0"/>
                    <a:pt x="6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1569450" y="1818700"/>
              <a:ext cx="436950" cy="600350"/>
            </a:xfrm>
            <a:custGeom>
              <a:avLst/>
              <a:gdLst/>
              <a:ahLst/>
              <a:cxnLst/>
              <a:rect l="l" t="t" r="r" b="b"/>
              <a:pathLst>
                <a:path w="17478" h="24014" extrusionOk="0">
                  <a:moveTo>
                    <a:pt x="3253" y="1"/>
                  </a:moveTo>
                  <a:cubicBezTo>
                    <a:pt x="3253" y="1"/>
                    <a:pt x="0" y="5533"/>
                    <a:pt x="3101" y="7448"/>
                  </a:cubicBezTo>
                  <a:cubicBezTo>
                    <a:pt x="4602" y="8360"/>
                    <a:pt x="6618" y="8596"/>
                    <a:pt x="8296" y="8596"/>
                  </a:cubicBezTo>
                  <a:cubicBezTo>
                    <a:pt x="10084" y="8596"/>
                    <a:pt x="11490" y="8329"/>
                    <a:pt x="11490" y="8329"/>
                  </a:cubicBezTo>
                  <a:lnTo>
                    <a:pt x="11490" y="8329"/>
                  </a:lnTo>
                  <a:lnTo>
                    <a:pt x="9484" y="23922"/>
                  </a:lnTo>
                  <a:lnTo>
                    <a:pt x="12584" y="24013"/>
                  </a:lnTo>
                  <a:cubicBezTo>
                    <a:pt x="12584" y="24013"/>
                    <a:pt x="16292" y="11612"/>
                    <a:pt x="17265" y="6445"/>
                  </a:cubicBezTo>
                  <a:cubicBezTo>
                    <a:pt x="17478" y="5320"/>
                    <a:pt x="16931" y="4165"/>
                    <a:pt x="15867" y="3618"/>
                  </a:cubicBezTo>
                  <a:lnTo>
                    <a:pt x="10213" y="761"/>
                  </a:lnTo>
                  <a:lnTo>
                    <a:pt x="32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1865050" y="2472975"/>
              <a:ext cx="22050" cy="16750"/>
            </a:xfrm>
            <a:custGeom>
              <a:avLst/>
              <a:gdLst/>
              <a:ahLst/>
              <a:cxnLst/>
              <a:rect l="l" t="t" r="r" b="b"/>
              <a:pathLst>
                <a:path w="882" h="670" fill="none" extrusionOk="0">
                  <a:moveTo>
                    <a:pt x="882" y="0"/>
                  </a:moveTo>
                  <a:lnTo>
                    <a:pt x="0"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1852125" y="2454725"/>
              <a:ext cx="22825" cy="12950"/>
            </a:xfrm>
            <a:custGeom>
              <a:avLst/>
              <a:gdLst/>
              <a:ahLst/>
              <a:cxnLst/>
              <a:rect l="l" t="t" r="r" b="b"/>
              <a:pathLst>
                <a:path w="913" h="518" fill="none" extrusionOk="0">
                  <a:moveTo>
                    <a:pt x="912" y="1"/>
                  </a:moveTo>
                  <a:lnTo>
                    <a:pt x="0" y="5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2265500" y="2472975"/>
              <a:ext cx="11425" cy="20550"/>
            </a:xfrm>
            <a:custGeom>
              <a:avLst/>
              <a:gdLst/>
              <a:ahLst/>
              <a:cxnLst/>
              <a:rect l="l" t="t" r="r" b="b"/>
              <a:pathLst>
                <a:path w="457" h="822" fill="none" extrusionOk="0">
                  <a:moveTo>
                    <a:pt x="457" y="0"/>
                  </a:moveTo>
                  <a:lnTo>
                    <a:pt x="1" y="82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2240425" y="2450925"/>
              <a:ext cx="15975" cy="24350"/>
            </a:xfrm>
            <a:custGeom>
              <a:avLst/>
              <a:gdLst/>
              <a:ahLst/>
              <a:cxnLst/>
              <a:rect l="l" t="t" r="r" b="b"/>
              <a:pathLst>
                <a:path w="639" h="974" fill="none" extrusionOk="0">
                  <a:moveTo>
                    <a:pt x="639" y="1"/>
                  </a:moveTo>
                  <a:lnTo>
                    <a:pt x="1" y="974"/>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1623400" y="1405150"/>
              <a:ext cx="356400" cy="446250"/>
            </a:xfrm>
            <a:custGeom>
              <a:avLst/>
              <a:gdLst/>
              <a:ahLst/>
              <a:cxnLst/>
              <a:rect l="l" t="t" r="r" b="b"/>
              <a:pathLst>
                <a:path w="14256" h="17850" extrusionOk="0">
                  <a:moveTo>
                    <a:pt x="4370" y="0"/>
                  </a:moveTo>
                  <a:cubicBezTo>
                    <a:pt x="3444" y="0"/>
                    <a:pt x="1742" y="47"/>
                    <a:pt x="1155" y="372"/>
                  </a:cubicBezTo>
                  <a:cubicBezTo>
                    <a:pt x="152" y="2439"/>
                    <a:pt x="0" y="10646"/>
                    <a:pt x="0" y="10646"/>
                  </a:cubicBezTo>
                  <a:cubicBezTo>
                    <a:pt x="0" y="10646"/>
                    <a:pt x="152" y="13959"/>
                    <a:pt x="274" y="15874"/>
                  </a:cubicBezTo>
                  <a:cubicBezTo>
                    <a:pt x="335" y="16664"/>
                    <a:pt x="943" y="17333"/>
                    <a:pt x="1733" y="17424"/>
                  </a:cubicBezTo>
                  <a:cubicBezTo>
                    <a:pt x="4347" y="17698"/>
                    <a:pt x="9484" y="17850"/>
                    <a:pt x="9484" y="17850"/>
                  </a:cubicBezTo>
                  <a:cubicBezTo>
                    <a:pt x="9484" y="17850"/>
                    <a:pt x="11125" y="17819"/>
                    <a:pt x="11368" y="17211"/>
                  </a:cubicBezTo>
                  <a:cubicBezTo>
                    <a:pt x="11581" y="16604"/>
                    <a:pt x="11247" y="13655"/>
                    <a:pt x="11247" y="13655"/>
                  </a:cubicBezTo>
                  <a:cubicBezTo>
                    <a:pt x="11247" y="13655"/>
                    <a:pt x="14256" y="3290"/>
                    <a:pt x="13952" y="2378"/>
                  </a:cubicBezTo>
                  <a:cubicBezTo>
                    <a:pt x="13618" y="1467"/>
                    <a:pt x="12554" y="1071"/>
                    <a:pt x="12554" y="1071"/>
                  </a:cubicBezTo>
                  <a:cubicBezTo>
                    <a:pt x="11338" y="524"/>
                    <a:pt x="4985" y="8"/>
                    <a:pt x="4985" y="8"/>
                  </a:cubicBezTo>
                  <a:cubicBezTo>
                    <a:pt x="4985" y="8"/>
                    <a:pt x="4740" y="0"/>
                    <a:pt x="4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1856675" y="1962325"/>
              <a:ext cx="60075" cy="64625"/>
            </a:xfrm>
            <a:custGeom>
              <a:avLst/>
              <a:gdLst/>
              <a:ahLst/>
              <a:cxnLst/>
              <a:rect l="l" t="t" r="r" b="b"/>
              <a:pathLst>
                <a:path w="2403" h="2585" fill="none" extrusionOk="0">
                  <a:moveTo>
                    <a:pt x="1" y="2584"/>
                  </a:moveTo>
                  <a:cubicBezTo>
                    <a:pt x="1" y="2584"/>
                    <a:pt x="183" y="669"/>
                    <a:pt x="2402"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1504850" y="1413525"/>
              <a:ext cx="220400" cy="295375"/>
            </a:xfrm>
            <a:custGeom>
              <a:avLst/>
              <a:gdLst/>
              <a:ahLst/>
              <a:cxnLst/>
              <a:rect l="l" t="t" r="r" b="b"/>
              <a:pathLst>
                <a:path w="8816" h="11815" extrusionOk="0">
                  <a:moveTo>
                    <a:pt x="6610" y="1"/>
                  </a:moveTo>
                  <a:cubicBezTo>
                    <a:pt x="5879" y="1"/>
                    <a:pt x="4946" y="239"/>
                    <a:pt x="4286" y="1253"/>
                  </a:cubicBezTo>
                  <a:cubicBezTo>
                    <a:pt x="3071" y="3168"/>
                    <a:pt x="396" y="9612"/>
                    <a:pt x="396" y="9612"/>
                  </a:cubicBezTo>
                  <a:cubicBezTo>
                    <a:pt x="396" y="9612"/>
                    <a:pt x="1" y="11284"/>
                    <a:pt x="1764" y="11740"/>
                  </a:cubicBezTo>
                  <a:cubicBezTo>
                    <a:pt x="1965" y="11792"/>
                    <a:pt x="2156" y="11815"/>
                    <a:pt x="2336" y="11815"/>
                  </a:cubicBezTo>
                  <a:cubicBezTo>
                    <a:pt x="3723" y="11815"/>
                    <a:pt x="4438" y="10433"/>
                    <a:pt x="4438" y="10433"/>
                  </a:cubicBezTo>
                  <a:cubicBezTo>
                    <a:pt x="4438" y="10433"/>
                    <a:pt x="8815" y="3168"/>
                    <a:pt x="8815" y="2013"/>
                  </a:cubicBezTo>
                  <a:cubicBezTo>
                    <a:pt x="8815" y="858"/>
                    <a:pt x="7752" y="189"/>
                    <a:pt x="7752" y="189"/>
                  </a:cubicBezTo>
                  <a:cubicBezTo>
                    <a:pt x="7752" y="189"/>
                    <a:pt x="7260" y="1"/>
                    <a:pt x="6610"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1508650" y="1630400"/>
              <a:ext cx="490150" cy="117225"/>
            </a:xfrm>
            <a:custGeom>
              <a:avLst/>
              <a:gdLst/>
              <a:ahLst/>
              <a:cxnLst/>
              <a:rect l="l" t="t" r="r" b="b"/>
              <a:pathLst>
                <a:path w="19606" h="4689" extrusionOk="0">
                  <a:moveTo>
                    <a:pt x="2783" y="1"/>
                  </a:moveTo>
                  <a:cubicBezTo>
                    <a:pt x="1406" y="1"/>
                    <a:pt x="609" y="390"/>
                    <a:pt x="609" y="390"/>
                  </a:cubicBezTo>
                  <a:cubicBezTo>
                    <a:pt x="487" y="451"/>
                    <a:pt x="365" y="633"/>
                    <a:pt x="274" y="876"/>
                  </a:cubicBezTo>
                  <a:cubicBezTo>
                    <a:pt x="1" y="1879"/>
                    <a:pt x="578" y="2943"/>
                    <a:pt x="1551" y="3277"/>
                  </a:cubicBezTo>
                  <a:cubicBezTo>
                    <a:pt x="4751" y="4439"/>
                    <a:pt x="10909" y="4526"/>
                    <a:pt x="12695" y="4526"/>
                  </a:cubicBezTo>
                  <a:cubicBezTo>
                    <a:pt x="13013" y="4526"/>
                    <a:pt x="13192" y="4524"/>
                    <a:pt x="13192" y="4524"/>
                  </a:cubicBezTo>
                  <a:lnTo>
                    <a:pt x="14104" y="4676"/>
                  </a:lnTo>
                  <a:cubicBezTo>
                    <a:pt x="14158" y="4685"/>
                    <a:pt x="14216" y="4689"/>
                    <a:pt x="14276" y="4689"/>
                  </a:cubicBezTo>
                  <a:cubicBezTo>
                    <a:pt x="15252" y="4689"/>
                    <a:pt x="17083" y="3612"/>
                    <a:pt x="17083" y="3612"/>
                  </a:cubicBezTo>
                  <a:lnTo>
                    <a:pt x="19302" y="3673"/>
                  </a:lnTo>
                  <a:lnTo>
                    <a:pt x="19606" y="2548"/>
                  </a:lnTo>
                  <a:cubicBezTo>
                    <a:pt x="19606" y="2548"/>
                    <a:pt x="17022" y="1150"/>
                    <a:pt x="16475" y="1150"/>
                  </a:cubicBezTo>
                  <a:cubicBezTo>
                    <a:pt x="15928" y="1150"/>
                    <a:pt x="13192" y="2457"/>
                    <a:pt x="13192" y="2457"/>
                  </a:cubicBezTo>
                  <a:cubicBezTo>
                    <a:pt x="13192" y="2457"/>
                    <a:pt x="5989" y="390"/>
                    <a:pt x="3922" y="86"/>
                  </a:cubicBezTo>
                  <a:cubicBezTo>
                    <a:pt x="3508" y="25"/>
                    <a:pt x="3128" y="1"/>
                    <a:pt x="2783"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1548925" y="1406525"/>
              <a:ext cx="191525" cy="197150"/>
            </a:xfrm>
            <a:custGeom>
              <a:avLst/>
              <a:gdLst/>
              <a:ahLst/>
              <a:cxnLst/>
              <a:rect l="l" t="t" r="r" b="b"/>
              <a:pathLst>
                <a:path w="7661" h="7886" extrusionOk="0">
                  <a:moveTo>
                    <a:pt x="5375" y="1"/>
                  </a:moveTo>
                  <a:cubicBezTo>
                    <a:pt x="4620" y="1"/>
                    <a:pt x="3339" y="179"/>
                    <a:pt x="2523" y="1260"/>
                  </a:cubicBezTo>
                  <a:cubicBezTo>
                    <a:pt x="1277" y="2871"/>
                    <a:pt x="1" y="6123"/>
                    <a:pt x="1" y="6123"/>
                  </a:cubicBezTo>
                  <a:cubicBezTo>
                    <a:pt x="1" y="6123"/>
                    <a:pt x="2767" y="7825"/>
                    <a:pt x="4925" y="7886"/>
                  </a:cubicBezTo>
                  <a:cubicBezTo>
                    <a:pt x="4925" y="7886"/>
                    <a:pt x="7660" y="3053"/>
                    <a:pt x="7660" y="1989"/>
                  </a:cubicBezTo>
                  <a:cubicBezTo>
                    <a:pt x="7660" y="925"/>
                    <a:pt x="6293" y="135"/>
                    <a:pt x="5989" y="44"/>
                  </a:cubicBezTo>
                  <a:cubicBezTo>
                    <a:pt x="5989" y="44"/>
                    <a:pt x="5745" y="1"/>
                    <a:pt x="5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1563375" y="1634050"/>
              <a:ext cx="71450" cy="26625"/>
            </a:xfrm>
            <a:custGeom>
              <a:avLst/>
              <a:gdLst/>
              <a:ahLst/>
              <a:cxnLst/>
              <a:rect l="l" t="t" r="r" b="b"/>
              <a:pathLst>
                <a:path w="2858" h="1065" fill="none" extrusionOk="0">
                  <a:moveTo>
                    <a:pt x="2857" y="183"/>
                  </a:moveTo>
                  <a:cubicBezTo>
                    <a:pt x="2857" y="183"/>
                    <a:pt x="1216" y="1"/>
                    <a:pt x="0" y="1064"/>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1915200" y="1659125"/>
              <a:ext cx="5350" cy="59300"/>
            </a:xfrm>
            <a:custGeom>
              <a:avLst/>
              <a:gdLst/>
              <a:ahLst/>
              <a:cxnLst/>
              <a:rect l="l" t="t" r="r" b="b"/>
              <a:pathLst>
                <a:path w="214" h="2372" fill="none" extrusionOk="0">
                  <a:moveTo>
                    <a:pt x="213" y="1"/>
                  </a:moveTo>
                  <a:lnTo>
                    <a:pt x="0" y="2372"/>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1919000" y="1672050"/>
              <a:ext cx="62325" cy="24350"/>
            </a:xfrm>
            <a:custGeom>
              <a:avLst/>
              <a:gdLst/>
              <a:ahLst/>
              <a:cxnLst/>
              <a:rect l="l" t="t" r="r" b="b"/>
              <a:pathLst>
                <a:path w="2493" h="974" fill="none" extrusionOk="0">
                  <a:moveTo>
                    <a:pt x="0" y="0"/>
                  </a:moveTo>
                  <a:lnTo>
                    <a:pt x="2493" y="97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1920525" y="1691050"/>
              <a:ext cx="50925" cy="16725"/>
            </a:xfrm>
            <a:custGeom>
              <a:avLst/>
              <a:gdLst/>
              <a:ahLst/>
              <a:cxnLst/>
              <a:rect l="l" t="t" r="r" b="b"/>
              <a:pathLst>
                <a:path w="2037" h="669" fill="none" extrusionOk="0">
                  <a:moveTo>
                    <a:pt x="0" y="0"/>
                  </a:moveTo>
                  <a:lnTo>
                    <a:pt x="2037"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1916725" y="1707750"/>
              <a:ext cx="40300" cy="9150"/>
            </a:xfrm>
            <a:custGeom>
              <a:avLst/>
              <a:gdLst/>
              <a:ahLst/>
              <a:cxnLst/>
              <a:rect l="l" t="t" r="r" b="b"/>
              <a:pathLst>
                <a:path w="1612" h="366" fill="none" extrusionOk="0">
                  <a:moveTo>
                    <a:pt x="0" y="1"/>
                  </a:moveTo>
                  <a:lnTo>
                    <a:pt x="1611" y="366"/>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1662900" y="1471425"/>
              <a:ext cx="54750" cy="131500"/>
            </a:xfrm>
            <a:custGeom>
              <a:avLst/>
              <a:gdLst/>
              <a:ahLst/>
              <a:cxnLst/>
              <a:rect l="l" t="t" r="r" b="b"/>
              <a:pathLst>
                <a:path w="2190" h="5260" fill="none" extrusionOk="0">
                  <a:moveTo>
                    <a:pt x="1" y="5259"/>
                  </a:moveTo>
                  <a:cubicBezTo>
                    <a:pt x="1" y="5259"/>
                    <a:pt x="2037" y="1278"/>
                    <a:pt x="2189"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1775375" y="1209175"/>
              <a:ext cx="129975" cy="171550"/>
            </a:xfrm>
            <a:custGeom>
              <a:avLst/>
              <a:gdLst/>
              <a:ahLst/>
              <a:cxnLst/>
              <a:rect l="l" t="t" r="r" b="b"/>
              <a:pathLst>
                <a:path w="5199" h="6862" extrusionOk="0">
                  <a:moveTo>
                    <a:pt x="2478" y="1"/>
                  </a:moveTo>
                  <a:cubicBezTo>
                    <a:pt x="1779" y="1"/>
                    <a:pt x="1076" y="177"/>
                    <a:pt x="730" y="704"/>
                  </a:cubicBezTo>
                  <a:cubicBezTo>
                    <a:pt x="61" y="1767"/>
                    <a:pt x="1" y="3682"/>
                    <a:pt x="821" y="4989"/>
                  </a:cubicBezTo>
                  <a:cubicBezTo>
                    <a:pt x="1476" y="6032"/>
                    <a:pt x="2865" y="6862"/>
                    <a:pt x="3694" y="6862"/>
                  </a:cubicBezTo>
                  <a:cubicBezTo>
                    <a:pt x="3904" y="6862"/>
                    <a:pt x="4078" y="6808"/>
                    <a:pt x="4195" y="6692"/>
                  </a:cubicBezTo>
                  <a:cubicBezTo>
                    <a:pt x="5077" y="5263"/>
                    <a:pt x="5168" y="2284"/>
                    <a:pt x="5168" y="2284"/>
                  </a:cubicBezTo>
                  <a:cubicBezTo>
                    <a:pt x="5198" y="1798"/>
                    <a:pt x="4864" y="764"/>
                    <a:pt x="4226" y="369"/>
                  </a:cubicBezTo>
                  <a:cubicBezTo>
                    <a:pt x="3903" y="185"/>
                    <a:pt x="3192" y="1"/>
                    <a:pt x="2478"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1751825" y="1300450"/>
              <a:ext cx="95000" cy="146725"/>
            </a:xfrm>
            <a:custGeom>
              <a:avLst/>
              <a:gdLst/>
              <a:ahLst/>
              <a:cxnLst/>
              <a:rect l="l" t="t" r="r" b="b"/>
              <a:pathLst>
                <a:path w="3800" h="5869" extrusionOk="0">
                  <a:moveTo>
                    <a:pt x="1611" y="1"/>
                  </a:moveTo>
                  <a:lnTo>
                    <a:pt x="0" y="4287"/>
                  </a:lnTo>
                  <a:cubicBezTo>
                    <a:pt x="0" y="4287"/>
                    <a:pt x="616" y="5869"/>
                    <a:pt x="2134" y="5869"/>
                  </a:cubicBezTo>
                  <a:cubicBezTo>
                    <a:pt x="2162" y="5869"/>
                    <a:pt x="2190" y="5868"/>
                    <a:pt x="2219" y="5867"/>
                  </a:cubicBezTo>
                  <a:cubicBezTo>
                    <a:pt x="3800" y="5807"/>
                    <a:pt x="3526" y="4651"/>
                    <a:pt x="3526" y="4651"/>
                  </a:cubicBezTo>
                  <a:lnTo>
                    <a:pt x="3800" y="2615"/>
                  </a:lnTo>
                  <a:lnTo>
                    <a:pt x="161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1746500" y="1177200"/>
              <a:ext cx="202150" cy="164325"/>
            </a:xfrm>
            <a:custGeom>
              <a:avLst/>
              <a:gdLst/>
              <a:ahLst/>
              <a:cxnLst/>
              <a:rect l="l" t="t" r="r" b="b"/>
              <a:pathLst>
                <a:path w="8086" h="6573" extrusionOk="0">
                  <a:moveTo>
                    <a:pt x="6447" y="0"/>
                  </a:moveTo>
                  <a:cubicBezTo>
                    <a:pt x="6107" y="0"/>
                    <a:pt x="5698" y="594"/>
                    <a:pt x="5441" y="645"/>
                  </a:cubicBezTo>
                  <a:cubicBezTo>
                    <a:pt x="5431" y="646"/>
                    <a:pt x="5420" y="647"/>
                    <a:pt x="5407" y="647"/>
                  </a:cubicBezTo>
                  <a:cubicBezTo>
                    <a:pt x="5187" y="647"/>
                    <a:pt x="4572" y="503"/>
                    <a:pt x="3864" y="503"/>
                  </a:cubicBezTo>
                  <a:cubicBezTo>
                    <a:pt x="3378" y="503"/>
                    <a:pt x="2849" y="570"/>
                    <a:pt x="2371" y="797"/>
                  </a:cubicBezTo>
                  <a:cubicBezTo>
                    <a:pt x="1156" y="1344"/>
                    <a:pt x="882" y="2742"/>
                    <a:pt x="882" y="2742"/>
                  </a:cubicBezTo>
                  <a:cubicBezTo>
                    <a:pt x="882" y="2742"/>
                    <a:pt x="335" y="2925"/>
                    <a:pt x="183" y="3746"/>
                  </a:cubicBezTo>
                  <a:cubicBezTo>
                    <a:pt x="0" y="4566"/>
                    <a:pt x="1247" y="6572"/>
                    <a:pt x="1247" y="6572"/>
                  </a:cubicBezTo>
                  <a:lnTo>
                    <a:pt x="1642" y="5539"/>
                  </a:lnTo>
                  <a:cubicBezTo>
                    <a:pt x="1642" y="5539"/>
                    <a:pt x="1368" y="4840"/>
                    <a:pt x="1459" y="4323"/>
                  </a:cubicBezTo>
                  <a:cubicBezTo>
                    <a:pt x="1517" y="3998"/>
                    <a:pt x="1719" y="3937"/>
                    <a:pt x="1861" y="3937"/>
                  </a:cubicBezTo>
                  <a:cubicBezTo>
                    <a:pt x="1944" y="3937"/>
                    <a:pt x="2007" y="3958"/>
                    <a:pt x="2007" y="3958"/>
                  </a:cubicBezTo>
                  <a:lnTo>
                    <a:pt x="2007" y="4992"/>
                  </a:lnTo>
                  <a:lnTo>
                    <a:pt x="2463" y="4840"/>
                  </a:lnTo>
                  <a:lnTo>
                    <a:pt x="2463" y="3198"/>
                  </a:lnTo>
                  <a:cubicBezTo>
                    <a:pt x="2463" y="3198"/>
                    <a:pt x="2766" y="2621"/>
                    <a:pt x="3344" y="2591"/>
                  </a:cubicBezTo>
                  <a:cubicBezTo>
                    <a:pt x="3366" y="2588"/>
                    <a:pt x="3389" y="2587"/>
                    <a:pt x="3414" y="2587"/>
                  </a:cubicBezTo>
                  <a:cubicBezTo>
                    <a:pt x="4018" y="2587"/>
                    <a:pt x="5536" y="3269"/>
                    <a:pt x="6353" y="3502"/>
                  </a:cubicBezTo>
                  <a:cubicBezTo>
                    <a:pt x="6428" y="3526"/>
                    <a:pt x="6503" y="3536"/>
                    <a:pt x="6576" y="3536"/>
                  </a:cubicBezTo>
                  <a:cubicBezTo>
                    <a:pt x="7367" y="3536"/>
                    <a:pt x="8042" y="2291"/>
                    <a:pt x="7903" y="2013"/>
                  </a:cubicBezTo>
                  <a:cubicBezTo>
                    <a:pt x="7850" y="1924"/>
                    <a:pt x="7759" y="1892"/>
                    <a:pt x="7658" y="1892"/>
                  </a:cubicBezTo>
                  <a:cubicBezTo>
                    <a:pt x="7416" y="1892"/>
                    <a:pt x="7113" y="2074"/>
                    <a:pt x="7113" y="2074"/>
                  </a:cubicBezTo>
                  <a:cubicBezTo>
                    <a:pt x="7113" y="2074"/>
                    <a:pt x="8086" y="1132"/>
                    <a:pt x="7721" y="736"/>
                  </a:cubicBezTo>
                  <a:cubicBezTo>
                    <a:pt x="7639" y="639"/>
                    <a:pt x="7542" y="603"/>
                    <a:pt x="7443" y="603"/>
                  </a:cubicBezTo>
                  <a:cubicBezTo>
                    <a:pt x="7138" y="603"/>
                    <a:pt x="6809" y="949"/>
                    <a:pt x="6809" y="949"/>
                  </a:cubicBezTo>
                  <a:cubicBezTo>
                    <a:pt x="6809" y="949"/>
                    <a:pt x="6961" y="372"/>
                    <a:pt x="6627" y="68"/>
                  </a:cubicBezTo>
                  <a:cubicBezTo>
                    <a:pt x="6570" y="20"/>
                    <a:pt x="6510" y="0"/>
                    <a:pt x="6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1827050" y="1274625"/>
              <a:ext cx="42575" cy="42575"/>
            </a:xfrm>
            <a:custGeom>
              <a:avLst/>
              <a:gdLst/>
              <a:ahLst/>
              <a:cxnLst/>
              <a:rect l="l" t="t" r="r" b="b"/>
              <a:pathLst>
                <a:path w="1703" h="1703" fill="none" extrusionOk="0">
                  <a:moveTo>
                    <a:pt x="1703" y="852"/>
                  </a:moveTo>
                  <a:cubicBezTo>
                    <a:pt x="1703" y="1308"/>
                    <a:pt x="1338" y="1703"/>
                    <a:pt x="851" y="1703"/>
                  </a:cubicBezTo>
                  <a:cubicBezTo>
                    <a:pt x="396" y="1703"/>
                    <a:pt x="0" y="1308"/>
                    <a:pt x="0" y="852"/>
                  </a:cubicBezTo>
                  <a:cubicBezTo>
                    <a:pt x="0" y="396"/>
                    <a:pt x="396" y="1"/>
                    <a:pt x="851" y="1"/>
                  </a:cubicBezTo>
                  <a:cubicBezTo>
                    <a:pt x="1338" y="1"/>
                    <a:pt x="1703" y="396"/>
                    <a:pt x="1703"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1884050" y="1274625"/>
              <a:ext cx="41800" cy="42575"/>
            </a:xfrm>
            <a:custGeom>
              <a:avLst/>
              <a:gdLst/>
              <a:ahLst/>
              <a:cxnLst/>
              <a:rect l="l" t="t" r="r" b="b"/>
              <a:pathLst>
                <a:path w="1672" h="1703" fill="none" extrusionOk="0">
                  <a:moveTo>
                    <a:pt x="1672" y="852"/>
                  </a:moveTo>
                  <a:cubicBezTo>
                    <a:pt x="1672" y="1308"/>
                    <a:pt x="1307" y="1703"/>
                    <a:pt x="821" y="1703"/>
                  </a:cubicBezTo>
                  <a:cubicBezTo>
                    <a:pt x="365" y="1703"/>
                    <a:pt x="0" y="1308"/>
                    <a:pt x="0" y="852"/>
                  </a:cubicBezTo>
                  <a:cubicBezTo>
                    <a:pt x="0" y="396"/>
                    <a:pt x="365" y="1"/>
                    <a:pt x="821" y="1"/>
                  </a:cubicBezTo>
                  <a:cubicBezTo>
                    <a:pt x="1307" y="1"/>
                    <a:pt x="1672" y="396"/>
                    <a:pt x="1672"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1869600" y="1295900"/>
              <a:ext cx="14475" cy="25"/>
            </a:xfrm>
            <a:custGeom>
              <a:avLst/>
              <a:gdLst/>
              <a:ahLst/>
              <a:cxnLst/>
              <a:rect l="l" t="t" r="r" b="b"/>
              <a:pathLst>
                <a:path w="579" h="1" fill="none" extrusionOk="0">
                  <a:moveTo>
                    <a:pt x="1" y="1"/>
                  </a:moveTo>
                  <a:lnTo>
                    <a:pt x="578"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751825" y="1407600"/>
              <a:ext cx="68400" cy="48675"/>
            </a:xfrm>
            <a:custGeom>
              <a:avLst/>
              <a:gdLst/>
              <a:ahLst/>
              <a:cxnLst/>
              <a:rect l="l" t="t" r="r" b="b"/>
              <a:pathLst>
                <a:path w="2736" h="1947" fill="none" extrusionOk="0">
                  <a:moveTo>
                    <a:pt x="0" y="1"/>
                  </a:moveTo>
                  <a:cubicBezTo>
                    <a:pt x="0" y="1"/>
                    <a:pt x="578" y="1946"/>
                    <a:pt x="2736" y="15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941025" y="1475225"/>
              <a:ext cx="378450" cy="245475"/>
            </a:xfrm>
            <a:custGeom>
              <a:avLst/>
              <a:gdLst/>
              <a:ahLst/>
              <a:cxnLst/>
              <a:rect l="l" t="t" r="r" b="b"/>
              <a:pathLst>
                <a:path w="15138" h="9819" extrusionOk="0">
                  <a:moveTo>
                    <a:pt x="1794" y="1"/>
                  </a:moveTo>
                  <a:cubicBezTo>
                    <a:pt x="1490" y="1"/>
                    <a:pt x="1247" y="214"/>
                    <a:pt x="1217" y="518"/>
                  </a:cubicBezTo>
                  <a:lnTo>
                    <a:pt x="62" y="9150"/>
                  </a:lnTo>
                  <a:cubicBezTo>
                    <a:pt x="1" y="9515"/>
                    <a:pt x="274" y="9819"/>
                    <a:pt x="639" y="9819"/>
                  </a:cubicBezTo>
                  <a:lnTo>
                    <a:pt x="13344" y="9819"/>
                  </a:lnTo>
                  <a:cubicBezTo>
                    <a:pt x="13648" y="9819"/>
                    <a:pt x="13892" y="9606"/>
                    <a:pt x="13922" y="9302"/>
                  </a:cubicBezTo>
                  <a:lnTo>
                    <a:pt x="15077" y="670"/>
                  </a:lnTo>
                  <a:cubicBezTo>
                    <a:pt x="15138" y="305"/>
                    <a:pt x="14864" y="1"/>
                    <a:pt x="14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2107450" y="1578575"/>
              <a:ext cx="69175" cy="69175"/>
            </a:xfrm>
            <a:custGeom>
              <a:avLst/>
              <a:gdLst/>
              <a:ahLst/>
              <a:cxnLst/>
              <a:rect l="l" t="t" r="r" b="b"/>
              <a:pathLst>
                <a:path w="2767" h="2767" extrusionOk="0">
                  <a:moveTo>
                    <a:pt x="1368" y="1"/>
                  </a:moveTo>
                  <a:cubicBezTo>
                    <a:pt x="608" y="1"/>
                    <a:pt x="0" y="639"/>
                    <a:pt x="0" y="1399"/>
                  </a:cubicBezTo>
                  <a:cubicBezTo>
                    <a:pt x="0" y="2159"/>
                    <a:pt x="608" y="2767"/>
                    <a:pt x="1368" y="2767"/>
                  </a:cubicBezTo>
                  <a:cubicBezTo>
                    <a:pt x="2128" y="2767"/>
                    <a:pt x="2766" y="2159"/>
                    <a:pt x="2766" y="1399"/>
                  </a:cubicBezTo>
                  <a:cubicBezTo>
                    <a:pt x="2766" y="639"/>
                    <a:pt x="2128" y="1"/>
                    <a:pt x="1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1700150" y="1567175"/>
              <a:ext cx="201400" cy="76775"/>
            </a:xfrm>
            <a:custGeom>
              <a:avLst/>
              <a:gdLst/>
              <a:ahLst/>
              <a:cxnLst/>
              <a:rect l="l" t="t" r="r" b="b"/>
              <a:pathLst>
                <a:path w="8056" h="3071" fill="none" extrusionOk="0">
                  <a:moveTo>
                    <a:pt x="0" y="2828"/>
                  </a:moveTo>
                  <a:cubicBezTo>
                    <a:pt x="0" y="2828"/>
                    <a:pt x="4924" y="3071"/>
                    <a:pt x="8055"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1930400" y="1498025"/>
              <a:ext cx="7625" cy="134525"/>
            </a:xfrm>
            <a:custGeom>
              <a:avLst/>
              <a:gdLst/>
              <a:ahLst/>
              <a:cxnLst/>
              <a:rect l="l" t="t" r="r" b="b"/>
              <a:pathLst>
                <a:path w="305" h="5381" fill="none" extrusionOk="0">
                  <a:moveTo>
                    <a:pt x="152" y="1"/>
                  </a:moveTo>
                  <a:cubicBezTo>
                    <a:pt x="152" y="1"/>
                    <a:pt x="304" y="3679"/>
                    <a:pt x="0" y="53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1803500" y="1338450"/>
              <a:ext cx="35725" cy="34975"/>
            </a:xfrm>
            <a:custGeom>
              <a:avLst/>
              <a:gdLst/>
              <a:ahLst/>
              <a:cxnLst/>
              <a:rect l="l" t="t" r="r" b="b"/>
              <a:pathLst>
                <a:path w="1429" h="1399" fill="none" extrusionOk="0">
                  <a:moveTo>
                    <a:pt x="0" y="1"/>
                  </a:moveTo>
                  <a:cubicBezTo>
                    <a:pt x="0" y="1"/>
                    <a:pt x="61" y="913"/>
                    <a:pt x="1429" y="1399"/>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2236625" y="1213075"/>
              <a:ext cx="246225" cy="208225"/>
            </a:xfrm>
            <a:custGeom>
              <a:avLst/>
              <a:gdLst/>
              <a:ahLst/>
              <a:cxnLst/>
              <a:rect l="l" t="t" r="r" b="b"/>
              <a:pathLst>
                <a:path w="9849" h="8329" extrusionOk="0">
                  <a:moveTo>
                    <a:pt x="4378" y="0"/>
                  </a:moveTo>
                  <a:cubicBezTo>
                    <a:pt x="4317" y="0"/>
                    <a:pt x="4286" y="0"/>
                    <a:pt x="4226" y="31"/>
                  </a:cubicBezTo>
                  <a:cubicBezTo>
                    <a:pt x="3739" y="396"/>
                    <a:pt x="548" y="2949"/>
                    <a:pt x="1" y="7812"/>
                  </a:cubicBezTo>
                  <a:cubicBezTo>
                    <a:pt x="1" y="7934"/>
                    <a:pt x="92" y="8055"/>
                    <a:pt x="213" y="8055"/>
                  </a:cubicBezTo>
                  <a:lnTo>
                    <a:pt x="5624" y="8329"/>
                  </a:lnTo>
                  <a:cubicBezTo>
                    <a:pt x="5745" y="8329"/>
                    <a:pt x="5837" y="8238"/>
                    <a:pt x="5837" y="8116"/>
                  </a:cubicBezTo>
                  <a:cubicBezTo>
                    <a:pt x="6293" y="3982"/>
                    <a:pt x="8694" y="1490"/>
                    <a:pt x="9697" y="639"/>
                  </a:cubicBezTo>
                  <a:cubicBezTo>
                    <a:pt x="9849" y="517"/>
                    <a:pt x="9758" y="274"/>
                    <a:pt x="9575" y="274"/>
                  </a:cubicBezTo>
                  <a:lnTo>
                    <a:pt x="4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2250300" y="1226000"/>
              <a:ext cx="208250" cy="182400"/>
            </a:xfrm>
            <a:custGeom>
              <a:avLst/>
              <a:gdLst/>
              <a:ahLst/>
              <a:cxnLst/>
              <a:rect l="l" t="t" r="r" b="b"/>
              <a:pathLst>
                <a:path w="8330" h="7296" extrusionOk="0">
                  <a:moveTo>
                    <a:pt x="5067" y="969"/>
                  </a:moveTo>
                  <a:cubicBezTo>
                    <a:pt x="5091" y="969"/>
                    <a:pt x="5114" y="970"/>
                    <a:pt x="5138" y="973"/>
                  </a:cubicBezTo>
                  <a:cubicBezTo>
                    <a:pt x="5411" y="1034"/>
                    <a:pt x="5502" y="1246"/>
                    <a:pt x="5320" y="1490"/>
                  </a:cubicBezTo>
                  <a:cubicBezTo>
                    <a:pt x="5188" y="1701"/>
                    <a:pt x="4919" y="1866"/>
                    <a:pt x="4671" y="1866"/>
                  </a:cubicBezTo>
                  <a:cubicBezTo>
                    <a:pt x="4633" y="1866"/>
                    <a:pt x="4596" y="1862"/>
                    <a:pt x="4560" y="1854"/>
                  </a:cubicBezTo>
                  <a:cubicBezTo>
                    <a:pt x="4287" y="1824"/>
                    <a:pt x="4195" y="1581"/>
                    <a:pt x="4347" y="1338"/>
                  </a:cubicBezTo>
                  <a:cubicBezTo>
                    <a:pt x="4514" y="1115"/>
                    <a:pt x="4808" y="969"/>
                    <a:pt x="5067" y="969"/>
                  </a:cubicBezTo>
                  <a:close/>
                  <a:moveTo>
                    <a:pt x="3922" y="0"/>
                  </a:moveTo>
                  <a:cubicBezTo>
                    <a:pt x="3831" y="61"/>
                    <a:pt x="3709" y="152"/>
                    <a:pt x="3557" y="304"/>
                  </a:cubicBezTo>
                  <a:cubicBezTo>
                    <a:pt x="3223" y="578"/>
                    <a:pt x="2797" y="1003"/>
                    <a:pt x="2341" y="1581"/>
                  </a:cubicBezTo>
                  <a:cubicBezTo>
                    <a:pt x="1764" y="2280"/>
                    <a:pt x="1186" y="3222"/>
                    <a:pt x="730" y="4347"/>
                  </a:cubicBezTo>
                  <a:cubicBezTo>
                    <a:pt x="426" y="5076"/>
                    <a:pt x="183" y="5927"/>
                    <a:pt x="31" y="6839"/>
                  </a:cubicBezTo>
                  <a:cubicBezTo>
                    <a:pt x="31" y="6900"/>
                    <a:pt x="31" y="6961"/>
                    <a:pt x="1" y="7052"/>
                  </a:cubicBezTo>
                  <a:lnTo>
                    <a:pt x="4834" y="7295"/>
                  </a:lnTo>
                  <a:cubicBezTo>
                    <a:pt x="4864" y="7174"/>
                    <a:pt x="4864" y="7082"/>
                    <a:pt x="4895" y="6991"/>
                  </a:cubicBezTo>
                  <a:cubicBezTo>
                    <a:pt x="5016" y="6110"/>
                    <a:pt x="5229" y="5319"/>
                    <a:pt x="5502" y="4590"/>
                  </a:cubicBezTo>
                  <a:cubicBezTo>
                    <a:pt x="6019" y="3192"/>
                    <a:pt x="6718" y="2097"/>
                    <a:pt x="7387" y="1246"/>
                  </a:cubicBezTo>
                  <a:cubicBezTo>
                    <a:pt x="7721" y="851"/>
                    <a:pt x="8025" y="487"/>
                    <a:pt x="8329" y="213"/>
                  </a:cubicBezTo>
                  <a:lnTo>
                    <a:pt x="39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250300" y="1290575"/>
              <a:ext cx="137575" cy="117825"/>
            </a:xfrm>
            <a:custGeom>
              <a:avLst/>
              <a:gdLst/>
              <a:ahLst/>
              <a:cxnLst/>
              <a:rect l="l" t="t" r="r" b="b"/>
              <a:pathLst>
                <a:path w="5503" h="4713" extrusionOk="0">
                  <a:moveTo>
                    <a:pt x="4155" y="0"/>
                  </a:moveTo>
                  <a:cubicBezTo>
                    <a:pt x="3838" y="0"/>
                    <a:pt x="1452" y="1343"/>
                    <a:pt x="730" y="1764"/>
                  </a:cubicBezTo>
                  <a:cubicBezTo>
                    <a:pt x="426" y="2493"/>
                    <a:pt x="183" y="3314"/>
                    <a:pt x="31" y="4256"/>
                  </a:cubicBezTo>
                  <a:cubicBezTo>
                    <a:pt x="31" y="4317"/>
                    <a:pt x="31" y="4378"/>
                    <a:pt x="1" y="4469"/>
                  </a:cubicBezTo>
                  <a:lnTo>
                    <a:pt x="4834" y="4712"/>
                  </a:lnTo>
                  <a:cubicBezTo>
                    <a:pt x="4834" y="4591"/>
                    <a:pt x="4864" y="4499"/>
                    <a:pt x="4864" y="4378"/>
                  </a:cubicBezTo>
                  <a:cubicBezTo>
                    <a:pt x="5016" y="3527"/>
                    <a:pt x="5229" y="2736"/>
                    <a:pt x="5502" y="2007"/>
                  </a:cubicBezTo>
                  <a:cubicBezTo>
                    <a:pt x="5229" y="1551"/>
                    <a:pt x="4347" y="31"/>
                    <a:pt x="4165" y="1"/>
                  </a:cubicBezTo>
                  <a:cubicBezTo>
                    <a:pt x="4162" y="0"/>
                    <a:pt x="4159" y="0"/>
                    <a:pt x="4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262450" y="1707750"/>
              <a:ext cx="1177850" cy="39550"/>
            </a:xfrm>
            <a:custGeom>
              <a:avLst/>
              <a:gdLst/>
              <a:ahLst/>
              <a:cxnLst/>
              <a:rect l="l" t="t" r="r" b="b"/>
              <a:pathLst>
                <a:path w="47114" h="1582" extrusionOk="0">
                  <a:moveTo>
                    <a:pt x="0" y="1"/>
                  </a:moveTo>
                  <a:lnTo>
                    <a:pt x="0" y="1582"/>
                  </a:lnTo>
                  <a:lnTo>
                    <a:pt x="47114" y="1582"/>
                  </a:lnTo>
                  <a:lnTo>
                    <a:pt x="47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102875" y="1747275"/>
              <a:ext cx="213550" cy="797150"/>
            </a:xfrm>
            <a:custGeom>
              <a:avLst/>
              <a:gdLst/>
              <a:ahLst/>
              <a:cxnLst/>
              <a:rect l="l" t="t" r="r" b="b"/>
              <a:pathLst>
                <a:path w="8542" h="31886" extrusionOk="0">
                  <a:moveTo>
                    <a:pt x="6383" y="1"/>
                  </a:moveTo>
                  <a:lnTo>
                    <a:pt x="0" y="31886"/>
                  </a:lnTo>
                  <a:lnTo>
                    <a:pt x="821" y="31886"/>
                  </a:lnTo>
                  <a:lnTo>
                    <a:pt x="8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387100" y="1747275"/>
              <a:ext cx="213550" cy="797150"/>
            </a:xfrm>
            <a:custGeom>
              <a:avLst/>
              <a:gdLst/>
              <a:ahLst/>
              <a:cxnLst/>
              <a:rect l="l" t="t" r="r" b="b"/>
              <a:pathLst>
                <a:path w="8542" h="31886" extrusionOk="0">
                  <a:moveTo>
                    <a:pt x="0" y="1"/>
                  </a:moveTo>
                  <a:lnTo>
                    <a:pt x="7721" y="31886"/>
                  </a:lnTo>
                  <a:lnTo>
                    <a:pt x="8541" y="31886"/>
                  </a:lnTo>
                  <a:lnTo>
                    <a:pt x="2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490825" y="1911175"/>
              <a:ext cx="202525" cy="351325"/>
            </a:xfrm>
            <a:custGeom>
              <a:avLst/>
              <a:gdLst/>
              <a:ahLst/>
              <a:cxnLst/>
              <a:rect l="l" t="t" r="r" b="b"/>
              <a:pathLst>
                <a:path w="8101" h="14053" extrusionOk="0">
                  <a:moveTo>
                    <a:pt x="1935" y="1"/>
                  </a:moveTo>
                  <a:cubicBezTo>
                    <a:pt x="986" y="1"/>
                    <a:pt x="1" y="734"/>
                    <a:pt x="350" y="2381"/>
                  </a:cubicBezTo>
                  <a:cubicBezTo>
                    <a:pt x="1079" y="5755"/>
                    <a:pt x="2751" y="4752"/>
                    <a:pt x="3268" y="6089"/>
                  </a:cubicBezTo>
                  <a:cubicBezTo>
                    <a:pt x="3815" y="7457"/>
                    <a:pt x="2751" y="8977"/>
                    <a:pt x="3572" y="10405"/>
                  </a:cubicBezTo>
                  <a:cubicBezTo>
                    <a:pt x="4392" y="11834"/>
                    <a:pt x="5912" y="11165"/>
                    <a:pt x="6885" y="14053"/>
                  </a:cubicBezTo>
                  <a:cubicBezTo>
                    <a:pt x="6885" y="14053"/>
                    <a:pt x="8101" y="11530"/>
                    <a:pt x="7797" y="9889"/>
                  </a:cubicBezTo>
                  <a:cubicBezTo>
                    <a:pt x="7523" y="8217"/>
                    <a:pt x="6034" y="8582"/>
                    <a:pt x="6429" y="6606"/>
                  </a:cubicBezTo>
                  <a:cubicBezTo>
                    <a:pt x="6854" y="4600"/>
                    <a:pt x="6490" y="3414"/>
                    <a:pt x="5304" y="3232"/>
                  </a:cubicBezTo>
                  <a:cubicBezTo>
                    <a:pt x="4119" y="3019"/>
                    <a:pt x="4088" y="2047"/>
                    <a:pt x="3268" y="679"/>
                  </a:cubicBezTo>
                  <a:cubicBezTo>
                    <a:pt x="3003" y="238"/>
                    <a:pt x="2475"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2542875" y="1958525"/>
              <a:ext cx="126925" cy="365525"/>
            </a:xfrm>
            <a:custGeom>
              <a:avLst/>
              <a:gdLst/>
              <a:ahLst/>
              <a:cxnLst/>
              <a:rect l="l" t="t" r="r" b="b"/>
              <a:pathLst>
                <a:path w="5077" h="14621" extrusionOk="0">
                  <a:moveTo>
                    <a:pt x="122" y="1"/>
                  </a:moveTo>
                  <a:lnTo>
                    <a:pt x="0" y="92"/>
                  </a:lnTo>
                  <a:cubicBezTo>
                    <a:pt x="2918" y="3557"/>
                    <a:pt x="4043" y="7326"/>
                    <a:pt x="4468" y="9849"/>
                  </a:cubicBezTo>
                  <a:cubicBezTo>
                    <a:pt x="4924" y="12615"/>
                    <a:pt x="4681" y="14590"/>
                    <a:pt x="4681" y="14590"/>
                  </a:cubicBezTo>
                  <a:lnTo>
                    <a:pt x="4863" y="14621"/>
                  </a:lnTo>
                  <a:cubicBezTo>
                    <a:pt x="4863" y="14590"/>
                    <a:pt x="5076" y="12615"/>
                    <a:pt x="4620" y="9849"/>
                  </a:cubicBezTo>
                  <a:cubicBezTo>
                    <a:pt x="4195" y="7265"/>
                    <a:pt x="3070" y="3496"/>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2662175" y="1975900"/>
              <a:ext cx="169875" cy="296475"/>
            </a:xfrm>
            <a:custGeom>
              <a:avLst/>
              <a:gdLst/>
              <a:ahLst/>
              <a:cxnLst/>
              <a:rect l="l" t="t" r="r" b="b"/>
              <a:pathLst>
                <a:path w="6795" h="11859" extrusionOk="0">
                  <a:moveTo>
                    <a:pt x="5188" y="1"/>
                  </a:moveTo>
                  <a:cubicBezTo>
                    <a:pt x="4730" y="1"/>
                    <a:pt x="4276" y="204"/>
                    <a:pt x="4043" y="582"/>
                  </a:cubicBezTo>
                  <a:cubicBezTo>
                    <a:pt x="3374" y="1707"/>
                    <a:pt x="3344" y="2527"/>
                    <a:pt x="2341" y="2710"/>
                  </a:cubicBezTo>
                  <a:cubicBezTo>
                    <a:pt x="1338" y="2892"/>
                    <a:pt x="1034" y="3865"/>
                    <a:pt x="1398" y="5567"/>
                  </a:cubicBezTo>
                  <a:cubicBezTo>
                    <a:pt x="1733" y="7239"/>
                    <a:pt x="487" y="6935"/>
                    <a:pt x="243" y="8333"/>
                  </a:cubicBezTo>
                  <a:cubicBezTo>
                    <a:pt x="0" y="9731"/>
                    <a:pt x="1003" y="11859"/>
                    <a:pt x="1003" y="11859"/>
                  </a:cubicBezTo>
                  <a:cubicBezTo>
                    <a:pt x="1854" y="9397"/>
                    <a:pt x="3101" y="9974"/>
                    <a:pt x="3800" y="8759"/>
                  </a:cubicBezTo>
                  <a:cubicBezTo>
                    <a:pt x="4468" y="7573"/>
                    <a:pt x="3617" y="6266"/>
                    <a:pt x="4043" y="5141"/>
                  </a:cubicBezTo>
                  <a:cubicBezTo>
                    <a:pt x="4499" y="4017"/>
                    <a:pt x="5927" y="4838"/>
                    <a:pt x="6505" y="1980"/>
                  </a:cubicBezTo>
                  <a:cubicBezTo>
                    <a:pt x="6794" y="612"/>
                    <a:pt x="5983" y="1"/>
                    <a:pt x="5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2681175" y="2015525"/>
              <a:ext cx="107925" cy="308525"/>
            </a:xfrm>
            <a:custGeom>
              <a:avLst/>
              <a:gdLst/>
              <a:ahLst/>
              <a:cxnLst/>
              <a:rect l="l" t="t" r="r" b="b"/>
              <a:pathLst>
                <a:path w="4317" h="12341" extrusionOk="0">
                  <a:moveTo>
                    <a:pt x="4195" y="0"/>
                  </a:moveTo>
                  <a:cubicBezTo>
                    <a:pt x="1702" y="2949"/>
                    <a:pt x="760" y="6140"/>
                    <a:pt x="395" y="8298"/>
                  </a:cubicBezTo>
                  <a:cubicBezTo>
                    <a:pt x="0" y="10639"/>
                    <a:pt x="213" y="12341"/>
                    <a:pt x="213" y="12341"/>
                  </a:cubicBezTo>
                  <a:lnTo>
                    <a:pt x="335" y="12310"/>
                  </a:lnTo>
                  <a:cubicBezTo>
                    <a:pt x="335" y="12310"/>
                    <a:pt x="152" y="10639"/>
                    <a:pt x="547" y="8329"/>
                  </a:cubicBezTo>
                  <a:cubicBezTo>
                    <a:pt x="882" y="6171"/>
                    <a:pt x="1824" y="3009"/>
                    <a:pt x="4316" y="91"/>
                  </a:cubicBezTo>
                  <a:lnTo>
                    <a:pt x="4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2552750" y="2297425"/>
              <a:ext cx="242425" cy="238650"/>
            </a:xfrm>
            <a:custGeom>
              <a:avLst/>
              <a:gdLst/>
              <a:ahLst/>
              <a:cxnLst/>
              <a:rect l="l" t="t" r="r" b="b"/>
              <a:pathLst>
                <a:path w="9697" h="9546" extrusionOk="0">
                  <a:moveTo>
                    <a:pt x="0" y="1"/>
                  </a:moveTo>
                  <a:lnTo>
                    <a:pt x="1429" y="9545"/>
                  </a:lnTo>
                  <a:lnTo>
                    <a:pt x="8298" y="9545"/>
                  </a:lnTo>
                  <a:lnTo>
                    <a:pt x="96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2563375" y="2297425"/>
              <a:ext cx="58550" cy="238650"/>
            </a:xfrm>
            <a:custGeom>
              <a:avLst/>
              <a:gdLst/>
              <a:ahLst/>
              <a:cxnLst/>
              <a:rect l="l" t="t" r="r" b="b"/>
              <a:pathLst>
                <a:path w="2342" h="9546" extrusionOk="0">
                  <a:moveTo>
                    <a:pt x="1" y="1"/>
                  </a:moveTo>
                  <a:lnTo>
                    <a:pt x="1399" y="9545"/>
                  </a:lnTo>
                  <a:lnTo>
                    <a:pt x="2341" y="9545"/>
                  </a:lnTo>
                  <a:lnTo>
                    <a:pt x="91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2713850" y="2297425"/>
              <a:ext cx="81325" cy="238650"/>
            </a:xfrm>
            <a:custGeom>
              <a:avLst/>
              <a:gdLst/>
              <a:ahLst/>
              <a:cxnLst/>
              <a:rect l="l" t="t" r="r" b="b"/>
              <a:pathLst>
                <a:path w="3253" h="9546" extrusionOk="0">
                  <a:moveTo>
                    <a:pt x="1398" y="1"/>
                  </a:moveTo>
                  <a:lnTo>
                    <a:pt x="0" y="9545"/>
                  </a:lnTo>
                  <a:lnTo>
                    <a:pt x="1854" y="9545"/>
                  </a:lnTo>
                  <a:lnTo>
                    <a:pt x="325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2557300" y="2325550"/>
              <a:ext cx="234075" cy="14475"/>
            </a:xfrm>
            <a:custGeom>
              <a:avLst/>
              <a:gdLst/>
              <a:ahLst/>
              <a:cxnLst/>
              <a:rect l="l" t="t" r="r" b="b"/>
              <a:pathLst>
                <a:path w="9363" h="579" extrusionOk="0">
                  <a:moveTo>
                    <a:pt x="1" y="1"/>
                  </a:moveTo>
                  <a:lnTo>
                    <a:pt x="92" y="578"/>
                  </a:lnTo>
                  <a:lnTo>
                    <a:pt x="9271" y="578"/>
                  </a:lnTo>
                  <a:lnTo>
                    <a:pt x="936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2599850" y="2536050"/>
              <a:ext cx="148975" cy="15975"/>
            </a:xfrm>
            <a:custGeom>
              <a:avLst/>
              <a:gdLst/>
              <a:ahLst/>
              <a:cxnLst/>
              <a:rect l="l" t="t" r="r" b="b"/>
              <a:pathLst>
                <a:path w="5959" h="639" extrusionOk="0">
                  <a:moveTo>
                    <a:pt x="1" y="0"/>
                  </a:moveTo>
                  <a:lnTo>
                    <a:pt x="1" y="638"/>
                  </a:lnTo>
                  <a:lnTo>
                    <a:pt x="5958" y="63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599850" y="2536050"/>
              <a:ext cx="148975" cy="8375"/>
            </a:xfrm>
            <a:custGeom>
              <a:avLst/>
              <a:gdLst/>
              <a:ahLst/>
              <a:cxnLst/>
              <a:rect l="l" t="t" r="r" b="b"/>
              <a:pathLst>
                <a:path w="5959" h="335" extrusionOk="0">
                  <a:moveTo>
                    <a:pt x="1" y="0"/>
                  </a:moveTo>
                  <a:lnTo>
                    <a:pt x="1" y="335"/>
                  </a:lnTo>
                  <a:lnTo>
                    <a:pt x="5958" y="335"/>
                  </a:lnTo>
                  <a:lnTo>
                    <a:pt x="595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2542100" y="2290600"/>
              <a:ext cx="263725" cy="34975"/>
            </a:xfrm>
            <a:custGeom>
              <a:avLst/>
              <a:gdLst/>
              <a:ahLst/>
              <a:cxnLst/>
              <a:rect l="l" t="t" r="r" b="b"/>
              <a:pathLst>
                <a:path w="10549" h="1399" extrusionOk="0">
                  <a:moveTo>
                    <a:pt x="1" y="0"/>
                  </a:moveTo>
                  <a:lnTo>
                    <a:pt x="1" y="1399"/>
                  </a:lnTo>
                  <a:lnTo>
                    <a:pt x="10548" y="1399"/>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2757150" y="2290600"/>
              <a:ext cx="48675" cy="34975"/>
            </a:xfrm>
            <a:custGeom>
              <a:avLst/>
              <a:gdLst/>
              <a:ahLst/>
              <a:cxnLst/>
              <a:rect l="l" t="t" r="r" b="b"/>
              <a:pathLst>
                <a:path w="1947" h="1399" extrusionOk="0">
                  <a:moveTo>
                    <a:pt x="1" y="0"/>
                  </a:moveTo>
                  <a:lnTo>
                    <a:pt x="1" y="1399"/>
                  </a:lnTo>
                  <a:lnTo>
                    <a:pt x="1946" y="1399"/>
                  </a:lnTo>
                  <a:lnTo>
                    <a:pt x="1946"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2548175" y="2290600"/>
              <a:ext cx="32700" cy="34975"/>
            </a:xfrm>
            <a:custGeom>
              <a:avLst/>
              <a:gdLst/>
              <a:ahLst/>
              <a:cxnLst/>
              <a:rect l="l" t="t" r="r" b="b"/>
              <a:pathLst>
                <a:path w="1308" h="1399" extrusionOk="0">
                  <a:moveTo>
                    <a:pt x="1" y="0"/>
                  </a:moveTo>
                  <a:lnTo>
                    <a:pt x="1" y="1399"/>
                  </a:lnTo>
                  <a:lnTo>
                    <a:pt x="1308" y="1399"/>
                  </a:lnTo>
                  <a:lnTo>
                    <a:pt x="130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32"/>
          <p:cNvGrpSpPr/>
          <p:nvPr/>
        </p:nvGrpSpPr>
        <p:grpSpPr>
          <a:xfrm>
            <a:off x="5386863" y="1857455"/>
            <a:ext cx="1271331" cy="1230183"/>
            <a:chOff x="6739025" y="763225"/>
            <a:chExt cx="798675" cy="772825"/>
          </a:xfrm>
        </p:grpSpPr>
        <p:sp>
          <p:nvSpPr>
            <p:cNvPr id="917" name="Google Shape;917;p32"/>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6739025" y="900000"/>
              <a:ext cx="798675" cy="636050"/>
            </a:xfrm>
            <a:custGeom>
              <a:avLst/>
              <a:gdLst/>
              <a:ahLst/>
              <a:cxnLst/>
              <a:rect l="l" t="t" r="r" b="b"/>
              <a:pathLst>
                <a:path w="31947" h="25442" extrusionOk="0">
                  <a:moveTo>
                    <a:pt x="1" y="1"/>
                  </a:moveTo>
                  <a:lnTo>
                    <a:pt x="1" y="25442"/>
                  </a:lnTo>
                  <a:lnTo>
                    <a:pt x="31947" y="25442"/>
                  </a:lnTo>
                  <a:lnTo>
                    <a:pt x="31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6761075" y="921275"/>
              <a:ext cx="754600" cy="592750"/>
            </a:xfrm>
            <a:custGeom>
              <a:avLst/>
              <a:gdLst/>
              <a:ahLst/>
              <a:cxnLst/>
              <a:rect l="l" t="t" r="r" b="b"/>
              <a:pathLst>
                <a:path w="30184" h="23710" extrusionOk="0">
                  <a:moveTo>
                    <a:pt x="0" y="1"/>
                  </a:moveTo>
                  <a:lnTo>
                    <a:pt x="0" y="23709"/>
                  </a:lnTo>
                  <a:lnTo>
                    <a:pt x="30183" y="23709"/>
                  </a:lnTo>
                  <a:lnTo>
                    <a:pt x="3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783875" y="950925"/>
              <a:ext cx="418725" cy="534225"/>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277800" y="1283750"/>
              <a:ext cx="189225" cy="12175"/>
            </a:xfrm>
            <a:custGeom>
              <a:avLst/>
              <a:gdLst/>
              <a:ahLst/>
              <a:cxnLst/>
              <a:rect l="l" t="t" r="r" b="b"/>
              <a:pathLst>
                <a:path w="7569" h="487" fill="none" extrusionOk="0">
                  <a:moveTo>
                    <a:pt x="7569" y="487"/>
                  </a:moveTo>
                  <a:lnTo>
                    <a:pt x="7265" y="183"/>
                  </a:lnTo>
                  <a:cubicBezTo>
                    <a:pt x="7083" y="0"/>
                    <a:pt x="6809" y="0"/>
                    <a:pt x="6627" y="183"/>
                  </a:cubicBezTo>
                  <a:lnTo>
                    <a:pt x="6627" y="183"/>
                  </a:lnTo>
                  <a:cubicBezTo>
                    <a:pt x="6444" y="365"/>
                    <a:pt x="6171" y="365"/>
                    <a:pt x="5988" y="183"/>
                  </a:cubicBezTo>
                  <a:lnTo>
                    <a:pt x="5988" y="183"/>
                  </a:lnTo>
                  <a:cubicBezTo>
                    <a:pt x="5836" y="0"/>
                    <a:pt x="5532" y="0"/>
                    <a:pt x="5380" y="183"/>
                  </a:cubicBezTo>
                  <a:lnTo>
                    <a:pt x="5380" y="183"/>
                  </a:lnTo>
                  <a:cubicBezTo>
                    <a:pt x="5198" y="365"/>
                    <a:pt x="4924" y="365"/>
                    <a:pt x="4742" y="183"/>
                  </a:cubicBezTo>
                  <a:lnTo>
                    <a:pt x="4742" y="183"/>
                  </a:lnTo>
                  <a:cubicBezTo>
                    <a:pt x="4560" y="0"/>
                    <a:pt x="4286" y="0"/>
                    <a:pt x="4104" y="183"/>
                  </a:cubicBezTo>
                  <a:lnTo>
                    <a:pt x="4104" y="183"/>
                  </a:lnTo>
                  <a:cubicBezTo>
                    <a:pt x="3921" y="365"/>
                    <a:pt x="3648" y="365"/>
                    <a:pt x="3465" y="183"/>
                  </a:cubicBezTo>
                  <a:lnTo>
                    <a:pt x="3465" y="183"/>
                  </a:lnTo>
                  <a:cubicBezTo>
                    <a:pt x="3313" y="0"/>
                    <a:pt x="3009" y="0"/>
                    <a:pt x="2858" y="183"/>
                  </a:cubicBezTo>
                  <a:lnTo>
                    <a:pt x="2858" y="183"/>
                  </a:lnTo>
                  <a:cubicBezTo>
                    <a:pt x="2675" y="365"/>
                    <a:pt x="2402" y="365"/>
                    <a:pt x="2219" y="183"/>
                  </a:cubicBezTo>
                  <a:lnTo>
                    <a:pt x="2219" y="183"/>
                  </a:lnTo>
                  <a:cubicBezTo>
                    <a:pt x="2037" y="0"/>
                    <a:pt x="1763" y="0"/>
                    <a:pt x="1581" y="183"/>
                  </a:cubicBezTo>
                  <a:lnTo>
                    <a:pt x="1581" y="183"/>
                  </a:lnTo>
                  <a:cubicBezTo>
                    <a:pt x="1399" y="365"/>
                    <a:pt x="1125" y="365"/>
                    <a:pt x="943" y="183"/>
                  </a:cubicBezTo>
                  <a:lnTo>
                    <a:pt x="943" y="183"/>
                  </a:lnTo>
                  <a:cubicBezTo>
                    <a:pt x="791" y="0"/>
                    <a:pt x="487" y="0"/>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7277800" y="1314150"/>
              <a:ext cx="189225" cy="12175"/>
            </a:xfrm>
            <a:custGeom>
              <a:avLst/>
              <a:gdLst/>
              <a:ahLst/>
              <a:cxnLst/>
              <a:rect l="l" t="t" r="r" b="b"/>
              <a:pathLst>
                <a:path w="7569" h="487" fill="none" extrusionOk="0">
                  <a:moveTo>
                    <a:pt x="7569" y="486"/>
                  </a:moveTo>
                  <a:lnTo>
                    <a:pt x="7265" y="182"/>
                  </a:lnTo>
                  <a:cubicBezTo>
                    <a:pt x="7083" y="0"/>
                    <a:pt x="6809" y="0"/>
                    <a:pt x="6627" y="182"/>
                  </a:cubicBezTo>
                  <a:lnTo>
                    <a:pt x="6627" y="182"/>
                  </a:lnTo>
                  <a:cubicBezTo>
                    <a:pt x="6444" y="365"/>
                    <a:pt x="6171" y="365"/>
                    <a:pt x="5988" y="182"/>
                  </a:cubicBezTo>
                  <a:lnTo>
                    <a:pt x="5988" y="182"/>
                  </a:lnTo>
                  <a:cubicBezTo>
                    <a:pt x="5836" y="0"/>
                    <a:pt x="5532" y="0"/>
                    <a:pt x="5380" y="182"/>
                  </a:cubicBezTo>
                  <a:lnTo>
                    <a:pt x="5380" y="182"/>
                  </a:lnTo>
                  <a:cubicBezTo>
                    <a:pt x="5198" y="365"/>
                    <a:pt x="4924" y="365"/>
                    <a:pt x="4742" y="182"/>
                  </a:cubicBezTo>
                  <a:lnTo>
                    <a:pt x="4742" y="182"/>
                  </a:lnTo>
                  <a:cubicBezTo>
                    <a:pt x="4560" y="0"/>
                    <a:pt x="4286" y="0"/>
                    <a:pt x="4104" y="182"/>
                  </a:cubicBezTo>
                  <a:lnTo>
                    <a:pt x="4104" y="182"/>
                  </a:lnTo>
                  <a:cubicBezTo>
                    <a:pt x="3921" y="365"/>
                    <a:pt x="3648" y="365"/>
                    <a:pt x="3465" y="182"/>
                  </a:cubicBezTo>
                  <a:lnTo>
                    <a:pt x="3465" y="182"/>
                  </a:lnTo>
                  <a:cubicBezTo>
                    <a:pt x="3313" y="0"/>
                    <a:pt x="3009" y="0"/>
                    <a:pt x="2858" y="182"/>
                  </a:cubicBezTo>
                  <a:lnTo>
                    <a:pt x="2858" y="182"/>
                  </a:lnTo>
                  <a:cubicBezTo>
                    <a:pt x="2675" y="365"/>
                    <a:pt x="2402" y="365"/>
                    <a:pt x="2219" y="182"/>
                  </a:cubicBezTo>
                  <a:lnTo>
                    <a:pt x="2219" y="182"/>
                  </a:lnTo>
                  <a:cubicBezTo>
                    <a:pt x="2037" y="0"/>
                    <a:pt x="1763" y="0"/>
                    <a:pt x="1581" y="182"/>
                  </a:cubicBezTo>
                  <a:lnTo>
                    <a:pt x="1581" y="182"/>
                  </a:lnTo>
                  <a:cubicBezTo>
                    <a:pt x="1399" y="365"/>
                    <a:pt x="1125" y="365"/>
                    <a:pt x="943" y="182"/>
                  </a:cubicBezTo>
                  <a:lnTo>
                    <a:pt x="943" y="182"/>
                  </a:lnTo>
                  <a:cubicBezTo>
                    <a:pt x="791" y="0"/>
                    <a:pt x="487" y="0"/>
                    <a:pt x="335" y="182"/>
                  </a:cubicBezTo>
                  <a:lnTo>
                    <a:pt x="0" y="486"/>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7277800" y="1344525"/>
              <a:ext cx="95000" cy="12200"/>
            </a:xfrm>
            <a:custGeom>
              <a:avLst/>
              <a:gdLst/>
              <a:ahLst/>
              <a:cxnLst/>
              <a:rect l="l" t="t" r="r" b="b"/>
              <a:pathLst>
                <a:path w="3800" h="488" fill="none" extrusionOk="0">
                  <a:moveTo>
                    <a:pt x="3800" y="487"/>
                  </a:moveTo>
                  <a:lnTo>
                    <a:pt x="3465" y="183"/>
                  </a:lnTo>
                  <a:cubicBezTo>
                    <a:pt x="3313" y="1"/>
                    <a:pt x="3009" y="1"/>
                    <a:pt x="2858" y="183"/>
                  </a:cubicBezTo>
                  <a:lnTo>
                    <a:pt x="2858" y="183"/>
                  </a:lnTo>
                  <a:cubicBezTo>
                    <a:pt x="2675" y="335"/>
                    <a:pt x="2402" y="335"/>
                    <a:pt x="2219" y="183"/>
                  </a:cubicBezTo>
                  <a:lnTo>
                    <a:pt x="2219" y="183"/>
                  </a:lnTo>
                  <a:cubicBezTo>
                    <a:pt x="2037" y="1"/>
                    <a:pt x="1763" y="1"/>
                    <a:pt x="1581" y="183"/>
                  </a:cubicBezTo>
                  <a:lnTo>
                    <a:pt x="1581" y="183"/>
                  </a:lnTo>
                  <a:cubicBezTo>
                    <a:pt x="1399" y="335"/>
                    <a:pt x="1125" y="335"/>
                    <a:pt x="943" y="183"/>
                  </a:cubicBezTo>
                  <a:lnTo>
                    <a:pt x="943" y="183"/>
                  </a:lnTo>
                  <a:cubicBezTo>
                    <a:pt x="791" y="1"/>
                    <a:pt x="487" y="1"/>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7277800" y="1374925"/>
              <a:ext cx="95000" cy="12200"/>
            </a:xfrm>
            <a:custGeom>
              <a:avLst/>
              <a:gdLst/>
              <a:ahLst/>
              <a:cxnLst/>
              <a:rect l="l" t="t" r="r" b="b"/>
              <a:pathLst>
                <a:path w="3800" h="488" fill="none" extrusionOk="0">
                  <a:moveTo>
                    <a:pt x="3800" y="487"/>
                  </a:moveTo>
                  <a:lnTo>
                    <a:pt x="3465" y="153"/>
                  </a:lnTo>
                  <a:cubicBezTo>
                    <a:pt x="3313" y="1"/>
                    <a:pt x="3009" y="1"/>
                    <a:pt x="2858" y="153"/>
                  </a:cubicBezTo>
                  <a:lnTo>
                    <a:pt x="2858" y="153"/>
                  </a:lnTo>
                  <a:cubicBezTo>
                    <a:pt x="2675" y="335"/>
                    <a:pt x="2402" y="335"/>
                    <a:pt x="2219" y="153"/>
                  </a:cubicBezTo>
                  <a:lnTo>
                    <a:pt x="2219" y="153"/>
                  </a:lnTo>
                  <a:cubicBezTo>
                    <a:pt x="2037" y="1"/>
                    <a:pt x="1763" y="1"/>
                    <a:pt x="1581" y="153"/>
                  </a:cubicBezTo>
                  <a:lnTo>
                    <a:pt x="1581" y="153"/>
                  </a:lnTo>
                  <a:cubicBezTo>
                    <a:pt x="1399" y="335"/>
                    <a:pt x="1125" y="335"/>
                    <a:pt x="943" y="153"/>
                  </a:cubicBezTo>
                  <a:lnTo>
                    <a:pt x="943" y="153"/>
                  </a:lnTo>
                  <a:cubicBezTo>
                    <a:pt x="791" y="1"/>
                    <a:pt x="487" y="1"/>
                    <a:pt x="335" y="15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7287675" y="1428125"/>
              <a:ext cx="28150" cy="27375"/>
            </a:xfrm>
            <a:custGeom>
              <a:avLst/>
              <a:gdLst/>
              <a:ahLst/>
              <a:cxnLst/>
              <a:rect l="l" t="t" r="r" b="b"/>
              <a:pathLst>
                <a:path w="1126" h="1095" extrusionOk="0">
                  <a:moveTo>
                    <a:pt x="578" y="0"/>
                  </a:moveTo>
                  <a:cubicBezTo>
                    <a:pt x="274" y="0"/>
                    <a:pt x="0" y="244"/>
                    <a:pt x="0" y="548"/>
                  </a:cubicBezTo>
                  <a:cubicBezTo>
                    <a:pt x="0" y="852"/>
                    <a:pt x="274" y="1095"/>
                    <a:pt x="578" y="1095"/>
                  </a:cubicBezTo>
                  <a:cubicBezTo>
                    <a:pt x="882" y="1095"/>
                    <a:pt x="1125" y="852"/>
                    <a:pt x="1125" y="548"/>
                  </a:cubicBezTo>
                  <a:cubicBezTo>
                    <a:pt x="1125" y="244"/>
                    <a:pt x="882" y="0"/>
                    <a:pt x="57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7349225" y="1428125"/>
              <a:ext cx="28150" cy="27375"/>
            </a:xfrm>
            <a:custGeom>
              <a:avLst/>
              <a:gdLst/>
              <a:ahLst/>
              <a:cxnLst/>
              <a:rect l="l" t="t" r="r" b="b"/>
              <a:pathLst>
                <a:path w="1126" h="1095" extrusionOk="0">
                  <a:moveTo>
                    <a:pt x="548" y="0"/>
                  </a:moveTo>
                  <a:cubicBezTo>
                    <a:pt x="274" y="0"/>
                    <a:pt x="1" y="244"/>
                    <a:pt x="1" y="548"/>
                  </a:cubicBezTo>
                  <a:cubicBezTo>
                    <a:pt x="1" y="852"/>
                    <a:pt x="244" y="1095"/>
                    <a:pt x="548" y="1095"/>
                  </a:cubicBezTo>
                  <a:cubicBezTo>
                    <a:pt x="852" y="1095"/>
                    <a:pt x="1125" y="852"/>
                    <a:pt x="1125" y="548"/>
                  </a:cubicBezTo>
                  <a:cubicBezTo>
                    <a:pt x="1125" y="244"/>
                    <a:pt x="882" y="0"/>
                    <a:pt x="54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7251200" y="979800"/>
              <a:ext cx="113250" cy="192275"/>
            </a:xfrm>
            <a:custGeom>
              <a:avLst/>
              <a:gdLst/>
              <a:ahLst/>
              <a:cxnLst/>
              <a:rect l="l" t="t" r="r" b="b"/>
              <a:pathLst>
                <a:path w="4530" h="7691" extrusionOk="0">
                  <a:moveTo>
                    <a:pt x="4529" y="0"/>
                  </a:moveTo>
                  <a:cubicBezTo>
                    <a:pt x="2037" y="0"/>
                    <a:pt x="0" y="2006"/>
                    <a:pt x="0" y="4499"/>
                  </a:cubicBezTo>
                  <a:cubicBezTo>
                    <a:pt x="0" y="5745"/>
                    <a:pt x="517" y="6869"/>
                    <a:pt x="1338" y="7690"/>
                  </a:cubicBezTo>
                  <a:lnTo>
                    <a:pt x="4529" y="4499"/>
                  </a:lnTo>
                  <a:lnTo>
                    <a:pt x="4529"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7284625" y="1012475"/>
              <a:ext cx="192275" cy="192275"/>
            </a:xfrm>
            <a:custGeom>
              <a:avLst/>
              <a:gdLst/>
              <a:ahLst/>
              <a:cxnLst/>
              <a:rect l="l" t="t" r="r" b="b"/>
              <a:pathLst>
                <a:path w="7691" h="7691" extrusionOk="0">
                  <a:moveTo>
                    <a:pt x="6354" y="0"/>
                  </a:moveTo>
                  <a:lnTo>
                    <a:pt x="3192" y="3192"/>
                  </a:lnTo>
                  <a:lnTo>
                    <a:pt x="1" y="6383"/>
                  </a:lnTo>
                  <a:cubicBezTo>
                    <a:pt x="822" y="7204"/>
                    <a:pt x="1946" y="7690"/>
                    <a:pt x="3192" y="7690"/>
                  </a:cubicBezTo>
                  <a:cubicBezTo>
                    <a:pt x="5654" y="7690"/>
                    <a:pt x="7691" y="5684"/>
                    <a:pt x="7691" y="3192"/>
                  </a:cubicBezTo>
                  <a:cubicBezTo>
                    <a:pt x="7691" y="1945"/>
                    <a:pt x="7174" y="821"/>
                    <a:pt x="635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364425" y="979800"/>
              <a:ext cx="79050" cy="112475"/>
            </a:xfrm>
            <a:custGeom>
              <a:avLst/>
              <a:gdLst/>
              <a:ahLst/>
              <a:cxnLst/>
              <a:rect l="l" t="t" r="r" b="b"/>
              <a:pathLst>
                <a:path w="3162" h="4499" extrusionOk="0">
                  <a:moveTo>
                    <a:pt x="0" y="0"/>
                  </a:moveTo>
                  <a:lnTo>
                    <a:pt x="0" y="4499"/>
                  </a:lnTo>
                  <a:lnTo>
                    <a:pt x="3162" y="1307"/>
                  </a:lnTo>
                  <a:cubicBezTo>
                    <a:pt x="2371" y="486"/>
                    <a:pt x="1216" y="0"/>
                    <a:pt x="0"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7322625" y="1050450"/>
              <a:ext cx="100325" cy="100350"/>
            </a:xfrm>
            <a:custGeom>
              <a:avLst/>
              <a:gdLst/>
              <a:ahLst/>
              <a:cxnLst/>
              <a:rect l="l" t="t" r="r" b="b"/>
              <a:pathLst>
                <a:path w="4013" h="4014" extrusionOk="0">
                  <a:moveTo>
                    <a:pt x="3314" y="1"/>
                  </a:moveTo>
                  <a:lnTo>
                    <a:pt x="1642" y="1673"/>
                  </a:lnTo>
                  <a:lnTo>
                    <a:pt x="1" y="3314"/>
                  </a:lnTo>
                  <a:cubicBezTo>
                    <a:pt x="426" y="3739"/>
                    <a:pt x="1004" y="4013"/>
                    <a:pt x="1642" y="4013"/>
                  </a:cubicBezTo>
                  <a:cubicBezTo>
                    <a:pt x="2949" y="4013"/>
                    <a:pt x="3982" y="2949"/>
                    <a:pt x="3982" y="1673"/>
                  </a:cubicBezTo>
                  <a:cubicBezTo>
                    <a:pt x="4013" y="1034"/>
                    <a:pt x="3739" y="426"/>
                    <a:pt x="3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305150" y="1033750"/>
              <a:ext cx="59300" cy="99550"/>
            </a:xfrm>
            <a:custGeom>
              <a:avLst/>
              <a:gdLst/>
              <a:ahLst/>
              <a:cxnLst/>
              <a:rect l="l" t="t" r="r" b="b"/>
              <a:pathLst>
                <a:path w="2372" h="3982" extrusionOk="0">
                  <a:moveTo>
                    <a:pt x="2371" y="0"/>
                  </a:moveTo>
                  <a:cubicBezTo>
                    <a:pt x="1064" y="0"/>
                    <a:pt x="1" y="1034"/>
                    <a:pt x="1" y="2341"/>
                  </a:cubicBezTo>
                  <a:cubicBezTo>
                    <a:pt x="1" y="2979"/>
                    <a:pt x="274" y="3556"/>
                    <a:pt x="700" y="3982"/>
                  </a:cubicBezTo>
                  <a:lnTo>
                    <a:pt x="2371" y="2341"/>
                  </a:lnTo>
                  <a:lnTo>
                    <a:pt x="2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7364425" y="1033750"/>
              <a:ext cx="41050" cy="58525"/>
            </a:xfrm>
            <a:custGeom>
              <a:avLst/>
              <a:gdLst/>
              <a:ahLst/>
              <a:cxnLst/>
              <a:rect l="l" t="t" r="r" b="b"/>
              <a:pathLst>
                <a:path w="1642" h="2341" extrusionOk="0">
                  <a:moveTo>
                    <a:pt x="0" y="0"/>
                  </a:moveTo>
                  <a:lnTo>
                    <a:pt x="0" y="2341"/>
                  </a:lnTo>
                  <a:lnTo>
                    <a:pt x="1642" y="669"/>
                  </a:lnTo>
                  <a:cubicBezTo>
                    <a:pt x="1216" y="274"/>
                    <a:pt x="6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2"/>
          <p:cNvGrpSpPr/>
          <p:nvPr/>
        </p:nvGrpSpPr>
        <p:grpSpPr>
          <a:xfrm rot="5400000">
            <a:off x="7654356" y="3114850"/>
            <a:ext cx="286025" cy="1306200"/>
            <a:chOff x="978925" y="1314225"/>
            <a:chExt cx="286025" cy="1306200"/>
          </a:xfrm>
        </p:grpSpPr>
        <p:sp>
          <p:nvSpPr>
            <p:cNvPr id="935" name="Google Shape;935;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32"/>
          <p:cNvGrpSpPr/>
          <p:nvPr/>
        </p:nvGrpSpPr>
        <p:grpSpPr>
          <a:xfrm rot="10800000">
            <a:off x="715106" y="2086050"/>
            <a:ext cx="286025" cy="1306200"/>
            <a:chOff x="978925" y="1314225"/>
            <a:chExt cx="286025" cy="1306200"/>
          </a:xfrm>
        </p:grpSpPr>
        <p:sp>
          <p:nvSpPr>
            <p:cNvPr id="954" name="Google Shape;954;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217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35"/>
          <p:cNvSpPr txBox="1">
            <a:spLocks noGrp="1"/>
          </p:cNvSpPr>
          <p:nvPr>
            <p:ph type="subTitle" idx="2"/>
          </p:nvPr>
        </p:nvSpPr>
        <p:spPr>
          <a:xfrm>
            <a:off x="720000" y="1263565"/>
            <a:ext cx="6667936" cy="2643418"/>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
            </a:pPr>
            <a:r>
              <a:rPr lang="en-US" sz="1600" b="1" dirty="0"/>
              <a:t>Target Audience: </a:t>
            </a:r>
            <a:r>
              <a:rPr lang="en-US" sz="1600" dirty="0"/>
              <a:t>Age: 18–35 years, slightly more female-focused due to household &amp; lifestyle products.</a:t>
            </a:r>
          </a:p>
          <a:p>
            <a:pPr marL="285750" lvl="0" indent="-285750" algn="l" rtl="0">
              <a:lnSpc>
                <a:spcPct val="150000"/>
              </a:lnSpc>
              <a:spcBef>
                <a:spcPts val="0"/>
              </a:spcBef>
              <a:spcAft>
                <a:spcPts val="0"/>
              </a:spcAft>
              <a:buFont typeface="Wingdings" panose="05000000000000000000" pitchFamily="2" charset="2"/>
              <a:buChar char="§"/>
            </a:pPr>
            <a:r>
              <a:rPr lang="en-US" sz="1600" b="1" dirty="0"/>
              <a:t>Location:</a:t>
            </a:r>
            <a:r>
              <a:rPr lang="en-US" sz="1600" dirty="0"/>
              <a:t> Pakistan (major cities – Lahore, Karachi, Islamabad).</a:t>
            </a:r>
          </a:p>
          <a:p>
            <a:pPr marL="285750" lvl="0" indent="-285750" algn="l" rtl="0">
              <a:lnSpc>
                <a:spcPct val="150000"/>
              </a:lnSpc>
              <a:spcBef>
                <a:spcPts val="0"/>
              </a:spcBef>
              <a:spcAft>
                <a:spcPts val="0"/>
              </a:spcAft>
              <a:buFont typeface="Wingdings" panose="05000000000000000000" pitchFamily="2" charset="2"/>
              <a:buChar char="§"/>
            </a:pPr>
            <a:r>
              <a:rPr lang="en-US" sz="1600" b="1" dirty="0"/>
              <a:t>Interests:</a:t>
            </a:r>
            <a:r>
              <a:rPr lang="en-US" sz="1600" dirty="0"/>
              <a:t> Online shopping, budget-friendly lifestyle, home improvement, tech gadgets, personal accessories, parenting.</a:t>
            </a:r>
          </a:p>
          <a:p>
            <a:pPr marL="285750" lvl="0" indent="-285750" algn="l" rtl="0">
              <a:lnSpc>
                <a:spcPct val="150000"/>
              </a:lnSpc>
              <a:spcBef>
                <a:spcPts val="0"/>
              </a:spcBef>
              <a:spcAft>
                <a:spcPts val="0"/>
              </a:spcAft>
              <a:buFont typeface="Wingdings" panose="05000000000000000000" pitchFamily="2" charset="2"/>
              <a:buChar char="§"/>
            </a:pPr>
            <a:r>
              <a:rPr lang="en-US" sz="1600" b="1" dirty="0"/>
              <a:t>Demographics:</a:t>
            </a:r>
            <a:r>
              <a:rPr lang="en-US" sz="1600" dirty="0"/>
              <a:t> Students, young professionals, newlyweds, parents; smartphone users active on social media.</a:t>
            </a:r>
            <a:endParaRPr sz="1600" dirty="0"/>
          </a:p>
        </p:txBody>
      </p:sp>
      <p:sp>
        <p:nvSpPr>
          <p:cNvPr id="1068" name="Google Shape;1068;p3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Campaign Planning</a:t>
            </a:r>
            <a:endParaRPr dirty="0"/>
          </a:p>
        </p:txBody>
      </p:sp>
      <p:grpSp>
        <p:nvGrpSpPr>
          <p:cNvPr id="26" name="Google Shape;2325;p55">
            <a:extLst>
              <a:ext uri="{FF2B5EF4-FFF2-40B4-BE49-F238E27FC236}">
                <a16:creationId xmlns:a16="http://schemas.microsoft.com/office/drawing/2014/main" id="{663C0310-906D-4B6F-84F2-23C9163D1173}"/>
              </a:ext>
            </a:extLst>
          </p:cNvPr>
          <p:cNvGrpSpPr/>
          <p:nvPr/>
        </p:nvGrpSpPr>
        <p:grpSpPr>
          <a:xfrm>
            <a:off x="6278518" y="3614252"/>
            <a:ext cx="2622876" cy="1333540"/>
            <a:chOff x="238125" y="1038125"/>
            <a:chExt cx="7146800" cy="3633625"/>
          </a:xfrm>
        </p:grpSpPr>
        <p:sp>
          <p:nvSpPr>
            <p:cNvPr id="27" name="Google Shape;2326;p55">
              <a:extLst>
                <a:ext uri="{FF2B5EF4-FFF2-40B4-BE49-F238E27FC236}">
                  <a16:creationId xmlns:a16="http://schemas.microsoft.com/office/drawing/2014/main" id="{2299666B-1471-4010-AB82-2AEB7AAA09F2}"/>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27;p55">
              <a:extLst>
                <a:ext uri="{FF2B5EF4-FFF2-40B4-BE49-F238E27FC236}">
                  <a16:creationId xmlns:a16="http://schemas.microsoft.com/office/drawing/2014/main" id="{210B8AD1-E048-437B-B0DD-93AC90CEA127}"/>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28;p55">
              <a:extLst>
                <a:ext uri="{FF2B5EF4-FFF2-40B4-BE49-F238E27FC236}">
                  <a16:creationId xmlns:a16="http://schemas.microsoft.com/office/drawing/2014/main" id="{410F8183-93AE-48E6-86D5-780348D7F250}"/>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29;p55">
              <a:extLst>
                <a:ext uri="{FF2B5EF4-FFF2-40B4-BE49-F238E27FC236}">
                  <a16:creationId xmlns:a16="http://schemas.microsoft.com/office/drawing/2014/main" id="{F9AF871E-CA34-4E14-B269-2286455FE00E}"/>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30;p55">
              <a:extLst>
                <a:ext uri="{FF2B5EF4-FFF2-40B4-BE49-F238E27FC236}">
                  <a16:creationId xmlns:a16="http://schemas.microsoft.com/office/drawing/2014/main" id="{59D0A556-DB13-4C62-B82B-03E91DEC8DEA}"/>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31;p55">
              <a:extLst>
                <a:ext uri="{FF2B5EF4-FFF2-40B4-BE49-F238E27FC236}">
                  <a16:creationId xmlns:a16="http://schemas.microsoft.com/office/drawing/2014/main" id="{40009762-9228-4BFB-A9F3-504886FE202F}"/>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32;p55">
              <a:extLst>
                <a:ext uri="{FF2B5EF4-FFF2-40B4-BE49-F238E27FC236}">
                  <a16:creationId xmlns:a16="http://schemas.microsoft.com/office/drawing/2014/main" id="{9EBBC530-E996-45DA-B19E-F88929CEEC7C}"/>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33;p55">
              <a:extLst>
                <a:ext uri="{FF2B5EF4-FFF2-40B4-BE49-F238E27FC236}">
                  <a16:creationId xmlns:a16="http://schemas.microsoft.com/office/drawing/2014/main" id="{B57B6B05-2D45-42C4-94EA-8560AB95400C}"/>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34;p55">
              <a:extLst>
                <a:ext uri="{FF2B5EF4-FFF2-40B4-BE49-F238E27FC236}">
                  <a16:creationId xmlns:a16="http://schemas.microsoft.com/office/drawing/2014/main" id="{DF0E4A1A-331C-4D54-B201-C134F7924F9E}"/>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35;p55">
              <a:extLst>
                <a:ext uri="{FF2B5EF4-FFF2-40B4-BE49-F238E27FC236}">
                  <a16:creationId xmlns:a16="http://schemas.microsoft.com/office/drawing/2014/main" id="{1EDB745B-A552-47FC-BA41-BABBF1369769}"/>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36;p55">
              <a:extLst>
                <a:ext uri="{FF2B5EF4-FFF2-40B4-BE49-F238E27FC236}">
                  <a16:creationId xmlns:a16="http://schemas.microsoft.com/office/drawing/2014/main" id="{2756ABD7-A062-483E-A031-EDFCDDC01F9A}"/>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37;p55">
              <a:extLst>
                <a:ext uri="{FF2B5EF4-FFF2-40B4-BE49-F238E27FC236}">
                  <a16:creationId xmlns:a16="http://schemas.microsoft.com/office/drawing/2014/main" id="{6430B8E0-884B-4D95-8152-6D2062DBBEA8}"/>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38;p55">
              <a:extLst>
                <a:ext uri="{FF2B5EF4-FFF2-40B4-BE49-F238E27FC236}">
                  <a16:creationId xmlns:a16="http://schemas.microsoft.com/office/drawing/2014/main" id="{E1771DCC-BB44-42DF-86FA-4BDD911B1FCE}"/>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39;p55">
              <a:extLst>
                <a:ext uri="{FF2B5EF4-FFF2-40B4-BE49-F238E27FC236}">
                  <a16:creationId xmlns:a16="http://schemas.microsoft.com/office/drawing/2014/main" id="{4B41F5CF-28B1-452E-8044-BCE8C4599905}"/>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40;p55">
              <a:extLst>
                <a:ext uri="{FF2B5EF4-FFF2-40B4-BE49-F238E27FC236}">
                  <a16:creationId xmlns:a16="http://schemas.microsoft.com/office/drawing/2014/main" id="{52FC2B95-BE87-4738-9ECB-10A49247E681}"/>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41;p55">
              <a:extLst>
                <a:ext uri="{FF2B5EF4-FFF2-40B4-BE49-F238E27FC236}">
                  <a16:creationId xmlns:a16="http://schemas.microsoft.com/office/drawing/2014/main" id="{FC19D85D-57CE-4088-B8E5-919D81BF1EB9}"/>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42;p55">
              <a:extLst>
                <a:ext uri="{FF2B5EF4-FFF2-40B4-BE49-F238E27FC236}">
                  <a16:creationId xmlns:a16="http://schemas.microsoft.com/office/drawing/2014/main" id="{0CBA651F-05A9-4E3B-95DC-06AC6092CC3F}"/>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43;p55">
              <a:extLst>
                <a:ext uri="{FF2B5EF4-FFF2-40B4-BE49-F238E27FC236}">
                  <a16:creationId xmlns:a16="http://schemas.microsoft.com/office/drawing/2014/main" id="{A38A54A0-DB95-435B-A754-52BFF6B6A4F5}"/>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44;p55">
              <a:extLst>
                <a:ext uri="{FF2B5EF4-FFF2-40B4-BE49-F238E27FC236}">
                  <a16:creationId xmlns:a16="http://schemas.microsoft.com/office/drawing/2014/main" id="{56AF4149-D3CB-444B-9BDB-89FC0E4F57C4}"/>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45;p55">
              <a:extLst>
                <a:ext uri="{FF2B5EF4-FFF2-40B4-BE49-F238E27FC236}">
                  <a16:creationId xmlns:a16="http://schemas.microsoft.com/office/drawing/2014/main" id="{24F468BF-44DE-4C82-A199-79055EF9DB71}"/>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46;p55">
              <a:extLst>
                <a:ext uri="{FF2B5EF4-FFF2-40B4-BE49-F238E27FC236}">
                  <a16:creationId xmlns:a16="http://schemas.microsoft.com/office/drawing/2014/main" id="{BF73150F-A0CE-4588-957C-A299174325A2}"/>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47;p55">
              <a:extLst>
                <a:ext uri="{FF2B5EF4-FFF2-40B4-BE49-F238E27FC236}">
                  <a16:creationId xmlns:a16="http://schemas.microsoft.com/office/drawing/2014/main" id="{DBAE488B-1FCA-4574-9920-418375DE5CDA}"/>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48;p55">
              <a:extLst>
                <a:ext uri="{FF2B5EF4-FFF2-40B4-BE49-F238E27FC236}">
                  <a16:creationId xmlns:a16="http://schemas.microsoft.com/office/drawing/2014/main" id="{73CFA2FF-BDED-486C-96CC-A280DC97BB1E}"/>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49;p55">
              <a:extLst>
                <a:ext uri="{FF2B5EF4-FFF2-40B4-BE49-F238E27FC236}">
                  <a16:creationId xmlns:a16="http://schemas.microsoft.com/office/drawing/2014/main" id="{441D121C-4862-47F8-881D-4E914B31DF15}"/>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50;p55">
              <a:extLst>
                <a:ext uri="{FF2B5EF4-FFF2-40B4-BE49-F238E27FC236}">
                  <a16:creationId xmlns:a16="http://schemas.microsoft.com/office/drawing/2014/main" id="{5BC6DBFA-1234-46E2-A565-B558DEF8639A}"/>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51;p55">
              <a:extLst>
                <a:ext uri="{FF2B5EF4-FFF2-40B4-BE49-F238E27FC236}">
                  <a16:creationId xmlns:a16="http://schemas.microsoft.com/office/drawing/2014/main" id="{F63DB5EF-8E49-476B-9FD5-05A314EEB3B8}"/>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52;p55">
              <a:extLst>
                <a:ext uri="{FF2B5EF4-FFF2-40B4-BE49-F238E27FC236}">
                  <a16:creationId xmlns:a16="http://schemas.microsoft.com/office/drawing/2014/main" id="{7A2EB2A5-5C4B-4CBF-A6F1-360AE1731D6B}"/>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53;p55">
              <a:extLst>
                <a:ext uri="{FF2B5EF4-FFF2-40B4-BE49-F238E27FC236}">
                  <a16:creationId xmlns:a16="http://schemas.microsoft.com/office/drawing/2014/main" id="{39556CBD-A695-43B4-AAF1-25A09375AE94}"/>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54;p55">
              <a:extLst>
                <a:ext uri="{FF2B5EF4-FFF2-40B4-BE49-F238E27FC236}">
                  <a16:creationId xmlns:a16="http://schemas.microsoft.com/office/drawing/2014/main" id="{DDB73742-C086-416B-96C8-4AA836B8BF02}"/>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55;p55">
              <a:extLst>
                <a:ext uri="{FF2B5EF4-FFF2-40B4-BE49-F238E27FC236}">
                  <a16:creationId xmlns:a16="http://schemas.microsoft.com/office/drawing/2014/main" id="{5D799F37-D9AF-41EF-96A2-2AF5CF5F0C8F}"/>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56;p55">
              <a:extLst>
                <a:ext uri="{FF2B5EF4-FFF2-40B4-BE49-F238E27FC236}">
                  <a16:creationId xmlns:a16="http://schemas.microsoft.com/office/drawing/2014/main" id="{A7FC3433-C508-4F94-A00F-B193B70C02F7}"/>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57;p55">
              <a:extLst>
                <a:ext uri="{FF2B5EF4-FFF2-40B4-BE49-F238E27FC236}">
                  <a16:creationId xmlns:a16="http://schemas.microsoft.com/office/drawing/2014/main" id="{09EF5CDF-848F-45C9-996B-A3608D6EAEA7}"/>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58;p55">
              <a:extLst>
                <a:ext uri="{FF2B5EF4-FFF2-40B4-BE49-F238E27FC236}">
                  <a16:creationId xmlns:a16="http://schemas.microsoft.com/office/drawing/2014/main" id="{D59E579F-1B42-446D-AFFA-D62689B5B61D}"/>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59;p55">
              <a:extLst>
                <a:ext uri="{FF2B5EF4-FFF2-40B4-BE49-F238E27FC236}">
                  <a16:creationId xmlns:a16="http://schemas.microsoft.com/office/drawing/2014/main" id="{0238921B-FF0C-4868-B7D7-B0E89F3049FD}"/>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60;p55">
              <a:extLst>
                <a:ext uri="{FF2B5EF4-FFF2-40B4-BE49-F238E27FC236}">
                  <a16:creationId xmlns:a16="http://schemas.microsoft.com/office/drawing/2014/main" id="{5E0D6FCE-FF92-4E8E-98DA-BCE6D2BF562F}"/>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61;p55">
              <a:extLst>
                <a:ext uri="{FF2B5EF4-FFF2-40B4-BE49-F238E27FC236}">
                  <a16:creationId xmlns:a16="http://schemas.microsoft.com/office/drawing/2014/main" id="{28DDF1D3-4E81-4D20-A9BB-9F6F2AB0B0D4}"/>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62;p55">
              <a:extLst>
                <a:ext uri="{FF2B5EF4-FFF2-40B4-BE49-F238E27FC236}">
                  <a16:creationId xmlns:a16="http://schemas.microsoft.com/office/drawing/2014/main" id="{FF74A850-6C29-4F07-94CC-0F9E91DCE583}"/>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363;p55">
              <a:extLst>
                <a:ext uri="{FF2B5EF4-FFF2-40B4-BE49-F238E27FC236}">
                  <a16:creationId xmlns:a16="http://schemas.microsoft.com/office/drawing/2014/main" id="{A239D8D2-2A39-4132-8B0A-35DA627A685E}"/>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364;p55">
              <a:extLst>
                <a:ext uri="{FF2B5EF4-FFF2-40B4-BE49-F238E27FC236}">
                  <a16:creationId xmlns:a16="http://schemas.microsoft.com/office/drawing/2014/main" id="{B00D81B1-9A50-4DCE-BCDB-2DAFF87A8ABE}"/>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65;p55">
              <a:extLst>
                <a:ext uri="{FF2B5EF4-FFF2-40B4-BE49-F238E27FC236}">
                  <a16:creationId xmlns:a16="http://schemas.microsoft.com/office/drawing/2014/main" id="{899D983F-2F01-434B-98E0-B1055D223301}"/>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66;p55">
              <a:extLst>
                <a:ext uri="{FF2B5EF4-FFF2-40B4-BE49-F238E27FC236}">
                  <a16:creationId xmlns:a16="http://schemas.microsoft.com/office/drawing/2014/main" id="{ED6FB0A5-6140-487B-B93A-06FF9A29AA52}"/>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367;p55">
              <a:extLst>
                <a:ext uri="{FF2B5EF4-FFF2-40B4-BE49-F238E27FC236}">
                  <a16:creationId xmlns:a16="http://schemas.microsoft.com/office/drawing/2014/main" id="{6891612B-5545-471E-9A92-E8D00D84281A}"/>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368;p55">
              <a:extLst>
                <a:ext uri="{FF2B5EF4-FFF2-40B4-BE49-F238E27FC236}">
                  <a16:creationId xmlns:a16="http://schemas.microsoft.com/office/drawing/2014/main" id="{EA1EE7BD-6233-42DB-8A5C-2F234996969E}"/>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69;p55">
              <a:extLst>
                <a:ext uri="{FF2B5EF4-FFF2-40B4-BE49-F238E27FC236}">
                  <a16:creationId xmlns:a16="http://schemas.microsoft.com/office/drawing/2014/main" id="{65F71581-CEE5-4B0A-A6A8-D5CD5A86F75C}"/>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70;p55">
              <a:extLst>
                <a:ext uri="{FF2B5EF4-FFF2-40B4-BE49-F238E27FC236}">
                  <a16:creationId xmlns:a16="http://schemas.microsoft.com/office/drawing/2014/main" id="{957E5FA3-B3D2-4E51-9CA5-A02FB115AA9C}"/>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71;p55">
              <a:extLst>
                <a:ext uri="{FF2B5EF4-FFF2-40B4-BE49-F238E27FC236}">
                  <a16:creationId xmlns:a16="http://schemas.microsoft.com/office/drawing/2014/main" id="{39EA439B-CE62-4C42-B33C-2D4096CA2854}"/>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72;p55">
              <a:extLst>
                <a:ext uri="{FF2B5EF4-FFF2-40B4-BE49-F238E27FC236}">
                  <a16:creationId xmlns:a16="http://schemas.microsoft.com/office/drawing/2014/main" id="{631AB259-32A1-4F1C-A57F-B3732575ECAA}"/>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73;p55">
              <a:extLst>
                <a:ext uri="{FF2B5EF4-FFF2-40B4-BE49-F238E27FC236}">
                  <a16:creationId xmlns:a16="http://schemas.microsoft.com/office/drawing/2014/main" id="{BC71F66A-AC98-451E-A076-EDCC84C9B92A}"/>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74;p55">
              <a:extLst>
                <a:ext uri="{FF2B5EF4-FFF2-40B4-BE49-F238E27FC236}">
                  <a16:creationId xmlns:a16="http://schemas.microsoft.com/office/drawing/2014/main" id="{326721A2-BC5F-4555-B886-A6EE1EB72F47}"/>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75;p55">
              <a:extLst>
                <a:ext uri="{FF2B5EF4-FFF2-40B4-BE49-F238E27FC236}">
                  <a16:creationId xmlns:a16="http://schemas.microsoft.com/office/drawing/2014/main" id="{D643AD0A-1339-4021-9DF7-69CD296D6D85}"/>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76;p55">
              <a:extLst>
                <a:ext uri="{FF2B5EF4-FFF2-40B4-BE49-F238E27FC236}">
                  <a16:creationId xmlns:a16="http://schemas.microsoft.com/office/drawing/2014/main" id="{57F821DE-50E2-42ED-BA7D-522A5754583E}"/>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77;p55">
              <a:extLst>
                <a:ext uri="{FF2B5EF4-FFF2-40B4-BE49-F238E27FC236}">
                  <a16:creationId xmlns:a16="http://schemas.microsoft.com/office/drawing/2014/main" id="{C3FA7702-66AB-4A59-8C05-C1E0A0C93A86}"/>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78;p55">
              <a:extLst>
                <a:ext uri="{FF2B5EF4-FFF2-40B4-BE49-F238E27FC236}">
                  <a16:creationId xmlns:a16="http://schemas.microsoft.com/office/drawing/2014/main" id="{B7B3FA43-5981-4240-903A-F4270D1659F1}"/>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379;p55">
              <a:extLst>
                <a:ext uri="{FF2B5EF4-FFF2-40B4-BE49-F238E27FC236}">
                  <a16:creationId xmlns:a16="http://schemas.microsoft.com/office/drawing/2014/main" id="{FB874B73-8260-45A3-A620-EED2DC51D1AA}"/>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380;p55">
              <a:extLst>
                <a:ext uri="{FF2B5EF4-FFF2-40B4-BE49-F238E27FC236}">
                  <a16:creationId xmlns:a16="http://schemas.microsoft.com/office/drawing/2014/main" id="{60F59486-9F3A-4478-BAE4-D612A468662B}"/>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381;p55">
              <a:extLst>
                <a:ext uri="{FF2B5EF4-FFF2-40B4-BE49-F238E27FC236}">
                  <a16:creationId xmlns:a16="http://schemas.microsoft.com/office/drawing/2014/main" id="{97073721-806A-4204-8EB6-913D8DF4D753}"/>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82;p55">
              <a:extLst>
                <a:ext uri="{FF2B5EF4-FFF2-40B4-BE49-F238E27FC236}">
                  <a16:creationId xmlns:a16="http://schemas.microsoft.com/office/drawing/2014/main" id="{065ADCC6-722B-45F1-9EC4-B3348277B314}"/>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83;p55">
              <a:extLst>
                <a:ext uri="{FF2B5EF4-FFF2-40B4-BE49-F238E27FC236}">
                  <a16:creationId xmlns:a16="http://schemas.microsoft.com/office/drawing/2014/main" id="{228BB97C-4D16-4848-B270-EAAF3A572DF4}"/>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384;p55">
              <a:extLst>
                <a:ext uri="{FF2B5EF4-FFF2-40B4-BE49-F238E27FC236}">
                  <a16:creationId xmlns:a16="http://schemas.microsoft.com/office/drawing/2014/main" id="{4601F7A4-8E53-4FF5-B1D6-D7408FC73033}"/>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85;p55">
              <a:extLst>
                <a:ext uri="{FF2B5EF4-FFF2-40B4-BE49-F238E27FC236}">
                  <a16:creationId xmlns:a16="http://schemas.microsoft.com/office/drawing/2014/main" id="{A8CE2B9A-8FEF-453B-8CC7-1D3D9F188C1D}"/>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386;p55">
              <a:extLst>
                <a:ext uri="{FF2B5EF4-FFF2-40B4-BE49-F238E27FC236}">
                  <a16:creationId xmlns:a16="http://schemas.microsoft.com/office/drawing/2014/main" id="{BC66E648-E81F-4CB6-ADC2-624FCAE7476F}"/>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387;p55">
              <a:extLst>
                <a:ext uri="{FF2B5EF4-FFF2-40B4-BE49-F238E27FC236}">
                  <a16:creationId xmlns:a16="http://schemas.microsoft.com/office/drawing/2014/main" id="{733D1AA3-CBFE-4627-8525-B53C092B4120}"/>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388;p55">
              <a:extLst>
                <a:ext uri="{FF2B5EF4-FFF2-40B4-BE49-F238E27FC236}">
                  <a16:creationId xmlns:a16="http://schemas.microsoft.com/office/drawing/2014/main" id="{0851DFCC-1B28-4B0D-AEA4-F0DD626CDCC2}"/>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389;p55">
              <a:extLst>
                <a:ext uri="{FF2B5EF4-FFF2-40B4-BE49-F238E27FC236}">
                  <a16:creationId xmlns:a16="http://schemas.microsoft.com/office/drawing/2014/main" id="{FE2BAE61-5B09-4ABB-80CB-6C0384D13ADF}"/>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390;p55">
              <a:extLst>
                <a:ext uri="{FF2B5EF4-FFF2-40B4-BE49-F238E27FC236}">
                  <a16:creationId xmlns:a16="http://schemas.microsoft.com/office/drawing/2014/main" id="{FCEF77C8-A54C-4418-8388-AFF5AE274748}"/>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91;p55">
              <a:extLst>
                <a:ext uri="{FF2B5EF4-FFF2-40B4-BE49-F238E27FC236}">
                  <a16:creationId xmlns:a16="http://schemas.microsoft.com/office/drawing/2014/main" id="{09EAD0C6-2AD4-4DC6-90BE-7BC7BD8155D0}"/>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92;p55">
              <a:extLst>
                <a:ext uri="{FF2B5EF4-FFF2-40B4-BE49-F238E27FC236}">
                  <a16:creationId xmlns:a16="http://schemas.microsoft.com/office/drawing/2014/main" id="{40336806-5C5D-47AE-B840-A0FD4B7AB07D}"/>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93;p55">
              <a:extLst>
                <a:ext uri="{FF2B5EF4-FFF2-40B4-BE49-F238E27FC236}">
                  <a16:creationId xmlns:a16="http://schemas.microsoft.com/office/drawing/2014/main" id="{A411E997-609D-4472-9178-ECE903F61193}"/>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94;p55">
              <a:extLst>
                <a:ext uri="{FF2B5EF4-FFF2-40B4-BE49-F238E27FC236}">
                  <a16:creationId xmlns:a16="http://schemas.microsoft.com/office/drawing/2014/main" id="{754F6980-507D-40D1-9017-3F9EF2AF7CBC}"/>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95;p55">
              <a:extLst>
                <a:ext uri="{FF2B5EF4-FFF2-40B4-BE49-F238E27FC236}">
                  <a16:creationId xmlns:a16="http://schemas.microsoft.com/office/drawing/2014/main" id="{6D579FDE-C0C6-4DDC-9B2E-7781B2F84FA9}"/>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96;p55">
              <a:extLst>
                <a:ext uri="{FF2B5EF4-FFF2-40B4-BE49-F238E27FC236}">
                  <a16:creationId xmlns:a16="http://schemas.microsoft.com/office/drawing/2014/main" id="{735D04DA-499C-4E55-8260-7D3C81D099E8}"/>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97;p55">
              <a:extLst>
                <a:ext uri="{FF2B5EF4-FFF2-40B4-BE49-F238E27FC236}">
                  <a16:creationId xmlns:a16="http://schemas.microsoft.com/office/drawing/2014/main" id="{CE449D26-9634-4C79-8ACC-09A93CB74F30}"/>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98;p55">
              <a:extLst>
                <a:ext uri="{FF2B5EF4-FFF2-40B4-BE49-F238E27FC236}">
                  <a16:creationId xmlns:a16="http://schemas.microsoft.com/office/drawing/2014/main" id="{BF972DF3-DB38-43B9-A98A-AA4B4A14BA25}"/>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99;p55">
              <a:extLst>
                <a:ext uri="{FF2B5EF4-FFF2-40B4-BE49-F238E27FC236}">
                  <a16:creationId xmlns:a16="http://schemas.microsoft.com/office/drawing/2014/main" id="{3D08EBAB-C2C1-445C-BAEE-37167D546DEA}"/>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400;p55">
              <a:extLst>
                <a:ext uri="{FF2B5EF4-FFF2-40B4-BE49-F238E27FC236}">
                  <a16:creationId xmlns:a16="http://schemas.microsoft.com/office/drawing/2014/main" id="{B45C7E69-F89A-4995-9186-EBFCC7BC1A62}"/>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401;p55">
              <a:extLst>
                <a:ext uri="{FF2B5EF4-FFF2-40B4-BE49-F238E27FC236}">
                  <a16:creationId xmlns:a16="http://schemas.microsoft.com/office/drawing/2014/main" id="{0E824142-D8A9-463E-89C3-0DA0E00C46C5}"/>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402;p55">
              <a:extLst>
                <a:ext uri="{FF2B5EF4-FFF2-40B4-BE49-F238E27FC236}">
                  <a16:creationId xmlns:a16="http://schemas.microsoft.com/office/drawing/2014/main" id="{094F5F4D-419C-40E0-A56A-F4E5C34E6BB7}"/>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403;p55">
              <a:extLst>
                <a:ext uri="{FF2B5EF4-FFF2-40B4-BE49-F238E27FC236}">
                  <a16:creationId xmlns:a16="http://schemas.microsoft.com/office/drawing/2014/main" id="{1C3FB9E6-7EDD-4323-A9F4-B8FD67DEFBB4}"/>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404;p55">
              <a:extLst>
                <a:ext uri="{FF2B5EF4-FFF2-40B4-BE49-F238E27FC236}">
                  <a16:creationId xmlns:a16="http://schemas.microsoft.com/office/drawing/2014/main" id="{D504AE5F-E391-4A91-9D93-16BB71B540C8}"/>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405;p55">
              <a:extLst>
                <a:ext uri="{FF2B5EF4-FFF2-40B4-BE49-F238E27FC236}">
                  <a16:creationId xmlns:a16="http://schemas.microsoft.com/office/drawing/2014/main" id="{52A18E2F-EF9E-46EC-BEC8-3AD9C240077A}"/>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406;p55">
              <a:extLst>
                <a:ext uri="{FF2B5EF4-FFF2-40B4-BE49-F238E27FC236}">
                  <a16:creationId xmlns:a16="http://schemas.microsoft.com/office/drawing/2014/main" id="{A36CDAF0-3544-4651-8F0A-13771EE0B2FB}"/>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407;p55">
              <a:extLst>
                <a:ext uri="{FF2B5EF4-FFF2-40B4-BE49-F238E27FC236}">
                  <a16:creationId xmlns:a16="http://schemas.microsoft.com/office/drawing/2014/main" id="{0C1F713E-B8BC-4303-A793-B0647D8A1569}"/>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08;p55">
              <a:extLst>
                <a:ext uri="{FF2B5EF4-FFF2-40B4-BE49-F238E27FC236}">
                  <a16:creationId xmlns:a16="http://schemas.microsoft.com/office/drawing/2014/main" id="{B2485D36-AC13-46E1-9A0A-295C8DC2B199}"/>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09;p55">
              <a:extLst>
                <a:ext uri="{FF2B5EF4-FFF2-40B4-BE49-F238E27FC236}">
                  <a16:creationId xmlns:a16="http://schemas.microsoft.com/office/drawing/2014/main" id="{27C158B0-C92B-4EC5-8092-6036F2FE0DD6}"/>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10;p55">
              <a:extLst>
                <a:ext uri="{FF2B5EF4-FFF2-40B4-BE49-F238E27FC236}">
                  <a16:creationId xmlns:a16="http://schemas.microsoft.com/office/drawing/2014/main" id="{58D71B47-4E44-4186-842E-D4EE90730BA2}"/>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11;p55">
              <a:extLst>
                <a:ext uri="{FF2B5EF4-FFF2-40B4-BE49-F238E27FC236}">
                  <a16:creationId xmlns:a16="http://schemas.microsoft.com/office/drawing/2014/main" id="{E496022B-D0BC-4F66-8D16-1E6B5BC75118}"/>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12;p55">
              <a:extLst>
                <a:ext uri="{FF2B5EF4-FFF2-40B4-BE49-F238E27FC236}">
                  <a16:creationId xmlns:a16="http://schemas.microsoft.com/office/drawing/2014/main" id="{AA5D9455-7AA2-4B45-9D67-C3CDBEAA6C14}"/>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13;p55">
              <a:extLst>
                <a:ext uri="{FF2B5EF4-FFF2-40B4-BE49-F238E27FC236}">
                  <a16:creationId xmlns:a16="http://schemas.microsoft.com/office/drawing/2014/main" id="{B3D1975F-AAC0-4E7B-ACD3-E1AE20BC0D24}"/>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14;p55">
              <a:extLst>
                <a:ext uri="{FF2B5EF4-FFF2-40B4-BE49-F238E27FC236}">
                  <a16:creationId xmlns:a16="http://schemas.microsoft.com/office/drawing/2014/main" id="{34729537-BAD4-4DB8-9221-E55A4D41835B}"/>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15;p55">
              <a:extLst>
                <a:ext uri="{FF2B5EF4-FFF2-40B4-BE49-F238E27FC236}">
                  <a16:creationId xmlns:a16="http://schemas.microsoft.com/office/drawing/2014/main" id="{0423A68C-4DFE-48F6-B2B9-F2A848F140C1}"/>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16;p55">
              <a:extLst>
                <a:ext uri="{FF2B5EF4-FFF2-40B4-BE49-F238E27FC236}">
                  <a16:creationId xmlns:a16="http://schemas.microsoft.com/office/drawing/2014/main" id="{B5BA37EB-9C19-46FC-B6BB-66615ECBECD8}"/>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17;p55">
              <a:extLst>
                <a:ext uri="{FF2B5EF4-FFF2-40B4-BE49-F238E27FC236}">
                  <a16:creationId xmlns:a16="http://schemas.microsoft.com/office/drawing/2014/main" id="{BE6C48C0-D5F1-4C40-9444-1B5A27075B30}"/>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18;p55">
              <a:extLst>
                <a:ext uri="{FF2B5EF4-FFF2-40B4-BE49-F238E27FC236}">
                  <a16:creationId xmlns:a16="http://schemas.microsoft.com/office/drawing/2014/main" id="{53EB70F1-55B7-40F1-AA15-D0523932C04A}"/>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19;p55">
              <a:extLst>
                <a:ext uri="{FF2B5EF4-FFF2-40B4-BE49-F238E27FC236}">
                  <a16:creationId xmlns:a16="http://schemas.microsoft.com/office/drawing/2014/main" id="{A4146C26-9412-4BC9-BC59-B233C3083DB8}"/>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20;p55">
              <a:extLst>
                <a:ext uri="{FF2B5EF4-FFF2-40B4-BE49-F238E27FC236}">
                  <a16:creationId xmlns:a16="http://schemas.microsoft.com/office/drawing/2014/main" id="{5B635EA2-F78E-44AD-83A0-9252CCF54805}"/>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21;p55">
              <a:extLst>
                <a:ext uri="{FF2B5EF4-FFF2-40B4-BE49-F238E27FC236}">
                  <a16:creationId xmlns:a16="http://schemas.microsoft.com/office/drawing/2014/main" id="{99A6B8D6-3A15-4119-93DE-86B05CF72F88}"/>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22;p55">
              <a:extLst>
                <a:ext uri="{FF2B5EF4-FFF2-40B4-BE49-F238E27FC236}">
                  <a16:creationId xmlns:a16="http://schemas.microsoft.com/office/drawing/2014/main" id="{00E76838-4F2A-4FE3-9318-4012A694ABE0}"/>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23;p55">
              <a:extLst>
                <a:ext uri="{FF2B5EF4-FFF2-40B4-BE49-F238E27FC236}">
                  <a16:creationId xmlns:a16="http://schemas.microsoft.com/office/drawing/2014/main" id="{31D42BD1-F0EF-4E40-B560-B44932092DCE}"/>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24;p55">
              <a:extLst>
                <a:ext uri="{FF2B5EF4-FFF2-40B4-BE49-F238E27FC236}">
                  <a16:creationId xmlns:a16="http://schemas.microsoft.com/office/drawing/2014/main" id="{70E6C58F-2AAF-4085-987C-A767E83548FE}"/>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25;p55">
              <a:extLst>
                <a:ext uri="{FF2B5EF4-FFF2-40B4-BE49-F238E27FC236}">
                  <a16:creationId xmlns:a16="http://schemas.microsoft.com/office/drawing/2014/main" id="{9EAD8FFF-5C76-4D95-BCBC-8346651724A5}"/>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26;p55">
              <a:extLst>
                <a:ext uri="{FF2B5EF4-FFF2-40B4-BE49-F238E27FC236}">
                  <a16:creationId xmlns:a16="http://schemas.microsoft.com/office/drawing/2014/main" id="{4FC2F906-58AF-4BA2-AE02-DD79D375BD2B}"/>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27;p55">
              <a:extLst>
                <a:ext uri="{FF2B5EF4-FFF2-40B4-BE49-F238E27FC236}">
                  <a16:creationId xmlns:a16="http://schemas.microsoft.com/office/drawing/2014/main" id="{3545BAF9-4436-49C1-80B8-865BD978D74D}"/>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28;p55">
              <a:extLst>
                <a:ext uri="{FF2B5EF4-FFF2-40B4-BE49-F238E27FC236}">
                  <a16:creationId xmlns:a16="http://schemas.microsoft.com/office/drawing/2014/main" id="{DEC63FF1-DEF3-4590-B881-0AC6C7B34148}"/>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29;p55">
              <a:extLst>
                <a:ext uri="{FF2B5EF4-FFF2-40B4-BE49-F238E27FC236}">
                  <a16:creationId xmlns:a16="http://schemas.microsoft.com/office/drawing/2014/main" id="{71C6FCEF-6F20-4164-8F84-F37FA4DA830B}"/>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30;p55">
              <a:extLst>
                <a:ext uri="{FF2B5EF4-FFF2-40B4-BE49-F238E27FC236}">
                  <a16:creationId xmlns:a16="http://schemas.microsoft.com/office/drawing/2014/main" id="{AF1729B2-2CB7-45C3-A7B0-1EBA425539E0}"/>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31;p55">
              <a:extLst>
                <a:ext uri="{FF2B5EF4-FFF2-40B4-BE49-F238E27FC236}">
                  <a16:creationId xmlns:a16="http://schemas.microsoft.com/office/drawing/2014/main" id="{E8837049-CD83-4FD2-B575-CAC5867E6ACF}"/>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32;p55">
              <a:extLst>
                <a:ext uri="{FF2B5EF4-FFF2-40B4-BE49-F238E27FC236}">
                  <a16:creationId xmlns:a16="http://schemas.microsoft.com/office/drawing/2014/main" id="{B9A095F7-2B4D-4349-989F-2504DB5D40B5}"/>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33;p55">
              <a:extLst>
                <a:ext uri="{FF2B5EF4-FFF2-40B4-BE49-F238E27FC236}">
                  <a16:creationId xmlns:a16="http://schemas.microsoft.com/office/drawing/2014/main" id="{0C142F9B-6F99-4AB5-9245-2DD83F69EE54}"/>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34;p55">
              <a:extLst>
                <a:ext uri="{FF2B5EF4-FFF2-40B4-BE49-F238E27FC236}">
                  <a16:creationId xmlns:a16="http://schemas.microsoft.com/office/drawing/2014/main" id="{F29D45F2-02B5-4FFD-9921-77BA7A9CD8CF}"/>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35;p55">
              <a:extLst>
                <a:ext uri="{FF2B5EF4-FFF2-40B4-BE49-F238E27FC236}">
                  <a16:creationId xmlns:a16="http://schemas.microsoft.com/office/drawing/2014/main" id="{0FACC5B3-75BF-418B-A42E-899103FC7BD8}"/>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36;p55">
              <a:extLst>
                <a:ext uri="{FF2B5EF4-FFF2-40B4-BE49-F238E27FC236}">
                  <a16:creationId xmlns:a16="http://schemas.microsoft.com/office/drawing/2014/main" id="{569D85FA-5FC9-4CE9-AB75-BF3E4E6274AE}"/>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437;p55">
              <a:extLst>
                <a:ext uri="{FF2B5EF4-FFF2-40B4-BE49-F238E27FC236}">
                  <a16:creationId xmlns:a16="http://schemas.microsoft.com/office/drawing/2014/main" id="{D0C83109-7969-4378-9A93-8E3850A06AB7}"/>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38;p55">
              <a:extLst>
                <a:ext uri="{FF2B5EF4-FFF2-40B4-BE49-F238E27FC236}">
                  <a16:creationId xmlns:a16="http://schemas.microsoft.com/office/drawing/2014/main" id="{B16EC0F5-B41B-43EB-883E-7E75AE9C72C7}"/>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39;p55">
              <a:extLst>
                <a:ext uri="{FF2B5EF4-FFF2-40B4-BE49-F238E27FC236}">
                  <a16:creationId xmlns:a16="http://schemas.microsoft.com/office/drawing/2014/main" id="{C827A93E-50C8-49BC-90C6-9D7C6C1DB981}"/>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40;p55">
              <a:extLst>
                <a:ext uri="{FF2B5EF4-FFF2-40B4-BE49-F238E27FC236}">
                  <a16:creationId xmlns:a16="http://schemas.microsoft.com/office/drawing/2014/main" id="{1654BF81-2D4C-46C8-8B89-627B9596465E}"/>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41;p55">
              <a:extLst>
                <a:ext uri="{FF2B5EF4-FFF2-40B4-BE49-F238E27FC236}">
                  <a16:creationId xmlns:a16="http://schemas.microsoft.com/office/drawing/2014/main" id="{1028A572-98ED-4FB3-8D7D-5E094CE75068}"/>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42;p55">
              <a:extLst>
                <a:ext uri="{FF2B5EF4-FFF2-40B4-BE49-F238E27FC236}">
                  <a16:creationId xmlns:a16="http://schemas.microsoft.com/office/drawing/2014/main" id="{9A5CED4C-4A68-4603-B29B-E62FB35ED473}"/>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443;p55">
              <a:extLst>
                <a:ext uri="{FF2B5EF4-FFF2-40B4-BE49-F238E27FC236}">
                  <a16:creationId xmlns:a16="http://schemas.microsoft.com/office/drawing/2014/main" id="{AB24A26E-9848-45F5-B381-3836D31805AB}"/>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444;p55">
              <a:extLst>
                <a:ext uri="{FF2B5EF4-FFF2-40B4-BE49-F238E27FC236}">
                  <a16:creationId xmlns:a16="http://schemas.microsoft.com/office/drawing/2014/main" id="{0DBFC3BE-F5EB-45DA-8320-E7A003AE3973}"/>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445;p55">
              <a:extLst>
                <a:ext uri="{FF2B5EF4-FFF2-40B4-BE49-F238E27FC236}">
                  <a16:creationId xmlns:a16="http://schemas.microsoft.com/office/drawing/2014/main" id="{41831E8F-8B01-4F11-BF1D-BAFA111C99C4}"/>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446;p55">
              <a:extLst>
                <a:ext uri="{FF2B5EF4-FFF2-40B4-BE49-F238E27FC236}">
                  <a16:creationId xmlns:a16="http://schemas.microsoft.com/office/drawing/2014/main" id="{DEBF8A15-103A-4B3D-B482-96219BCB76DA}"/>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47;p55">
              <a:extLst>
                <a:ext uri="{FF2B5EF4-FFF2-40B4-BE49-F238E27FC236}">
                  <a16:creationId xmlns:a16="http://schemas.microsoft.com/office/drawing/2014/main" id="{F3240FEB-E54B-4F47-8E3B-10E47D9384BD}"/>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448;p55">
              <a:extLst>
                <a:ext uri="{FF2B5EF4-FFF2-40B4-BE49-F238E27FC236}">
                  <a16:creationId xmlns:a16="http://schemas.microsoft.com/office/drawing/2014/main" id="{637D2C08-C279-491C-B2BF-B845810D3005}"/>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49;p55">
              <a:extLst>
                <a:ext uri="{FF2B5EF4-FFF2-40B4-BE49-F238E27FC236}">
                  <a16:creationId xmlns:a16="http://schemas.microsoft.com/office/drawing/2014/main" id="{987268C5-C620-4EA9-B3B0-33B23C46EB5F}"/>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50;p55">
              <a:extLst>
                <a:ext uri="{FF2B5EF4-FFF2-40B4-BE49-F238E27FC236}">
                  <a16:creationId xmlns:a16="http://schemas.microsoft.com/office/drawing/2014/main" id="{1E8DE3C7-4178-46FD-A809-A517DACEE0DE}"/>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51;p55">
              <a:extLst>
                <a:ext uri="{FF2B5EF4-FFF2-40B4-BE49-F238E27FC236}">
                  <a16:creationId xmlns:a16="http://schemas.microsoft.com/office/drawing/2014/main" id="{334727D5-05E0-45FE-B2FC-0B6F05A756EB}"/>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52;p55">
              <a:extLst>
                <a:ext uri="{FF2B5EF4-FFF2-40B4-BE49-F238E27FC236}">
                  <a16:creationId xmlns:a16="http://schemas.microsoft.com/office/drawing/2014/main" id="{0D61BBCE-61ED-4E51-A698-FFC61C9FC1EB}"/>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53;p55">
              <a:extLst>
                <a:ext uri="{FF2B5EF4-FFF2-40B4-BE49-F238E27FC236}">
                  <a16:creationId xmlns:a16="http://schemas.microsoft.com/office/drawing/2014/main" id="{0B24F40C-1CC5-4EA8-A04A-306B851636F9}"/>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54;p55">
              <a:extLst>
                <a:ext uri="{FF2B5EF4-FFF2-40B4-BE49-F238E27FC236}">
                  <a16:creationId xmlns:a16="http://schemas.microsoft.com/office/drawing/2014/main" id="{8EA1331B-3A1B-4AEB-B35C-C236CEBD4B3E}"/>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55;p55">
              <a:extLst>
                <a:ext uri="{FF2B5EF4-FFF2-40B4-BE49-F238E27FC236}">
                  <a16:creationId xmlns:a16="http://schemas.microsoft.com/office/drawing/2014/main" id="{4EFB4531-DBC6-416D-8A36-DEB673AC83CF}"/>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56;p55">
              <a:extLst>
                <a:ext uri="{FF2B5EF4-FFF2-40B4-BE49-F238E27FC236}">
                  <a16:creationId xmlns:a16="http://schemas.microsoft.com/office/drawing/2014/main" id="{A884A793-EA8C-411D-803C-DAF3BF59E8FE}"/>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57;p55">
              <a:extLst>
                <a:ext uri="{FF2B5EF4-FFF2-40B4-BE49-F238E27FC236}">
                  <a16:creationId xmlns:a16="http://schemas.microsoft.com/office/drawing/2014/main" id="{6E2CECD4-A835-4472-84A2-A00FE7C2560C}"/>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58;p55">
              <a:extLst>
                <a:ext uri="{FF2B5EF4-FFF2-40B4-BE49-F238E27FC236}">
                  <a16:creationId xmlns:a16="http://schemas.microsoft.com/office/drawing/2014/main" id="{F463749E-CB13-4008-95EE-D8867F041799}"/>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59;p55">
              <a:extLst>
                <a:ext uri="{FF2B5EF4-FFF2-40B4-BE49-F238E27FC236}">
                  <a16:creationId xmlns:a16="http://schemas.microsoft.com/office/drawing/2014/main" id="{C06CE646-6F8E-4E74-B248-AC22E42CF0DF}"/>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60;p55">
              <a:extLst>
                <a:ext uri="{FF2B5EF4-FFF2-40B4-BE49-F238E27FC236}">
                  <a16:creationId xmlns:a16="http://schemas.microsoft.com/office/drawing/2014/main" id="{E056B619-BD63-481F-AFB3-1916587821CF}"/>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61;p55">
              <a:extLst>
                <a:ext uri="{FF2B5EF4-FFF2-40B4-BE49-F238E27FC236}">
                  <a16:creationId xmlns:a16="http://schemas.microsoft.com/office/drawing/2014/main" id="{C970646F-3F7C-4BBC-AE3F-36BD3101F739}"/>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62;p55">
              <a:extLst>
                <a:ext uri="{FF2B5EF4-FFF2-40B4-BE49-F238E27FC236}">
                  <a16:creationId xmlns:a16="http://schemas.microsoft.com/office/drawing/2014/main" id="{75AE5B73-C953-4D42-8A72-9F4D0887C631}"/>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63;p55">
              <a:extLst>
                <a:ext uri="{FF2B5EF4-FFF2-40B4-BE49-F238E27FC236}">
                  <a16:creationId xmlns:a16="http://schemas.microsoft.com/office/drawing/2014/main" id="{30D8D594-3E4B-4F0E-B254-CE5BFF80E063}"/>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64;p55">
              <a:extLst>
                <a:ext uri="{FF2B5EF4-FFF2-40B4-BE49-F238E27FC236}">
                  <a16:creationId xmlns:a16="http://schemas.microsoft.com/office/drawing/2014/main" id="{BB9B2C0D-D3E0-40EC-833E-8B846F675006}"/>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65;p55">
              <a:extLst>
                <a:ext uri="{FF2B5EF4-FFF2-40B4-BE49-F238E27FC236}">
                  <a16:creationId xmlns:a16="http://schemas.microsoft.com/office/drawing/2014/main" id="{55097BFD-D5C0-4790-9E71-C7F2391603CE}"/>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66;p55">
              <a:extLst>
                <a:ext uri="{FF2B5EF4-FFF2-40B4-BE49-F238E27FC236}">
                  <a16:creationId xmlns:a16="http://schemas.microsoft.com/office/drawing/2014/main" id="{A740A119-9EDD-4322-BB1A-7DB9713DC734}"/>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67;p55">
              <a:extLst>
                <a:ext uri="{FF2B5EF4-FFF2-40B4-BE49-F238E27FC236}">
                  <a16:creationId xmlns:a16="http://schemas.microsoft.com/office/drawing/2014/main" id="{5C5663C4-D2C5-4368-9F5A-6709F816FB4E}"/>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68;p55">
              <a:extLst>
                <a:ext uri="{FF2B5EF4-FFF2-40B4-BE49-F238E27FC236}">
                  <a16:creationId xmlns:a16="http://schemas.microsoft.com/office/drawing/2014/main" id="{82D75389-D0A8-4B36-8D4E-E4FF5834DFA3}"/>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69;p55">
              <a:extLst>
                <a:ext uri="{FF2B5EF4-FFF2-40B4-BE49-F238E27FC236}">
                  <a16:creationId xmlns:a16="http://schemas.microsoft.com/office/drawing/2014/main" id="{DCF4B946-569D-4193-A4D6-69BD54869E0A}"/>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70;p55">
              <a:extLst>
                <a:ext uri="{FF2B5EF4-FFF2-40B4-BE49-F238E27FC236}">
                  <a16:creationId xmlns:a16="http://schemas.microsoft.com/office/drawing/2014/main" id="{E323257E-FCE3-4A8B-A4BD-0EE6A4ECC382}"/>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71;p55">
              <a:extLst>
                <a:ext uri="{FF2B5EF4-FFF2-40B4-BE49-F238E27FC236}">
                  <a16:creationId xmlns:a16="http://schemas.microsoft.com/office/drawing/2014/main" id="{C5D7A121-44A9-4628-ABED-C0A65393471F}"/>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472;p55">
              <a:extLst>
                <a:ext uri="{FF2B5EF4-FFF2-40B4-BE49-F238E27FC236}">
                  <a16:creationId xmlns:a16="http://schemas.microsoft.com/office/drawing/2014/main" id="{30632E50-00A3-49FC-AF84-6BB267D35536}"/>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473;p55">
              <a:extLst>
                <a:ext uri="{FF2B5EF4-FFF2-40B4-BE49-F238E27FC236}">
                  <a16:creationId xmlns:a16="http://schemas.microsoft.com/office/drawing/2014/main" id="{6E0E76B7-27CC-4F28-9FFE-833736CB2220}"/>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474;p55">
              <a:extLst>
                <a:ext uri="{FF2B5EF4-FFF2-40B4-BE49-F238E27FC236}">
                  <a16:creationId xmlns:a16="http://schemas.microsoft.com/office/drawing/2014/main" id="{DCCD2ECF-E0AD-4B16-BA0E-1455AAB78789}"/>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475;p55">
              <a:extLst>
                <a:ext uri="{FF2B5EF4-FFF2-40B4-BE49-F238E27FC236}">
                  <a16:creationId xmlns:a16="http://schemas.microsoft.com/office/drawing/2014/main" id="{7094F519-56C1-45B1-8227-FCF71AB93243}"/>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76;p55">
              <a:extLst>
                <a:ext uri="{FF2B5EF4-FFF2-40B4-BE49-F238E27FC236}">
                  <a16:creationId xmlns:a16="http://schemas.microsoft.com/office/drawing/2014/main" id="{EFDFAE9B-342A-4161-88BA-5407CC622FC6}"/>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77;p55">
              <a:extLst>
                <a:ext uri="{FF2B5EF4-FFF2-40B4-BE49-F238E27FC236}">
                  <a16:creationId xmlns:a16="http://schemas.microsoft.com/office/drawing/2014/main" id="{EAFA2713-188D-4579-8EEF-8FADEB8B5E1D}"/>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78;p55">
              <a:extLst>
                <a:ext uri="{FF2B5EF4-FFF2-40B4-BE49-F238E27FC236}">
                  <a16:creationId xmlns:a16="http://schemas.microsoft.com/office/drawing/2014/main" id="{C9D1ACCF-A516-40E5-A242-256F8013C754}"/>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79;p55">
              <a:extLst>
                <a:ext uri="{FF2B5EF4-FFF2-40B4-BE49-F238E27FC236}">
                  <a16:creationId xmlns:a16="http://schemas.microsoft.com/office/drawing/2014/main" id="{8218F2AC-7B87-40B7-8899-257D3858FBA3}"/>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80;p55">
              <a:extLst>
                <a:ext uri="{FF2B5EF4-FFF2-40B4-BE49-F238E27FC236}">
                  <a16:creationId xmlns:a16="http://schemas.microsoft.com/office/drawing/2014/main" id="{DDD5000E-DB2E-4A41-85D2-D15480E78C7B}"/>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81;p55">
              <a:extLst>
                <a:ext uri="{FF2B5EF4-FFF2-40B4-BE49-F238E27FC236}">
                  <a16:creationId xmlns:a16="http://schemas.microsoft.com/office/drawing/2014/main" id="{3F592078-8020-41D0-B473-6344A5CA9876}"/>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82;p55">
              <a:extLst>
                <a:ext uri="{FF2B5EF4-FFF2-40B4-BE49-F238E27FC236}">
                  <a16:creationId xmlns:a16="http://schemas.microsoft.com/office/drawing/2014/main" id="{58194C87-0E98-4C53-9FDC-176983BEA240}"/>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483;p55">
              <a:extLst>
                <a:ext uri="{FF2B5EF4-FFF2-40B4-BE49-F238E27FC236}">
                  <a16:creationId xmlns:a16="http://schemas.microsoft.com/office/drawing/2014/main" id="{DD46964C-8443-42DA-B89C-B4E2B37AAD41}"/>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84;p55">
              <a:extLst>
                <a:ext uri="{FF2B5EF4-FFF2-40B4-BE49-F238E27FC236}">
                  <a16:creationId xmlns:a16="http://schemas.microsoft.com/office/drawing/2014/main" id="{833672A9-D566-46C0-B0E4-9C2B1137A9E8}"/>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485;p55">
              <a:extLst>
                <a:ext uri="{FF2B5EF4-FFF2-40B4-BE49-F238E27FC236}">
                  <a16:creationId xmlns:a16="http://schemas.microsoft.com/office/drawing/2014/main" id="{D4842A6B-3C60-4854-B8F6-EE8C794F71AE}"/>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486;p55">
              <a:extLst>
                <a:ext uri="{FF2B5EF4-FFF2-40B4-BE49-F238E27FC236}">
                  <a16:creationId xmlns:a16="http://schemas.microsoft.com/office/drawing/2014/main" id="{B7FC9BE8-0259-47E5-A055-91C09BD271D3}"/>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487;p55">
              <a:extLst>
                <a:ext uri="{FF2B5EF4-FFF2-40B4-BE49-F238E27FC236}">
                  <a16:creationId xmlns:a16="http://schemas.microsoft.com/office/drawing/2014/main" id="{888A7022-9E73-4EDD-A5C0-D93A6832616D}"/>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488;p55">
              <a:extLst>
                <a:ext uri="{FF2B5EF4-FFF2-40B4-BE49-F238E27FC236}">
                  <a16:creationId xmlns:a16="http://schemas.microsoft.com/office/drawing/2014/main" id="{BCF526E2-51A8-4A3B-B6A9-F8B5C9D40862}"/>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489;p55">
              <a:extLst>
                <a:ext uri="{FF2B5EF4-FFF2-40B4-BE49-F238E27FC236}">
                  <a16:creationId xmlns:a16="http://schemas.microsoft.com/office/drawing/2014/main" id="{2F3607F0-B66C-425D-B087-8731109408BA}"/>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490;p55">
              <a:extLst>
                <a:ext uri="{FF2B5EF4-FFF2-40B4-BE49-F238E27FC236}">
                  <a16:creationId xmlns:a16="http://schemas.microsoft.com/office/drawing/2014/main" id="{4E57452B-1AAA-4A63-B19C-E72FBEA96A77}"/>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491;p55">
              <a:extLst>
                <a:ext uri="{FF2B5EF4-FFF2-40B4-BE49-F238E27FC236}">
                  <a16:creationId xmlns:a16="http://schemas.microsoft.com/office/drawing/2014/main" id="{3644920B-36DD-464D-88B6-5B34B285CA10}"/>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492;p55">
              <a:extLst>
                <a:ext uri="{FF2B5EF4-FFF2-40B4-BE49-F238E27FC236}">
                  <a16:creationId xmlns:a16="http://schemas.microsoft.com/office/drawing/2014/main" id="{AFC8450F-17C3-4821-A73E-0E594E0DEE3D}"/>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493;p55">
              <a:extLst>
                <a:ext uri="{FF2B5EF4-FFF2-40B4-BE49-F238E27FC236}">
                  <a16:creationId xmlns:a16="http://schemas.microsoft.com/office/drawing/2014/main" id="{73203DBC-2126-43CF-A7CE-8E747AFBDDA2}"/>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494;p55">
              <a:extLst>
                <a:ext uri="{FF2B5EF4-FFF2-40B4-BE49-F238E27FC236}">
                  <a16:creationId xmlns:a16="http://schemas.microsoft.com/office/drawing/2014/main" id="{C86853B0-0DC4-47F2-99B9-72D2BC2F4974}"/>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495;p55">
              <a:extLst>
                <a:ext uri="{FF2B5EF4-FFF2-40B4-BE49-F238E27FC236}">
                  <a16:creationId xmlns:a16="http://schemas.microsoft.com/office/drawing/2014/main" id="{1018E0DB-2170-41E7-ABC4-D404A78ABD68}"/>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496;p55">
              <a:extLst>
                <a:ext uri="{FF2B5EF4-FFF2-40B4-BE49-F238E27FC236}">
                  <a16:creationId xmlns:a16="http://schemas.microsoft.com/office/drawing/2014/main" id="{0AF71A28-E124-4E76-9E19-9D2F958E388B}"/>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497;p55">
              <a:extLst>
                <a:ext uri="{FF2B5EF4-FFF2-40B4-BE49-F238E27FC236}">
                  <a16:creationId xmlns:a16="http://schemas.microsoft.com/office/drawing/2014/main" id="{70FE9B5E-D435-4DF9-9D7A-7AE91268A6F3}"/>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498;p55">
              <a:extLst>
                <a:ext uri="{FF2B5EF4-FFF2-40B4-BE49-F238E27FC236}">
                  <a16:creationId xmlns:a16="http://schemas.microsoft.com/office/drawing/2014/main" id="{E3326955-59F4-4156-9220-2F3319806161}"/>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499;p55">
              <a:extLst>
                <a:ext uri="{FF2B5EF4-FFF2-40B4-BE49-F238E27FC236}">
                  <a16:creationId xmlns:a16="http://schemas.microsoft.com/office/drawing/2014/main" id="{5152B2CF-9523-411D-8E49-2A1DC91998C1}"/>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500;p55">
              <a:extLst>
                <a:ext uri="{FF2B5EF4-FFF2-40B4-BE49-F238E27FC236}">
                  <a16:creationId xmlns:a16="http://schemas.microsoft.com/office/drawing/2014/main" id="{6BF8D067-5B12-4E8B-A532-79E17DBE79CA}"/>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501;p55">
              <a:extLst>
                <a:ext uri="{FF2B5EF4-FFF2-40B4-BE49-F238E27FC236}">
                  <a16:creationId xmlns:a16="http://schemas.microsoft.com/office/drawing/2014/main" id="{CE2BC3A6-5928-445B-9625-99CB2E273D3E}"/>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502;p55">
              <a:extLst>
                <a:ext uri="{FF2B5EF4-FFF2-40B4-BE49-F238E27FC236}">
                  <a16:creationId xmlns:a16="http://schemas.microsoft.com/office/drawing/2014/main" id="{EC875450-5B37-4FB3-8B3F-448E0B6FC0A1}"/>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503;p55">
              <a:extLst>
                <a:ext uri="{FF2B5EF4-FFF2-40B4-BE49-F238E27FC236}">
                  <a16:creationId xmlns:a16="http://schemas.microsoft.com/office/drawing/2014/main" id="{00663D3F-446E-4772-BDC0-0BC0D82F7CF7}"/>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504;p55">
              <a:extLst>
                <a:ext uri="{FF2B5EF4-FFF2-40B4-BE49-F238E27FC236}">
                  <a16:creationId xmlns:a16="http://schemas.microsoft.com/office/drawing/2014/main" id="{AE2ECA01-5470-4932-8C7B-9D9DB12E3731}"/>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505;p55">
              <a:extLst>
                <a:ext uri="{FF2B5EF4-FFF2-40B4-BE49-F238E27FC236}">
                  <a16:creationId xmlns:a16="http://schemas.microsoft.com/office/drawing/2014/main" id="{EEC07890-FE24-4406-AD86-6F9F9D3CFFC9}"/>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506;p55">
              <a:extLst>
                <a:ext uri="{FF2B5EF4-FFF2-40B4-BE49-F238E27FC236}">
                  <a16:creationId xmlns:a16="http://schemas.microsoft.com/office/drawing/2014/main" id="{591E8181-DD6F-49D8-A8BF-337BEE2C7321}"/>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507;p55">
              <a:extLst>
                <a:ext uri="{FF2B5EF4-FFF2-40B4-BE49-F238E27FC236}">
                  <a16:creationId xmlns:a16="http://schemas.microsoft.com/office/drawing/2014/main" id="{683DA0E7-D087-4AFB-B436-9BB36C16067B}"/>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508;p55">
              <a:extLst>
                <a:ext uri="{FF2B5EF4-FFF2-40B4-BE49-F238E27FC236}">
                  <a16:creationId xmlns:a16="http://schemas.microsoft.com/office/drawing/2014/main" id="{EE4722AA-3AB1-4210-A552-C461DE1A325C}"/>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509;p55">
              <a:extLst>
                <a:ext uri="{FF2B5EF4-FFF2-40B4-BE49-F238E27FC236}">
                  <a16:creationId xmlns:a16="http://schemas.microsoft.com/office/drawing/2014/main" id="{B2E2B54B-64AF-4AB4-B3F4-2CC22EF189F1}"/>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510;p55">
              <a:extLst>
                <a:ext uri="{FF2B5EF4-FFF2-40B4-BE49-F238E27FC236}">
                  <a16:creationId xmlns:a16="http://schemas.microsoft.com/office/drawing/2014/main" id="{8FC8C74E-043F-46F8-935D-D9A7A8B7A5B5}"/>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511;p55">
              <a:extLst>
                <a:ext uri="{FF2B5EF4-FFF2-40B4-BE49-F238E27FC236}">
                  <a16:creationId xmlns:a16="http://schemas.microsoft.com/office/drawing/2014/main" id="{41B36DDF-4045-41D8-95C8-A8BF666F72D6}"/>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512;p55">
              <a:extLst>
                <a:ext uri="{FF2B5EF4-FFF2-40B4-BE49-F238E27FC236}">
                  <a16:creationId xmlns:a16="http://schemas.microsoft.com/office/drawing/2014/main" id="{76DC6FFA-9A6C-4654-BF7D-BD7B75480760}"/>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513;p55">
              <a:extLst>
                <a:ext uri="{FF2B5EF4-FFF2-40B4-BE49-F238E27FC236}">
                  <a16:creationId xmlns:a16="http://schemas.microsoft.com/office/drawing/2014/main" id="{ABE35BAC-CCD3-4121-8864-0DD951C1FB10}"/>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514;p55">
              <a:extLst>
                <a:ext uri="{FF2B5EF4-FFF2-40B4-BE49-F238E27FC236}">
                  <a16:creationId xmlns:a16="http://schemas.microsoft.com/office/drawing/2014/main" id="{867A42EF-4387-43DD-8982-B35F151FA92D}"/>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515;p55">
              <a:extLst>
                <a:ext uri="{FF2B5EF4-FFF2-40B4-BE49-F238E27FC236}">
                  <a16:creationId xmlns:a16="http://schemas.microsoft.com/office/drawing/2014/main" id="{151A9575-B27D-46FC-8FDF-5D842E49D48C}"/>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516;p55">
              <a:extLst>
                <a:ext uri="{FF2B5EF4-FFF2-40B4-BE49-F238E27FC236}">
                  <a16:creationId xmlns:a16="http://schemas.microsoft.com/office/drawing/2014/main" id="{C9A8FA59-F136-4219-B991-0F75D4B0E783}"/>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517;p55">
              <a:extLst>
                <a:ext uri="{FF2B5EF4-FFF2-40B4-BE49-F238E27FC236}">
                  <a16:creationId xmlns:a16="http://schemas.microsoft.com/office/drawing/2014/main" id="{D044B3CB-6697-4E58-A3DF-085B552E5C6F}"/>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518;p55">
              <a:extLst>
                <a:ext uri="{FF2B5EF4-FFF2-40B4-BE49-F238E27FC236}">
                  <a16:creationId xmlns:a16="http://schemas.microsoft.com/office/drawing/2014/main" id="{B3C9EEEB-54F8-4F4A-A6AD-DD815BC15BCC}"/>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519;p55">
              <a:extLst>
                <a:ext uri="{FF2B5EF4-FFF2-40B4-BE49-F238E27FC236}">
                  <a16:creationId xmlns:a16="http://schemas.microsoft.com/office/drawing/2014/main" id="{C2EC9B49-A782-47AA-8444-491A25F86405}"/>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520;p55">
              <a:extLst>
                <a:ext uri="{FF2B5EF4-FFF2-40B4-BE49-F238E27FC236}">
                  <a16:creationId xmlns:a16="http://schemas.microsoft.com/office/drawing/2014/main" id="{9C43809F-4C5E-4B5A-B921-8FC151E62E66}"/>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521;p55">
              <a:extLst>
                <a:ext uri="{FF2B5EF4-FFF2-40B4-BE49-F238E27FC236}">
                  <a16:creationId xmlns:a16="http://schemas.microsoft.com/office/drawing/2014/main" id="{43C360B3-2ACD-44ED-AFCF-08950D7894D1}"/>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522;p55">
              <a:extLst>
                <a:ext uri="{FF2B5EF4-FFF2-40B4-BE49-F238E27FC236}">
                  <a16:creationId xmlns:a16="http://schemas.microsoft.com/office/drawing/2014/main" id="{B3A33080-A1BF-4A06-82D2-77F70C9E68B1}"/>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523;p55">
              <a:extLst>
                <a:ext uri="{FF2B5EF4-FFF2-40B4-BE49-F238E27FC236}">
                  <a16:creationId xmlns:a16="http://schemas.microsoft.com/office/drawing/2014/main" id="{62322A58-7D98-4D67-8924-17F2A258C34D}"/>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524;p55">
              <a:extLst>
                <a:ext uri="{FF2B5EF4-FFF2-40B4-BE49-F238E27FC236}">
                  <a16:creationId xmlns:a16="http://schemas.microsoft.com/office/drawing/2014/main" id="{3B454C5D-4FC9-4BEE-A1AF-D9FAE367F118}"/>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525;p55">
              <a:extLst>
                <a:ext uri="{FF2B5EF4-FFF2-40B4-BE49-F238E27FC236}">
                  <a16:creationId xmlns:a16="http://schemas.microsoft.com/office/drawing/2014/main" id="{1E7C0C8F-6A75-4A2F-AC69-8B7A5DA644C1}"/>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526;p55">
              <a:extLst>
                <a:ext uri="{FF2B5EF4-FFF2-40B4-BE49-F238E27FC236}">
                  <a16:creationId xmlns:a16="http://schemas.microsoft.com/office/drawing/2014/main" id="{5BB44FCB-9ED6-45B3-A179-F92B7EE6F060}"/>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527;p55">
              <a:extLst>
                <a:ext uri="{FF2B5EF4-FFF2-40B4-BE49-F238E27FC236}">
                  <a16:creationId xmlns:a16="http://schemas.microsoft.com/office/drawing/2014/main" id="{436795B3-2578-4357-97E3-809C3CCB2AC6}"/>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528;p55">
              <a:extLst>
                <a:ext uri="{FF2B5EF4-FFF2-40B4-BE49-F238E27FC236}">
                  <a16:creationId xmlns:a16="http://schemas.microsoft.com/office/drawing/2014/main" id="{63396F9B-22B6-473F-BC88-986670270AD3}"/>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529;p55">
              <a:extLst>
                <a:ext uri="{FF2B5EF4-FFF2-40B4-BE49-F238E27FC236}">
                  <a16:creationId xmlns:a16="http://schemas.microsoft.com/office/drawing/2014/main" id="{AEBA2397-35AA-4208-941B-7B215C19AF14}"/>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530;p55">
              <a:extLst>
                <a:ext uri="{FF2B5EF4-FFF2-40B4-BE49-F238E27FC236}">
                  <a16:creationId xmlns:a16="http://schemas.microsoft.com/office/drawing/2014/main" id="{59AB60CD-EFB7-4C88-B5DA-1B3D5C3EA361}"/>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531;p55">
              <a:extLst>
                <a:ext uri="{FF2B5EF4-FFF2-40B4-BE49-F238E27FC236}">
                  <a16:creationId xmlns:a16="http://schemas.microsoft.com/office/drawing/2014/main" id="{37A1D571-9885-4457-9404-06AE2B8C407C}"/>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532;p55">
              <a:extLst>
                <a:ext uri="{FF2B5EF4-FFF2-40B4-BE49-F238E27FC236}">
                  <a16:creationId xmlns:a16="http://schemas.microsoft.com/office/drawing/2014/main" id="{BAAE787A-EA57-470E-90F5-7F62FA21BC2C}"/>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533;p55">
              <a:extLst>
                <a:ext uri="{FF2B5EF4-FFF2-40B4-BE49-F238E27FC236}">
                  <a16:creationId xmlns:a16="http://schemas.microsoft.com/office/drawing/2014/main" id="{ADC54B5C-9A7D-45B5-A432-F32B224C83CA}"/>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534;p55">
              <a:extLst>
                <a:ext uri="{FF2B5EF4-FFF2-40B4-BE49-F238E27FC236}">
                  <a16:creationId xmlns:a16="http://schemas.microsoft.com/office/drawing/2014/main" id="{3C324501-8EC9-4243-AA8A-001058FD7B1D}"/>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535;p55">
              <a:extLst>
                <a:ext uri="{FF2B5EF4-FFF2-40B4-BE49-F238E27FC236}">
                  <a16:creationId xmlns:a16="http://schemas.microsoft.com/office/drawing/2014/main" id="{E8572E94-C32A-4248-BDE5-578F4A900A2A}"/>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536;p55">
              <a:extLst>
                <a:ext uri="{FF2B5EF4-FFF2-40B4-BE49-F238E27FC236}">
                  <a16:creationId xmlns:a16="http://schemas.microsoft.com/office/drawing/2014/main" id="{E4DC6F05-3CBC-4E91-A37A-B66541D7404A}"/>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537;p55">
              <a:extLst>
                <a:ext uri="{FF2B5EF4-FFF2-40B4-BE49-F238E27FC236}">
                  <a16:creationId xmlns:a16="http://schemas.microsoft.com/office/drawing/2014/main" id="{777FEF9E-FFFA-48A9-9DC8-C9B184E8AD29}"/>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538;p55">
              <a:extLst>
                <a:ext uri="{FF2B5EF4-FFF2-40B4-BE49-F238E27FC236}">
                  <a16:creationId xmlns:a16="http://schemas.microsoft.com/office/drawing/2014/main" id="{BB23477C-0278-4929-9242-356A374BED0C}"/>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539;p55">
              <a:extLst>
                <a:ext uri="{FF2B5EF4-FFF2-40B4-BE49-F238E27FC236}">
                  <a16:creationId xmlns:a16="http://schemas.microsoft.com/office/drawing/2014/main" id="{B9EE7B9F-ED13-4D36-9315-B0E74A549448}"/>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540;p55">
              <a:extLst>
                <a:ext uri="{FF2B5EF4-FFF2-40B4-BE49-F238E27FC236}">
                  <a16:creationId xmlns:a16="http://schemas.microsoft.com/office/drawing/2014/main" id="{DA420BF6-45DF-4DE6-B0C1-851B05AB01F8}"/>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541;p55">
              <a:extLst>
                <a:ext uri="{FF2B5EF4-FFF2-40B4-BE49-F238E27FC236}">
                  <a16:creationId xmlns:a16="http://schemas.microsoft.com/office/drawing/2014/main" id="{02691153-AE27-4BA9-9E35-9881CE8B6C4A}"/>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542;p55">
              <a:extLst>
                <a:ext uri="{FF2B5EF4-FFF2-40B4-BE49-F238E27FC236}">
                  <a16:creationId xmlns:a16="http://schemas.microsoft.com/office/drawing/2014/main" id="{1154F1CC-DAB1-4D03-985E-DCD8D1C7702F}"/>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543;p55">
              <a:extLst>
                <a:ext uri="{FF2B5EF4-FFF2-40B4-BE49-F238E27FC236}">
                  <a16:creationId xmlns:a16="http://schemas.microsoft.com/office/drawing/2014/main" id="{CE31F941-C712-4576-9FF9-2E4DB05BD2E6}"/>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544;p55">
              <a:extLst>
                <a:ext uri="{FF2B5EF4-FFF2-40B4-BE49-F238E27FC236}">
                  <a16:creationId xmlns:a16="http://schemas.microsoft.com/office/drawing/2014/main" id="{97F3DEAA-FD2C-4522-833D-7CB04DBABBA7}"/>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545;p55">
              <a:extLst>
                <a:ext uri="{FF2B5EF4-FFF2-40B4-BE49-F238E27FC236}">
                  <a16:creationId xmlns:a16="http://schemas.microsoft.com/office/drawing/2014/main" id="{32C520E5-A41D-4372-885A-513AA34DE173}"/>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546;p55">
              <a:extLst>
                <a:ext uri="{FF2B5EF4-FFF2-40B4-BE49-F238E27FC236}">
                  <a16:creationId xmlns:a16="http://schemas.microsoft.com/office/drawing/2014/main" id="{3447E0FA-0E61-427D-B875-3C8EBBEF33FB}"/>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547;p55">
              <a:extLst>
                <a:ext uri="{FF2B5EF4-FFF2-40B4-BE49-F238E27FC236}">
                  <a16:creationId xmlns:a16="http://schemas.microsoft.com/office/drawing/2014/main" id="{812DD292-8BB6-43BB-B9A4-6F360762F3E8}"/>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548;p55">
              <a:extLst>
                <a:ext uri="{FF2B5EF4-FFF2-40B4-BE49-F238E27FC236}">
                  <a16:creationId xmlns:a16="http://schemas.microsoft.com/office/drawing/2014/main" id="{9D6CAF52-D253-4E40-893F-9314B09BD239}"/>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49;p55">
              <a:extLst>
                <a:ext uri="{FF2B5EF4-FFF2-40B4-BE49-F238E27FC236}">
                  <a16:creationId xmlns:a16="http://schemas.microsoft.com/office/drawing/2014/main" id="{0376E748-6E06-44B5-8DAF-9E13D10B6473}"/>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50;p55">
              <a:extLst>
                <a:ext uri="{FF2B5EF4-FFF2-40B4-BE49-F238E27FC236}">
                  <a16:creationId xmlns:a16="http://schemas.microsoft.com/office/drawing/2014/main" id="{D3BD63E1-263E-45DD-AB2B-EC121DE4B50D}"/>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51;p55">
              <a:extLst>
                <a:ext uri="{FF2B5EF4-FFF2-40B4-BE49-F238E27FC236}">
                  <a16:creationId xmlns:a16="http://schemas.microsoft.com/office/drawing/2014/main" id="{5090E306-EB0C-4EFA-A40E-D78D6D1C9300}"/>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52;p55">
              <a:extLst>
                <a:ext uri="{FF2B5EF4-FFF2-40B4-BE49-F238E27FC236}">
                  <a16:creationId xmlns:a16="http://schemas.microsoft.com/office/drawing/2014/main" id="{6B422050-2AAD-4B2D-85A6-2A3B256EFEF2}"/>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53;p55">
              <a:extLst>
                <a:ext uri="{FF2B5EF4-FFF2-40B4-BE49-F238E27FC236}">
                  <a16:creationId xmlns:a16="http://schemas.microsoft.com/office/drawing/2014/main" id="{2F0B27AB-FC5B-4D4D-832A-C33576CEF55E}"/>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4;p55">
              <a:extLst>
                <a:ext uri="{FF2B5EF4-FFF2-40B4-BE49-F238E27FC236}">
                  <a16:creationId xmlns:a16="http://schemas.microsoft.com/office/drawing/2014/main" id="{7636BCC4-1C6C-42B7-8B04-4F59483CB012}"/>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55;p55">
              <a:extLst>
                <a:ext uri="{FF2B5EF4-FFF2-40B4-BE49-F238E27FC236}">
                  <a16:creationId xmlns:a16="http://schemas.microsoft.com/office/drawing/2014/main" id="{532BD27F-85EA-4C3A-B1F0-ECFDC009D4A6}"/>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56;p55">
              <a:extLst>
                <a:ext uri="{FF2B5EF4-FFF2-40B4-BE49-F238E27FC236}">
                  <a16:creationId xmlns:a16="http://schemas.microsoft.com/office/drawing/2014/main" id="{198D555C-6CA2-4B34-9BB5-5960AB8E44C8}"/>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57;p55">
              <a:extLst>
                <a:ext uri="{FF2B5EF4-FFF2-40B4-BE49-F238E27FC236}">
                  <a16:creationId xmlns:a16="http://schemas.microsoft.com/office/drawing/2014/main" id="{07E69F9A-111D-468A-A12C-3E22AAE823CD}"/>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58;p55">
              <a:extLst>
                <a:ext uri="{FF2B5EF4-FFF2-40B4-BE49-F238E27FC236}">
                  <a16:creationId xmlns:a16="http://schemas.microsoft.com/office/drawing/2014/main" id="{29B38A3D-24BF-4298-BA03-D2D4DF94465C}"/>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559;p55">
              <a:extLst>
                <a:ext uri="{FF2B5EF4-FFF2-40B4-BE49-F238E27FC236}">
                  <a16:creationId xmlns:a16="http://schemas.microsoft.com/office/drawing/2014/main" id="{7918F4FE-32F5-4772-8ED8-05627E9F7D2C}"/>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560;p55">
              <a:extLst>
                <a:ext uri="{FF2B5EF4-FFF2-40B4-BE49-F238E27FC236}">
                  <a16:creationId xmlns:a16="http://schemas.microsoft.com/office/drawing/2014/main" id="{DFD3A0BD-5A08-4069-8659-CCE1CEFA8E85}"/>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561;p55">
              <a:extLst>
                <a:ext uri="{FF2B5EF4-FFF2-40B4-BE49-F238E27FC236}">
                  <a16:creationId xmlns:a16="http://schemas.microsoft.com/office/drawing/2014/main" id="{C9E60587-C78A-4673-9F96-38FC7E5FE1A9}"/>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562;p55">
              <a:extLst>
                <a:ext uri="{FF2B5EF4-FFF2-40B4-BE49-F238E27FC236}">
                  <a16:creationId xmlns:a16="http://schemas.microsoft.com/office/drawing/2014/main" id="{F2A7FE57-674D-43A4-9489-4D111C15980C}"/>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563;p55">
              <a:extLst>
                <a:ext uri="{FF2B5EF4-FFF2-40B4-BE49-F238E27FC236}">
                  <a16:creationId xmlns:a16="http://schemas.microsoft.com/office/drawing/2014/main" id="{26C4D38E-8A96-4B80-95B3-E316E06EA87D}"/>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564;p55">
              <a:extLst>
                <a:ext uri="{FF2B5EF4-FFF2-40B4-BE49-F238E27FC236}">
                  <a16:creationId xmlns:a16="http://schemas.microsoft.com/office/drawing/2014/main" id="{00524D1C-4906-486D-B99C-7BD8343BBEB2}"/>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565;p55">
              <a:extLst>
                <a:ext uri="{FF2B5EF4-FFF2-40B4-BE49-F238E27FC236}">
                  <a16:creationId xmlns:a16="http://schemas.microsoft.com/office/drawing/2014/main" id="{40E83E94-3615-4EFC-B654-44448256A8E6}"/>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566;p55">
              <a:extLst>
                <a:ext uri="{FF2B5EF4-FFF2-40B4-BE49-F238E27FC236}">
                  <a16:creationId xmlns:a16="http://schemas.microsoft.com/office/drawing/2014/main" id="{70DF0C35-A326-4B9F-9C69-D18284477D08}"/>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567;p55">
              <a:extLst>
                <a:ext uri="{FF2B5EF4-FFF2-40B4-BE49-F238E27FC236}">
                  <a16:creationId xmlns:a16="http://schemas.microsoft.com/office/drawing/2014/main" id="{D3BC65B5-5436-46CD-8694-DA790FAA1766}"/>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568;p55">
              <a:extLst>
                <a:ext uri="{FF2B5EF4-FFF2-40B4-BE49-F238E27FC236}">
                  <a16:creationId xmlns:a16="http://schemas.microsoft.com/office/drawing/2014/main" id="{BECDB492-8330-4597-8852-F87E7465C526}"/>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569;p55">
              <a:extLst>
                <a:ext uri="{FF2B5EF4-FFF2-40B4-BE49-F238E27FC236}">
                  <a16:creationId xmlns:a16="http://schemas.microsoft.com/office/drawing/2014/main" id="{9D2CBA14-E5E6-4733-933E-EC625C2C33D9}"/>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570;p55">
              <a:extLst>
                <a:ext uri="{FF2B5EF4-FFF2-40B4-BE49-F238E27FC236}">
                  <a16:creationId xmlns:a16="http://schemas.microsoft.com/office/drawing/2014/main" id="{ADEBCDF2-056E-408F-B0A8-7755F12E3C48}"/>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571;p55">
              <a:extLst>
                <a:ext uri="{FF2B5EF4-FFF2-40B4-BE49-F238E27FC236}">
                  <a16:creationId xmlns:a16="http://schemas.microsoft.com/office/drawing/2014/main" id="{0755B707-F0CE-47B1-AF7C-B4BBF5DE0A40}"/>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572;p55">
              <a:extLst>
                <a:ext uri="{FF2B5EF4-FFF2-40B4-BE49-F238E27FC236}">
                  <a16:creationId xmlns:a16="http://schemas.microsoft.com/office/drawing/2014/main" id="{320539BD-F2C2-4469-9252-9B30CA913959}"/>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573;p55">
              <a:extLst>
                <a:ext uri="{FF2B5EF4-FFF2-40B4-BE49-F238E27FC236}">
                  <a16:creationId xmlns:a16="http://schemas.microsoft.com/office/drawing/2014/main" id="{6F26C85B-16A7-4B39-A269-BEF85A28EDEF}"/>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574;p55">
              <a:extLst>
                <a:ext uri="{FF2B5EF4-FFF2-40B4-BE49-F238E27FC236}">
                  <a16:creationId xmlns:a16="http://schemas.microsoft.com/office/drawing/2014/main" id="{85B903FB-5F41-41DE-A142-CD8A59A9383D}"/>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575;p55">
              <a:extLst>
                <a:ext uri="{FF2B5EF4-FFF2-40B4-BE49-F238E27FC236}">
                  <a16:creationId xmlns:a16="http://schemas.microsoft.com/office/drawing/2014/main" id="{AE6B688F-C6CA-4480-99BD-1BAB12C3CF62}"/>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576;p55">
              <a:extLst>
                <a:ext uri="{FF2B5EF4-FFF2-40B4-BE49-F238E27FC236}">
                  <a16:creationId xmlns:a16="http://schemas.microsoft.com/office/drawing/2014/main" id="{B4FC15DD-809F-4F0B-A0EE-C6AEBA55BD79}"/>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577;p55">
              <a:extLst>
                <a:ext uri="{FF2B5EF4-FFF2-40B4-BE49-F238E27FC236}">
                  <a16:creationId xmlns:a16="http://schemas.microsoft.com/office/drawing/2014/main" id="{7763E1F9-5084-45A2-B631-3F69CE4FBBE9}"/>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578;p55">
              <a:extLst>
                <a:ext uri="{FF2B5EF4-FFF2-40B4-BE49-F238E27FC236}">
                  <a16:creationId xmlns:a16="http://schemas.microsoft.com/office/drawing/2014/main" id="{661CA1AB-5389-42A6-B346-6A095E424A77}"/>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579;p55">
              <a:extLst>
                <a:ext uri="{FF2B5EF4-FFF2-40B4-BE49-F238E27FC236}">
                  <a16:creationId xmlns:a16="http://schemas.microsoft.com/office/drawing/2014/main" id="{A0A338E4-1C5D-4103-B30D-D530F311521F}"/>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580;p55">
              <a:extLst>
                <a:ext uri="{FF2B5EF4-FFF2-40B4-BE49-F238E27FC236}">
                  <a16:creationId xmlns:a16="http://schemas.microsoft.com/office/drawing/2014/main" id="{CBFC92FD-4788-4CAB-9608-B6525BABEA54}"/>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581;p55">
              <a:extLst>
                <a:ext uri="{FF2B5EF4-FFF2-40B4-BE49-F238E27FC236}">
                  <a16:creationId xmlns:a16="http://schemas.microsoft.com/office/drawing/2014/main" id="{97133C1F-352C-4935-B53F-70502897A8C2}"/>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582;p55">
              <a:extLst>
                <a:ext uri="{FF2B5EF4-FFF2-40B4-BE49-F238E27FC236}">
                  <a16:creationId xmlns:a16="http://schemas.microsoft.com/office/drawing/2014/main" id="{E29E14CE-18AB-44CE-8870-9BD63132F913}"/>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583;p55">
              <a:extLst>
                <a:ext uri="{FF2B5EF4-FFF2-40B4-BE49-F238E27FC236}">
                  <a16:creationId xmlns:a16="http://schemas.microsoft.com/office/drawing/2014/main" id="{6D335725-A3C2-46A1-8D9B-A52F142D01B8}"/>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584;p55">
              <a:extLst>
                <a:ext uri="{FF2B5EF4-FFF2-40B4-BE49-F238E27FC236}">
                  <a16:creationId xmlns:a16="http://schemas.microsoft.com/office/drawing/2014/main" id="{678C52AC-2FDD-40F2-8803-18B983548C21}"/>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585;p55">
              <a:extLst>
                <a:ext uri="{FF2B5EF4-FFF2-40B4-BE49-F238E27FC236}">
                  <a16:creationId xmlns:a16="http://schemas.microsoft.com/office/drawing/2014/main" id="{EDD3B66F-AA1D-4BCD-A543-EA97EB2D9495}"/>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586;p55">
              <a:extLst>
                <a:ext uri="{FF2B5EF4-FFF2-40B4-BE49-F238E27FC236}">
                  <a16:creationId xmlns:a16="http://schemas.microsoft.com/office/drawing/2014/main" id="{1898A616-EF01-416E-8D31-1389895568F0}"/>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587;p55">
              <a:extLst>
                <a:ext uri="{FF2B5EF4-FFF2-40B4-BE49-F238E27FC236}">
                  <a16:creationId xmlns:a16="http://schemas.microsoft.com/office/drawing/2014/main" id="{1853975C-37EE-4F92-A311-E9E8DE9FF59D}"/>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588;p55">
              <a:extLst>
                <a:ext uri="{FF2B5EF4-FFF2-40B4-BE49-F238E27FC236}">
                  <a16:creationId xmlns:a16="http://schemas.microsoft.com/office/drawing/2014/main" id="{CA50065D-8D2A-4FDA-8573-F5BF7F57700F}"/>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589;p55">
              <a:extLst>
                <a:ext uri="{FF2B5EF4-FFF2-40B4-BE49-F238E27FC236}">
                  <a16:creationId xmlns:a16="http://schemas.microsoft.com/office/drawing/2014/main" id="{E0B90DD2-0657-4D93-BF46-8EB6A3D27C95}"/>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590;p55">
              <a:extLst>
                <a:ext uri="{FF2B5EF4-FFF2-40B4-BE49-F238E27FC236}">
                  <a16:creationId xmlns:a16="http://schemas.microsoft.com/office/drawing/2014/main" id="{43893CC8-F8DC-4964-B0CA-DC8E8EE380E7}"/>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591;p55">
              <a:extLst>
                <a:ext uri="{FF2B5EF4-FFF2-40B4-BE49-F238E27FC236}">
                  <a16:creationId xmlns:a16="http://schemas.microsoft.com/office/drawing/2014/main" id="{EE9F0AB4-E88B-462D-B139-CBDC9932095C}"/>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592;p55">
              <a:extLst>
                <a:ext uri="{FF2B5EF4-FFF2-40B4-BE49-F238E27FC236}">
                  <a16:creationId xmlns:a16="http://schemas.microsoft.com/office/drawing/2014/main" id="{29399F85-847E-42B5-874B-3C92699DDAA1}"/>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593;p55">
              <a:extLst>
                <a:ext uri="{FF2B5EF4-FFF2-40B4-BE49-F238E27FC236}">
                  <a16:creationId xmlns:a16="http://schemas.microsoft.com/office/drawing/2014/main" id="{4DC854A6-00AD-4878-8C65-A57DB2E49DEA}"/>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594;p55">
              <a:extLst>
                <a:ext uri="{FF2B5EF4-FFF2-40B4-BE49-F238E27FC236}">
                  <a16:creationId xmlns:a16="http://schemas.microsoft.com/office/drawing/2014/main" id="{1250027E-B613-44E3-A411-C23933D15DC5}"/>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595;p55">
              <a:extLst>
                <a:ext uri="{FF2B5EF4-FFF2-40B4-BE49-F238E27FC236}">
                  <a16:creationId xmlns:a16="http://schemas.microsoft.com/office/drawing/2014/main" id="{53A62B64-828D-4BE8-8F2E-269599F774E3}"/>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596;p55">
              <a:extLst>
                <a:ext uri="{FF2B5EF4-FFF2-40B4-BE49-F238E27FC236}">
                  <a16:creationId xmlns:a16="http://schemas.microsoft.com/office/drawing/2014/main" id="{3171B276-8F44-4D88-BB33-17A8052BD047}"/>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597;p55">
              <a:extLst>
                <a:ext uri="{FF2B5EF4-FFF2-40B4-BE49-F238E27FC236}">
                  <a16:creationId xmlns:a16="http://schemas.microsoft.com/office/drawing/2014/main" id="{1700C7C6-393B-4BC6-B020-AC1E6CE05680}"/>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598;p55">
              <a:extLst>
                <a:ext uri="{FF2B5EF4-FFF2-40B4-BE49-F238E27FC236}">
                  <a16:creationId xmlns:a16="http://schemas.microsoft.com/office/drawing/2014/main" id="{31B2E8CF-DBCE-4895-8D9D-1FB323ADB6EC}"/>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599;p55">
              <a:extLst>
                <a:ext uri="{FF2B5EF4-FFF2-40B4-BE49-F238E27FC236}">
                  <a16:creationId xmlns:a16="http://schemas.microsoft.com/office/drawing/2014/main" id="{FB6F728E-84BB-45E8-8E56-63E79C60B99A}"/>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600;p55">
              <a:extLst>
                <a:ext uri="{FF2B5EF4-FFF2-40B4-BE49-F238E27FC236}">
                  <a16:creationId xmlns:a16="http://schemas.microsoft.com/office/drawing/2014/main" id="{83452E1C-582F-4FE7-BF05-26AC1546A5A0}"/>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601;p55">
              <a:extLst>
                <a:ext uri="{FF2B5EF4-FFF2-40B4-BE49-F238E27FC236}">
                  <a16:creationId xmlns:a16="http://schemas.microsoft.com/office/drawing/2014/main" id="{84B21E8E-17F0-47E4-93DC-F749F496E6C1}"/>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602;p55">
              <a:extLst>
                <a:ext uri="{FF2B5EF4-FFF2-40B4-BE49-F238E27FC236}">
                  <a16:creationId xmlns:a16="http://schemas.microsoft.com/office/drawing/2014/main" id="{B1B7B0D4-4373-43E7-A6F0-55EC568EC507}"/>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603;p55">
              <a:extLst>
                <a:ext uri="{FF2B5EF4-FFF2-40B4-BE49-F238E27FC236}">
                  <a16:creationId xmlns:a16="http://schemas.microsoft.com/office/drawing/2014/main" id="{6174D4F1-AD92-45EB-94A9-C319DDABC9A9}"/>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604;p55">
              <a:extLst>
                <a:ext uri="{FF2B5EF4-FFF2-40B4-BE49-F238E27FC236}">
                  <a16:creationId xmlns:a16="http://schemas.microsoft.com/office/drawing/2014/main" id="{A18802E7-CB85-4BB8-9E5E-B84AEDD05AEC}"/>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605;p55">
              <a:extLst>
                <a:ext uri="{FF2B5EF4-FFF2-40B4-BE49-F238E27FC236}">
                  <a16:creationId xmlns:a16="http://schemas.microsoft.com/office/drawing/2014/main" id="{59169E05-AC1C-4795-94D9-6963835E0967}"/>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606;p55">
              <a:extLst>
                <a:ext uri="{FF2B5EF4-FFF2-40B4-BE49-F238E27FC236}">
                  <a16:creationId xmlns:a16="http://schemas.microsoft.com/office/drawing/2014/main" id="{A1AB3D7E-939D-4C72-8334-37736242312F}"/>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607;p55">
              <a:extLst>
                <a:ext uri="{FF2B5EF4-FFF2-40B4-BE49-F238E27FC236}">
                  <a16:creationId xmlns:a16="http://schemas.microsoft.com/office/drawing/2014/main" id="{1206E340-EC44-4A82-8AB4-7BAC52E6EE42}"/>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608;p55">
              <a:extLst>
                <a:ext uri="{FF2B5EF4-FFF2-40B4-BE49-F238E27FC236}">
                  <a16:creationId xmlns:a16="http://schemas.microsoft.com/office/drawing/2014/main" id="{59D44C76-AD57-495B-9A83-471FD1D2F875}"/>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609;p55">
              <a:extLst>
                <a:ext uri="{FF2B5EF4-FFF2-40B4-BE49-F238E27FC236}">
                  <a16:creationId xmlns:a16="http://schemas.microsoft.com/office/drawing/2014/main" id="{EC29E904-A15F-479A-952C-3A9BC726959B}"/>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610;p55">
              <a:extLst>
                <a:ext uri="{FF2B5EF4-FFF2-40B4-BE49-F238E27FC236}">
                  <a16:creationId xmlns:a16="http://schemas.microsoft.com/office/drawing/2014/main" id="{C76E14B0-4F9C-4834-AC30-226ABA09C3F1}"/>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611;p55">
              <a:extLst>
                <a:ext uri="{FF2B5EF4-FFF2-40B4-BE49-F238E27FC236}">
                  <a16:creationId xmlns:a16="http://schemas.microsoft.com/office/drawing/2014/main" id="{A22DA25F-D31F-4C65-BB38-6913544D3C9D}"/>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612;p55">
              <a:extLst>
                <a:ext uri="{FF2B5EF4-FFF2-40B4-BE49-F238E27FC236}">
                  <a16:creationId xmlns:a16="http://schemas.microsoft.com/office/drawing/2014/main" id="{5771CC62-898B-43F2-AD0E-AEDE8C10D3B3}"/>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613;p55">
              <a:extLst>
                <a:ext uri="{FF2B5EF4-FFF2-40B4-BE49-F238E27FC236}">
                  <a16:creationId xmlns:a16="http://schemas.microsoft.com/office/drawing/2014/main" id="{1F4402A8-700D-4337-9BDE-C1F16311F344}"/>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614;p55">
              <a:extLst>
                <a:ext uri="{FF2B5EF4-FFF2-40B4-BE49-F238E27FC236}">
                  <a16:creationId xmlns:a16="http://schemas.microsoft.com/office/drawing/2014/main" id="{3A5EE86A-A4F2-4D82-862A-A8BB734BC50B}"/>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615;p55">
              <a:extLst>
                <a:ext uri="{FF2B5EF4-FFF2-40B4-BE49-F238E27FC236}">
                  <a16:creationId xmlns:a16="http://schemas.microsoft.com/office/drawing/2014/main" id="{32754BDB-E179-483D-81DF-5C91F755EA76}"/>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616;p55">
              <a:extLst>
                <a:ext uri="{FF2B5EF4-FFF2-40B4-BE49-F238E27FC236}">
                  <a16:creationId xmlns:a16="http://schemas.microsoft.com/office/drawing/2014/main" id="{7E6FD683-18F0-4620-AB6B-2B927FFD0321}"/>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617;p55">
              <a:extLst>
                <a:ext uri="{FF2B5EF4-FFF2-40B4-BE49-F238E27FC236}">
                  <a16:creationId xmlns:a16="http://schemas.microsoft.com/office/drawing/2014/main" id="{071BD09A-CA8F-4CF2-8A27-192F506CA3D2}"/>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618;p55">
              <a:extLst>
                <a:ext uri="{FF2B5EF4-FFF2-40B4-BE49-F238E27FC236}">
                  <a16:creationId xmlns:a16="http://schemas.microsoft.com/office/drawing/2014/main" id="{808CD0C3-A019-4544-ABCB-33FB1ACB8365}"/>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619;p55">
              <a:extLst>
                <a:ext uri="{FF2B5EF4-FFF2-40B4-BE49-F238E27FC236}">
                  <a16:creationId xmlns:a16="http://schemas.microsoft.com/office/drawing/2014/main" id="{066DB46F-AE1D-46C2-8761-B18B83405EC1}"/>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620;p55">
              <a:extLst>
                <a:ext uri="{FF2B5EF4-FFF2-40B4-BE49-F238E27FC236}">
                  <a16:creationId xmlns:a16="http://schemas.microsoft.com/office/drawing/2014/main" id="{FDE74D02-F4BA-4C5E-B822-6D9E7B9B5E91}"/>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621;p55">
              <a:extLst>
                <a:ext uri="{FF2B5EF4-FFF2-40B4-BE49-F238E27FC236}">
                  <a16:creationId xmlns:a16="http://schemas.microsoft.com/office/drawing/2014/main" id="{CBD3CBD2-5379-4C95-A1A6-51E0063E32D1}"/>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622;p55">
              <a:extLst>
                <a:ext uri="{FF2B5EF4-FFF2-40B4-BE49-F238E27FC236}">
                  <a16:creationId xmlns:a16="http://schemas.microsoft.com/office/drawing/2014/main" id="{F26A78B6-5619-4C17-913D-32203CB0BCE2}"/>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623;p55">
              <a:extLst>
                <a:ext uri="{FF2B5EF4-FFF2-40B4-BE49-F238E27FC236}">
                  <a16:creationId xmlns:a16="http://schemas.microsoft.com/office/drawing/2014/main" id="{73D808A1-AD29-4602-9BA1-3586C6C88C3A}"/>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624;p55">
              <a:extLst>
                <a:ext uri="{FF2B5EF4-FFF2-40B4-BE49-F238E27FC236}">
                  <a16:creationId xmlns:a16="http://schemas.microsoft.com/office/drawing/2014/main" id="{FCBF83F2-C61D-4F63-90A0-F863C13AF95C}"/>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625;p55">
              <a:extLst>
                <a:ext uri="{FF2B5EF4-FFF2-40B4-BE49-F238E27FC236}">
                  <a16:creationId xmlns:a16="http://schemas.microsoft.com/office/drawing/2014/main" id="{6DEE1AD8-1E39-457A-8570-A1DB59AEA802}"/>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626;p55">
              <a:extLst>
                <a:ext uri="{FF2B5EF4-FFF2-40B4-BE49-F238E27FC236}">
                  <a16:creationId xmlns:a16="http://schemas.microsoft.com/office/drawing/2014/main" id="{EB76825E-217B-43A9-9EF4-BB52052081FC}"/>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627;p55">
              <a:extLst>
                <a:ext uri="{FF2B5EF4-FFF2-40B4-BE49-F238E27FC236}">
                  <a16:creationId xmlns:a16="http://schemas.microsoft.com/office/drawing/2014/main" id="{5560F470-CA14-40ED-9627-C97B228AFC58}"/>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628;p55">
              <a:extLst>
                <a:ext uri="{FF2B5EF4-FFF2-40B4-BE49-F238E27FC236}">
                  <a16:creationId xmlns:a16="http://schemas.microsoft.com/office/drawing/2014/main" id="{E24FEF50-3935-44AF-A9F8-7E94133597A2}"/>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629;p55">
              <a:extLst>
                <a:ext uri="{FF2B5EF4-FFF2-40B4-BE49-F238E27FC236}">
                  <a16:creationId xmlns:a16="http://schemas.microsoft.com/office/drawing/2014/main" id="{965B1794-233D-442A-8C43-E32EE6FFF7A2}"/>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630;p55">
              <a:extLst>
                <a:ext uri="{FF2B5EF4-FFF2-40B4-BE49-F238E27FC236}">
                  <a16:creationId xmlns:a16="http://schemas.microsoft.com/office/drawing/2014/main" id="{82590CF0-6C13-43A5-AF3E-1F7C5801180B}"/>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631;p55">
              <a:extLst>
                <a:ext uri="{FF2B5EF4-FFF2-40B4-BE49-F238E27FC236}">
                  <a16:creationId xmlns:a16="http://schemas.microsoft.com/office/drawing/2014/main" id="{DAAAF185-0D40-4656-9186-32419DCEEAD7}"/>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632;p55">
              <a:extLst>
                <a:ext uri="{FF2B5EF4-FFF2-40B4-BE49-F238E27FC236}">
                  <a16:creationId xmlns:a16="http://schemas.microsoft.com/office/drawing/2014/main" id="{117A0F52-54BE-42C5-AB71-558770D77499}"/>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633;p55">
              <a:extLst>
                <a:ext uri="{FF2B5EF4-FFF2-40B4-BE49-F238E27FC236}">
                  <a16:creationId xmlns:a16="http://schemas.microsoft.com/office/drawing/2014/main" id="{DE11EAAD-0303-44DC-B025-A6A79D84E23E}"/>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634;p55">
              <a:extLst>
                <a:ext uri="{FF2B5EF4-FFF2-40B4-BE49-F238E27FC236}">
                  <a16:creationId xmlns:a16="http://schemas.microsoft.com/office/drawing/2014/main" id="{96B184AE-50F5-4CB8-92F0-3464BB1CC791}"/>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635;p55">
              <a:extLst>
                <a:ext uri="{FF2B5EF4-FFF2-40B4-BE49-F238E27FC236}">
                  <a16:creationId xmlns:a16="http://schemas.microsoft.com/office/drawing/2014/main" id="{8CD966ED-F735-4F79-908D-20BB552AE0BF}"/>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636;p55">
              <a:extLst>
                <a:ext uri="{FF2B5EF4-FFF2-40B4-BE49-F238E27FC236}">
                  <a16:creationId xmlns:a16="http://schemas.microsoft.com/office/drawing/2014/main" id="{54BB563D-747B-4917-8379-0A565803F032}"/>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637;p55">
              <a:extLst>
                <a:ext uri="{FF2B5EF4-FFF2-40B4-BE49-F238E27FC236}">
                  <a16:creationId xmlns:a16="http://schemas.microsoft.com/office/drawing/2014/main" id="{A9175D10-EFE8-43F2-B038-0B27B3B63731}"/>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638;p55">
              <a:extLst>
                <a:ext uri="{FF2B5EF4-FFF2-40B4-BE49-F238E27FC236}">
                  <a16:creationId xmlns:a16="http://schemas.microsoft.com/office/drawing/2014/main" id="{D8055D1F-02AE-4B15-9BCD-E307A200C98B}"/>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639;p55">
              <a:extLst>
                <a:ext uri="{FF2B5EF4-FFF2-40B4-BE49-F238E27FC236}">
                  <a16:creationId xmlns:a16="http://schemas.microsoft.com/office/drawing/2014/main" id="{8BC1115C-4609-45F3-BA16-4B7EBF315358}"/>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640;p55">
              <a:extLst>
                <a:ext uri="{FF2B5EF4-FFF2-40B4-BE49-F238E27FC236}">
                  <a16:creationId xmlns:a16="http://schemas.microsoft.com/office/drawing/2014/main" id="{3841DCB9-2EB4-495F-A2CB-3EF580AACAAC}"/>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641;p55">
              <a:extLst>
                <a:ext uri="{FF2B5EF4-FFF2-40B4-BE49-F238E27FC236}">
                  <a16:creationId xmlns:a16="http://schemas.microsoft.com/office/drawing/2014/main" id="{5BBA58CD-2276-4D57-933C-5CA7AA7AC41C}"/>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642;p55">
              <a:extLst>
                <a:ext uri="{FF2B5EF4-FFF2-40B4-BE49-F238E27FC236}">
                  <a16:creationId xmlns:a16="http://schemas.microsoft.com/office/drawing/2014/main" id="{252A8DAC-C778-41A1-A46F-594CCCF80B72}"/>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643;p55">
              <a:extLst>
                <a:ext uri="{FF2B5EF4-FFF2-40B4-BE49-F238E27FC236}">
                  <a16:creationId xmlns:a16="http://schemas.microsoft.com/office/drawing/2014/main" id="{8C6B8D67-2194-4F77-98CF-CFFC4AA5FCFF}"/>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644;p55">
              <a:extLst>
                <a:ext uri="{FF2B5EF4-FFF2-40B4-BE49-F238E27FC236}">
                  <a16:creationId xmlns:a16="http://schemas.microsoft.com/office/drawing/2014/main" id="{0547A7EB-3166-47C8-9C77-14CC3C5487DF}"/>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645;p55">
              <a:extLst>
                <a:ext uri="{FF2B5EF4-FFF2-40B4-BE49-F238E27FC236}">
                  <a16:creationId xmlns:a16="http://schemas.microsoft.com/office/drawing/2014/main" id="{9692F7BC-B356-4F47-AE17-C9E850AC02F4}"/>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646;p55">
              <a:extLst>
                <a:ext uri="{FF2B5EF4-FFF2-40B4-BE49-F238E27FC236}">
                  <a16:creationId xmlns:a16="http://schemas.microsoft.com/office/drawing/2014/main" id="{70CE4FAA-3305-441F-9D7B-D430F1A4BFB4}"/>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647;p55">
              <a:extLst>
                <a:ext uri="{FF2B5EF4-FFF2-40B4-BE49-F238E27FC236}">
                  <a16:creationId xmlns:a16="http://schemas.microsoft.com/office/drawing/2014/main" id="{0C3E1206-2DDB-43C4-8E36-D549862BC46B}"/>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648;p55">
              <a:extLst>
                <a:ext uri="{FF2B5EF4-FFF2-40B4-BE49-F238E27FC236}">
                  <a16:creationId xmlns:a16="http://schemas.microsoft.com/office/drawing/2014/main" id="{E9DDCA29-404A-4EC0-B519-5298EB7E11A0}"/>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649;p55">
              <a:extLst>
                <a:ext uri="{FF2B5EF4-FFF2-40B4-BE49-F238E27FC236}">
                  <a16:creationId xmlns:a16="http://schemas.microsoft.com/office/drawing/2014/main" id="{7967601C-1002-4B15-A438-F6DD06B70716}"/>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650;p55">
              <a:extLst>
                <a:ext uri="{FF2B5EF4-FFF2-40B4-BE49-F238E27FC236}">
                  <a16:creationId xmlns:a16="http://schemas.microsoft.com/office/drawing/2014/main" id="{58290DD6-BA26-4D61-9478-574F1BB313AA}"/>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651;p55">
              <a:extLst>
                <a:ext uri="{FF2B5EF4-FFF2-40B4-BE49-F238E27FC236}">
                  <a16:creationId xmlns:a16="http://schemas.microsoft.com/office/drawing/2014/main" id="{0B009ECD-8CCD-4F43-B7D4-3A88C7932502}"/>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652;p55">
              <a:extLst>
                <a:ext uri="{FF2B5EF4-FFF2-40B4-BE49-F238E27FC236}">
                  <a16:creationId xmlns:a16="http://schemas.microsoft.com/office/drawing/2014/main" id="{E242EC86-5FFC-47D0-AD8D-DFAE649E6DAC}"/>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653;p55">
              <a:extLst>
                <a:ext uri="{FF2B5EF4-FFF2-40B4-BE49-F238E27FC236}">
                  <a16:creationId xmlns:a16="http://schemas.microsoft.com/office/drawing/2014/main" id="{085E0C6D-33B2-4857-9745-D786D2C1D62A}"/>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654;p55">
              <a:extLst>
                <a:ext uri="{FF2B5EF4-FFF2-40B4-BE49-F238E27FC236}">
                  <a16:creationId xmlns:a16="http://schemas.microsoft.com/office/drawing/2014/main" id="{82BFB290-CFB7-4055-BDB6-B485BE896C53}"/>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655;p55">
              <a:extLst>
                <a:ext uri="{FF2B5EF4-FFF2-40B4-BE49-F238E27FC236}">
                  <a16:creationId xmlns:a16="http://schemas.microsoft.com/office/drawing/2014/main" id="{80276E45-E6C9-4CD5-AA72-42134E158E7F}"/>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656;p55">
              <a:extLst>
                <a:ext uri="{FF2B5EF4-FFF2-40B4-BE49-F238E27FC236}">
                  <a16:creationId xmlns:a16="http://schemas.microsoft.com/office/drawing/2014/main" id="{AF4FE4A3-72B7-445D-B5A8-CB54A8455084}"/>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657;p55">
              <a:extLst>
                <a:ext uri="{FF2B5EF4-FFF2-40B4-BE49-F238E27FC236}">
                  <a16:creationId xmlns:a16="http://schemas.microsoft.com/office/drawing/2014/main" id="{81F88AED-1CBD-46B1-8254-C0BC690F56C4}"/>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658;p55">
              <a:extLst>
                <a:ext uri="{FF2B5EF4-FFF2-40B4-BE49-F238E27FC236}">
                  <a16:creationId xmlns:a16="http://schemas.microsoft.com/office/drawing/2014/main" id="{20DE15F9-CC82-4D91-AD82-9CA9A4E5F211}"/>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659;p55">
              <a:extLst>
                <a:ext uri="{FF2B5EF4-FFF2-40B4-BE49-F238E27FC236}">
                  <a16:creationId xmlns:a16="http://schemas.microsoft.com/office/drawing/2014/main" id="{6D19A88E-CF5D-486E-93FE-941D0569033D}"/>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660;p55">
              <a:extLst>
                <a:ext uri="{FF2B5EF4-FFF2-40B4-BE49-F238E27FC236}">
                  <a16:creationId xmlns:a16="http://schemas.microsoft.com/office/drawing/2014/main" id="{02BC878C-EEE1-43B4-BC80-E2584D986695}"/>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661;p55">
              <a:extLst>
                <a:ext uri="{FF2B5EF4-FFF2-40B4-BE49-F238E27FC236}">
                  <a16:creationId xmlns:a16="http://schemas.microsoft.com/office/drawing/2014/main" id="{E59F1CA9-90E0-480B-876B-17D0A4E08A34}"/>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662;p55">
              <a:extLst>
                <a:ext uri="{FF2B5EF4-FFF2-40B4-BE49-F238E27FC236}">
                  <a16:creationId xmlns:a16="http://schemas.microsoft.com/office/drawing/2014/main" id="{605D8432-B657-4B78-B6B8-2FCF3D83E4D3}"/>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663;p55">
              <a:extLst>
                <a:ext uri="{FF2B5EF4-FFF2-40B4-BE49-F238E27FC236}">
                  <a16:creationId xmlns:a16="http://schemas.microsoft.com/office/drawing/2014/main" id="{F902A23A-5E62-46E7-9571-272B1E7D7524}"/>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664;p55">
              <a:extLst>
                <a:ext uri="{FF2B5EF4-FFF2-40B4-BE49-F238E27FC236}">
                  <a16:creationId xmlns:a16="http://schemas.microsoft.com/office/drawing/2014/main" id="{C13CE228-0AA3-46F9-BA5A-27A387D98B98}"/>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665;p55">
              <a:extLst>
                <a:ext uri="{FF2B5EF4-FFF2-40B4-BE49-F238E27FC236}">
                  <a16:creationId xmlns:a16="http://schemas.microsoft.com/office/drawing/2014/main" id="{589BA8A2-1BD2-457D-9DC5-0762BD2C52FD}"/>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666;p55">
              <a:extLst>
                <a:ext uri="{FF2B5EF4-FFF2-40B4-BE49-F238E27FC236}">
                  <a16:creationId xmlns:a16="http://schemas.microsoft.com/office/drawing/2014/main" id="{2766EC8C-294E-4C37-8612-65D153A47200}"/>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667;p55">
              <a:extLst>
                <a:ext uri="{FF2B5EF4-FFF2-40B4-BE49-F238E27FC236}">
                  <a16:creationId xmlns:a16="http://schemas.microsoft.com/office/drawing/2014/main" id="{B7162586-19B4-4498-BE0C-C01DA7DCFB05}"/>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668;p55">
              <a:extLst>
                <a:ext uri="{FF2B5EF4-FFF2-40B4-BE49-F238E27FC236}">
                  <a16:creationId xmlns:a16="http://schemas.microsoft.com/office/drawing/2014/main" id="{CE9EA9A9-1461-4A72-8ADF-7AA84EA55A60}"/>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669;p55">
              <a:extLst>
                <a:ext uri="{FF2B5EF4-FFF2-40B4-BE49-F238E27FC236}">
                  <a16:creationId xmlns:a16="http://schemas.microsoft.com/office/drawing/2014/main" id="{884EBC0A-D2B7-4553-8AFD-F60AF7DB56AC}"/>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670;p55">
              <a:extLst>
                <a:ext uri="{FF2B5EF4-FFF2-40B4-BE49-F238E27FC236}">
                  <a16:creationId xmlns:a16="http://schemas.microsoft.com/office/drawing/2014/main" id="{F4C45DBE-E715-4145-AEFC-0C3BF7E08AE5}"/>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671;p55">
              <a:extLst>
                <a:ext uri="{FF2B5EF4-FFF2-40B4-BE49-F238E27FC236}">
                  <a16:creationId xmlns:a16="http://schemas.microsoft.com/office/drawing/2014/main" id="{EA4AE1CB-C30B-4AF3-8E39-9F145B962FAB}"/>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672;p55">
              <a:extLst>
                <a:ext uri="{FF2B5EF4-FFF2-40B4-BE49-F238E27FC236}">
                  <a16:creationId xmlns:a16="http://schemas.microsoft.com/office/drawing/2014/main" id="{393A82A4-9411-4152-A0D0-5F2F19172B98}"/>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673;p55">
              <a:extLst>
                <a:ext uri="{FF2B5EF4-FFF2-40B4-BE49-F238E27FC236}">
                  <a16:creationId xmlns:a16="http://schemas.microsoft.com/office/drawing/2014/main" id="{6E8950FD-AE6C-431F-AF21-90774789E364}"/>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674;p55">
              <a:extLst>
                <a:ext uri="{FF2B5EF4-FFF2-40B4-BE49-F238E27FC236}">
                  <a16:creationId xmlns:a16="http://schemas.microsoft.com/office/drawing/2014/main" id="{8B9D4C90-73AB-412C-A29A-9E5158F3EFFC}"/>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675;p55">
              <a:extLst>
                <a:ext uri="{FF2B5EF4-FFF2-40B4-BE49-F238E27FC236}">
                  <a16:creationId xmlns:a16="http://schemas.microsoft.com/office/drawing/2014/main" id="{EDDF6290-DCE2-4CEC-AEC5-84CB2163E104}"/>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676;p55">
              <a:extLst>
                <a:ext uri="{FF2B5EF4-FFF2-40B4-BE49-F238E27FC236}">
                  <a16:creationId xmlns:a16="http://schemas.microsoft.com/office/drawing/2014/main" id="{F7E5EB00-BA7F-43DF-B274-C60C6E7BB4F0}"/>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677;p55">
              <a:extLst>
                <a:ext uri="{FF2B5EF4-FFF2-40B4-BE49-F238E27FC236}">
                  <a16:creationId xmlns:a16="http://schemas.microsoft.com/office/drawing/2014/main" id="{2F0EBD56-48E3-4D5F-BDBB-880A399FB3BE}"/>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678;p55">
              <a:extLst>
                <a:ext uri="{FF2B5EF4-FFF2-40B4-BE49-F238E27FC236}">
                  <a16:creationId xmlns:a16="http://schemas.microsoft.com/office/drawing/2014/main" id="{A8CA6CAE-327F-4638-B901-4FE33E9F19CC}"/>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679;p55">
              <a:extLst>
                <a:ext uri="{FF2B5EF4-FFF2-40B4-BE49-F238E27FC236}">
                  <a16:creationId xmlns:a16="http://schemas.microsoft.com/office/drawing/2014/main" id="{BA793D4A-12C3-4433-80FB-3E4077273C2C}"/>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680;p55">
              <a:extLst>
                <a:ext uri="{FF2B5EF4-FFF2-40B4-BE49-F238E27FC236}">
                  <a16:creationId xmlns:a16="http://schemas.microsoft.com/office/drawing/2014/main" id="{2D03B4B7-999F-4B4A-8F09-8E4698732A28}"/>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681;p55">
              <a:extLst>
                <a:ext uri="{FF2B5EF4-FFF2-40B4-BE49-F238E27FC236}">
                  <a16:creationId xmlns:a16="http://schemas.microsoft.com/office/drawing/2014/main" id="{B3D6A73F-65D5-4F78-8CAA-5F5BDCED034D}"/>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682;p55">
              <a:extLst>
                <a:ext uri="{FF2B5EF4-FFF2-40B4-BE49-F238E27FC236}">
                  <a16:creationId xmlns:a16="http://schemas.microsoft.com/office/drawing/2014/main" id="{6FAA919B-D3C4-450B-8DF9-7A72CC28FCF4}"/>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683;p55">
              <a:extLst>
                <a:ext uri="{FF2B5EF4-FFF2-40B4-BE49-F238E27FC236}">
                  <a16:creationId xmlns:a16="http://schemas.microsoft.com/office/drawing/2014/main" id="{62D26544-9195-499F-90AC-2B2B78C3C766}"/>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684;p55">
              <a:extLst>
                <a:ext uri="{FF2B5EF4-FFF2-40B4-BE49-F238E27FC236}">
                  <a16:creationId xmlns:a16="http://schemas.microsoft.com/office/drawing/2014/main" id="{67926DBE-225B-4B7D-92D8-34AE27CB74C1}"/>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685;p55">
              <a:extLst>
                <a:ext uri="{FF2B5EF4-FFF2-40B4-BE49-F238E27FC236}">
                  <a16:creationId xmlns:a16="http://schemas.microsoft.com/office/drawing/2014/main" id="{42FF4953-FF7A-4EF7-80E1-B3D803B75F52}"/>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686;p55">
              <a:extLst>
                <a:ext uri="{FF2B5EF4-FFF2-40B4-BE49-F238E27FC236}">
                  <a16:creationId xmlns:a16="http://schemas.microsoft.com/office/drawing/2014/main" id="{C60AAE01-B07E-427B-936E-8FCB619462A7}"/>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687;p55">
              <a:extLst>
                <a:ext uri="{FF2B5EF4-FFF2-40B4-BE49-F238E27FC236}">
                  <a16:creationId xmlns:a16="http://schemas.microsoft.com/office/drawing/2014/main" id="{1617ADAD-5B1C-4ECC-A3BF-FBE81B42300C}"/>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688;p55">
              <a:extLst>
                <a:ext uri="{FF2B5EF4-FFF2-40B4-BE49-F238E27FC236}">
                  <a16:creationId xmlns:a16="http://schemas.microsoft.com/office/drawing/2014/main" id="{269F6ED3-2BE7-40C1-8574-FE441AA4DCE0}"/>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689;p55">
              <a:extLst>
                <a:ext uri="{FF2B5EF4-FFF2-40B4-BE49-F238E27FC236}">
                  <a16:creationId xmlns:a16="http://schemas.microsoft.com/office/drawing/2014/main" id="{8CEF4DCD-A553-440E-90DC-76BFC20B6E8A}"/>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690;p55">
              <a:extLst>
                <a:ext uri="{FF2B5EF4-FFF2-40B4-BE49-F238E27FC236}">
                  <a16:creationId xmlns:a16="http://schemas.microsoft.com/office/drawing/2014/main" id="{8D508033-A650-4477-BA59-422EB62E4C61}"/>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691;p55">
              <a:extLst>
                <a:ext uri="{FF2B5EF4-FFF2-40B4-BE49-F238E27FC236}">
                  <a16:creationId xmlns:a16="http://schemas.microsoft.com/office/drawing/2014/main" id="{EC8F74B7-DF54-4FF8-8BD0-6816799F509D}"/>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692;p55">
              <a:extLst>
                <a:ext uri="{FF2B5EF4-FFF2-40B4-BE49-F238E27FC236}">
                  <a16:creationId xmlns:a16="http://schemas.microsoft.com/office/drawing/2014/main" id="{F7FCA233-DDAE-4C9A-AC8E-90C365F58EBB}"/>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693;p55">
              <a:extLst>
                <a:ext uri="{FF2B5EF4-FFF2-40B4-BE49-F238E27FC236}">
                  <a16:creationId xmlns:a16="http://schemas.microsoft.com/office/drawing/2014/main" id="{4356D323-47C2-4156-A191-3D7DFD5E217E}"/>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694;p55">
              <a:extLst>
                <a:ext uri="{FF2B5EF4-FFF2-40B4-BE49-F238E27FC236}">
                  <a16:creationId xmlns:a16="http://schemas.microsoft.com/office/drawing/2014/main" id="{579BF7CC-B6B1-44A3-85A6-4FB68B6012FC}"/>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695;p55">
              <a:extLst>
                <a:ext uri="{FF2B5EF4-FFF2-40B4-BE49-F238E27FC236}">
                  <a16:creationId xmlns:a16="http://schemas.microsoft.com/office/drawing/2014/main" id="{A729ED9D-F7E5-482B-B3E0-8DC642E86832}"/>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696;p55">
              <a:extLst>
                <a:ext uri="{FF2B5EF4-FFF2-40B4-BE49-F238E27FC236}">
                  <a16:creationId xmlns:a16="http://schemas.microsoft.com/office/drawing/2014/main" id="{9FBD5853-7CA2-4B48-A0D0-0D191EE1F095}"/>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697;p55">
              <a:extLst>
                <a:ext uri="{FF2B5EF4-FFF2-40B4-BE49-F238E27FC236}">
                  <a16:creationId xmlns:a16="http://schemas.microsoft.com/office/drawing/2014/main" id="{242330CE-4213-4DA4-8A85-3600828C90A1}"/>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698;p55">
              <a:extLst>
                <a:ext uri="{FF2B5EF4-FFF2-40B4-BE49-F238E27FC236}">
                  <a16:creationId xmlns:a16="http://schemas.microsoft.com/office/drawing/2014/main" id="{56983C1F-43F9-41ED-A604-0AFAC8196F16}"/>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699;p55">
              <a:extLst>
                <a:ext uri="{FF2B5EF4-FFF2-40B4-BE49-F238E27FC236}">
                  <a16:creationId xmlns:a16="http://schemas.microsoft.com/office/drawing/2014/main" id="{2BA57E00-BED5-471E-A617-895EA33134EF}"/>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700;p55">
              <a:extLst>
                <a:ext uri="{FF2B5EF4-FFF2-40B4-BE49-F238E27FC236}">
                  <a16:creationId xmlns:a16="http://schemas.microsoft.com/office/drawing/2014/main" id="{CD2441AB-73E9-4D31-A388-6C9BE88FACFC}"/>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701;p55">
              <a:extLst>
                <a:ext uri="{FF2B5EF4-FFF2-40B4-BE49-F238E27FC236}">
                  <a16:creationId xmlns:a16="http://schemas.microsoft.com/office/drawing/2014/main" id="{2AEE14C4-1534-4933-BAE7-596A7F060020}"/>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702;p55">
              <a:extLst>
                <a:ext uri="{FF2B5EF4-FFF2-40B4-BE49-F238E27FC236}">
                  <a16:creationId xmlns:a16="http://schemas.microsoft.com/office/drawing/2014/main" id="{3366B325-8C22-4170-A628-96E9EC3C456B}"/>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703;p55">
              <a:extLst>
                <a:ext uri="{FF2B5EF4-FFF2-40B4-BE49-F238E27FC236}">
                  <a16:creationId xmlns:a16="http://schemas.microsoft.com/office/drawing/2014/main" id="{AD4FE593-30D4-45D1-A07D-5DB5EE850D87}"/>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704;p55">
              <a:extLst>
                <a:ext uri="{FF2B5EF4-FFF2-40B4-BE49-F238E27FC236}">
                  <a16:creationId xmlns:a16="http://schemas.microsoft.com/office/drawing/2014/main" id="{2E5769A7-CC14-4104-8EF3-E17910A0CEE2}"/>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705;p55">
              <a:extLst>
                <a:ext uri="{FF2B5EF4-FFF2-40B4-BE49-F238E27FC236}">
                  <a16:creationId xmlns:a16="http://schemas.microsoft.com/office/drawing/2014/main" id="{20589C33-6CED-4E14-8757-EB545CA79C37}"/>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706;p55">
              <a:extLst>
                <a:ext uri="{FF2B5EF4-FFF2-40B4-BE49-F238E27FC236}">
                  <a16:creationId xmlns:a16="http://schemas.microsoft.com/office/drawing/2014/main" id="{776B6A81-3FDD-4AE0-8809-E71B26187752}"/>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707;p55">
              <a:extLst>
                <a:ext uri="{FF2B5EF4-FFF2-40B4-BE49-F238E27FC236}">
                  <a16:creationId xmlns:a16="http://schemas.microsoft.com/office/drawing/2014/main" id="{0D5689EC-5689-4FB3-8520-C015F5530319}"/>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708;p55">
              <a:extLst>
                <a:ext uri="{FF2B5EF4-FFF2-40B4-BE49-F238E27FC236}">
                  <a16:creationId xmlns:a16="http://schemas.microsoft.com/office/drawing/2014/main" id="{817B99B5-3CE0-4AEF-921B-8E8344B61511}"/>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709;p55">
              <a:extLst>
                <a:ext uri="{FF2B5EF4-FFF2-40B4-BE49-F238E27FC236}">
                  <a16:creationId xmlns:a16="http://schemas.microsoft.com/office/drawing/2014/main" id="{19921429-2D9C-414F-A9FB-D4CEDA19D18A}"/>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710;p55">
              <a:extLst>
                <a:ext uri="{FF2B5EF4-FFF2-40B4-BE49-F238E27FC236}">
                  <a16:creationId xmlns:a16="http://schemas.microsoft.com/office/drawing/2014/main" id="{071F841A-6EB4-4B4E-8144-C84E7AF772BC}"/>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711;p55">
              <a:extLst>
                <a:ext uri="{FF2B5EF4-FFF2-40B4-BE49-F238E27FC236}">
                  <a16:creationId xmlns:a16="http://schemas.microsoft.com/office/drawing/2014/main" id="{326A7414-61B2-4D79-8A3A-3478FA5807ED}"/>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712;p55">
              <a:extLst>
                <a:ext uri="{FF2B5EF4-FFF2-40B4-BE49-F238E27FC236}">
                  <a16:creationId xmlns:a16="http://schemas.microsoft.com/office/drawing/2014/main" id="{492E3079-8F04-47D8-BC9F-21DC1A85E7E2}"/>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713;p55">
              <a:extLst>
                <a:ext uri="{FF2B5EF4-FFF2-40B4-BE49-F238E27FC236}">
                  <a16:creationId xmlns:a16="http://schemas.microsoft.com/office/drawing/2014/main" id="{169556B7-A568-441E-934A-4B59DDE49C72}"/>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714;p55">
              <a:extLst>
                <a:ext uri="{FF2B5EF4-FFF2-40B4-BE49-F238E27FC236}">
                  <a16:creationId xmlns:a16="http://schemas.microsoft.com/office/drawing/2014/main" id="{5042B521-9CA2-4AF0-9FB9-13394330DA70}"/>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715;p55">
              <a:extLst>
                <a:ext uri="{FF2B5EF4-FFF2-40B4-BE49-F238E27FC236}">
                  <a16:creationId xmlns:a16="http://schemas.microsoft.com/office/drawing/2014/main" id="{F22BCC01-43D9-4D1F-A6C2-694F89D1906D}"/>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716;p55">
              <a:extLst>
                <a:ext uri="{FF2B5EF4-FFF2-40B4-BE49-F238E27FC236}">
                  <a16:creationId xmlns:a16="http://schemas.microsoft.com/office/drawing/2014/main" id="{8346451E-AFF7-40AA-BFE8-64F771864353}"/>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717;p55">
              <a:extLst>
                <a:ext uri="{FF2B5EF4-FFF2-40B4-BE49-F238E27FC236}">
                  <a16:creationId xmlns:a16="http://schemas.microsoft.com/office/drawing/2014/main" id="{A9B6A646-9401-4CAE-9DBD-2AC7094A452C}"/>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718;p55">
              <a:extLst>
                <a:ext uri="{FF2B5EF4-FFF2-40B4-BE49-F238E27FC236}">
                  <a16:creationId xmlns:a16="http://schemas.microsoft.com/office/drawing/2014/main" id="{F04F6851-0119-4AF6-865D-5327A412A705}"/>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719;p55">
              <a:extLst>
                <a:ext uri="{FF2B5EF4-FFF2-40B4-BE49-F238E27FC236}">
                  <a16:creationId xmlns:a16="http://schemas.microsoft.com/office/drawing/2014/main" id="{AE6EB41B-BDD3-472A-84E0-968534FC4C42}"/>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720;p55">
              <a:extLst>
                <a:ext uri="{FF2B5EF4-FFF2-40B4-BE49-F238E27FC236}">
                  <a16:creationId xmlns:a16="http://schemas.microsoft.com/office/drawing/2014/main" id="{776DC683-29A6-488A-BF32-800598E36205}"/>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721;p55">
              <a:extLst>
                <a:ext uri="{FF2B5EF4-FFF2-40B4-BE49-F238E27FC236}">
                  <a16:creationId xmlns:a16="http://schemas.microsoft.com/office/drawing/2014/main" id="{3F262CAB-94FB-4B88-BA7E-F8D6565B6CAC}"/>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722;p55">
              <a:extLst>
                <a:ext uri="{FF2B5EF4-FFF2-40B4-BE49-F238E27FC236}">
                  <a16:creationId xmlns:a16="http://schemas.microsoft.com/office/drawing/2014/main" id="{0F603AE1-B004-418A-B574-228A24AFEE42}"/>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723;p55">
              <a:extLst>
                <a:ext uri="{FF2B5EF4-FFF2-40B4-BE49-F238E27FC236}">
                  <a16:creationId xmlns:a16="http://schemas.microsoft.com/office/drawing/2014/main" id="{E5B17F38-C83D-43DB-8DB8-AB677236C6C1}"/>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724;p55">
              <a:extLst>
                <a:ext uri="{FF2B5EF4-FFF2-40B4-BE49-F238E27FC236}">
                  <a16:creationId xmlns:a16="http://schemas.microsoft.com/office/drawing/2014/main" id="{6512798C-1E61-4E58-AEAE-A4550CF19B6B}"/>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725;p55">
              <a:extLst>
                <a:ext uri="{FF2B5EF4-FFF2-40B4-BE49-F238E27FC236}">
                  <a16:creationId xmlns:a16="http://schemas.microsoft.com/office/drawing/2014/main" id="{76FDFEBF-5F66-49C5-8983-BD2306A47149}"/>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726;p55">
              <a:extLst>
                <a:ext uri="{FF2B5EF4-FFF2-40B4-BE49-F238E27FC236}">
                  <a16:creationId xmlns:a16="http://schemas.microsoft.com/office/drawing/2014/main" id="{C1887111-4F22-489D-A082-2B6C0BB65F79}"/>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727;p55">
              <a:extLst>
                <a:ext uri="{FF2B5EF4-FFF2-40B4-BE49-F238E27FC236}">
                  <a16:creationId xmlns:a16="http://schemas.microsoft.com/office/drawing/2014/main" id="{1C59159C-4A64-46DE-9182-FC0B2F596C6F}"/>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728;p55">
              <a:extLst>
                <a:ext uri="{FF2B5EF4-FFF2-40B4-BE49-F238E27FC236}">
                  <a16:creationId xmlns:a16="http://schemas.microsoft.com/office/drawing/2014/main" id="{22F82C8F-0ED3-4818-8C03-05E0943F9AD9}"/>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729;p55">
              <a:extLst>
                <a:ext uri="{FF2B5EF4-FFF2-40B4-BE49-F238E27FC236}">
                  <a16:creationId xmlns:a16="http://schemas.microsoft.com/office/drawing/2014/main" id="{A7256D6C-064F-4B37-8F26-34E5D67E0F68}"/>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730;p55">
              <a:extLst>
                <a:ext uri="{FF2B5EF4-FFF2-40B4-BE49-F238E27FC236}">
                  <a16:creationId xmlns:a16="http://schemas.microsoft.com/office/drawing/2014/main" id="{47F5320A-891D-4FDE-87AA-66F45BA55982}"/>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731;p55">
              <a:extLst>
                <a:ext uri="{FF2B5EF4-FFF2-40B4-BE49-F238E27FC236}">
                  <a16:creationId xmlns:a16="http://schemas.microsoft.com/office/drawing/2014/main" id="{CC5DEF34-4576-4B13-ADB4-A277A06A6342}"/>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732;p55">
              <a:extLst>
                <a:ext uri="{FF2B5EF4-FFF2-40B4-BE49-F238E27FC236}">
                  <a16:creationId xmlns:a16="http://schemas.microsoft.com/office/drawing/2014/main" id="{9908E8B7-142D-46AE-8315-6DA23797C2FC}"/>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733;p55">
              <a:extLst>
                <a:ext uri="{FF2B5EF4-FFF2-40B4-BE49-F238E27FC236}">
                  <a16:creationId xmlns:a16="http://schemas.microsoft.com/office/drawing/2014/main" id="{EAE48668-C24E-4B04-AE39-C8B03CB76703}"/>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734;p55">
              <a:extLst>
                <a:ext uri="{FF2B5EF4-FFF2-40B4-BE49-F238E27FC236}">
                  <a16:creationId xmlns:a16="http://schemas.microsoft.com/office/drawing/2014/main" id="{ED4A68E0-87F7-4499-9BBE-F7892F1CDFC5}"/>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735;p55">
              <a:extLst>
                <a:ext uri="{FF2B5EF4-FFF2-40B4-BE49-F238E27FC236}">
                  <a16:creationId xmlns:a16="http://schemas.microsoft.com/office/drawing/2014/main" id="{D096F675-42B6-4DF7-AD2B-CE02C4E41115}"/>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736;p55">
              <a:extLst>
                <a:ext uri="{FF2B5EF4-FFF2-40B4-BE49-F238E27FC236}">
                  <a16:creationId xmlns:a16="http://schemas.microsoft.com/office/drawing/2014/main" id="{60D7893A-3884-4770-A4F2-4CEE54E64A79}"/>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737;p55">
              <a:extLst>
                <a:ext uri="{FF2B5EF4-FFF2-40B4-BE49-F238E27FC236}">
                  <a16:creationId xmlns:a16="http://schemas.microsoft.com/office/drawing/2014/main" id="{3802D2B0-839C-4727-8749-C538F6094D3E}"/>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738;p55">
              <a:extLst>
                <a:ext uri="{FF2B5EF4-FFF2-40B4-BE49-F238E27FC236}">
                  <a16:creationId xmlns:a16="http://schemas.microsoft.com/office/drawing/2014/main" id="{C9CACD14-621E-45D6-82C9-7FFA36F53323}"/>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739;p55">
              <a:extLst>
                <a:ext uri="{FF2B5EF4-FFF2-40B4-BE49-F238E27FC236}">
                  <a16:creationId xmlns:a16="http://schemas.microsoft.com/office/drawing/2014/main" id="{9D751560-CADD-4639-92D4-5D68FC3F6BB5}"/>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740;p55">
              <a:extLst>
                <a:ext uri="{FF2B5EF4-FFF2-40B4-BE49-F238E27FC236}">
                  <a16:creationId xmlns:a16="http://schemas.microsoft.com/office/drawing/2014/main" id="{64163E5F-7B39-4158-8706-6FCC79B6EDFC}"/>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741;p55">
              <a:extLst>
                <a:ext uri="{FF2B5EF4-FFF2-40B4-BE49-F238E27FC236}">
                  <a16:creationId xmlns:a16="http://schemas.microsoft.com/office/drawing/2014/main" id="{D66ECD9A-C56D-4DA6-9827-CCBC367FC2D8}"/>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742;p55">
              <a:extLst>
                <a:ext uri="{FF2B5EF4-FFF2-40B4-BE49-F238E27FC236}">
                  <a16:creationId xmlns:a16="http://schemas.microsoft.com/office/drawing/2014/main" id="{DA2A32E0-50AD-49E2-9F6B-F1E60C41C97F}"/>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743;p55">
              <a:extLst>
                <a:ext uri="{FF2B5EF4-FFF2-40B4-BE49-F238E27FC236}">
                  <a16:creationId xmlns:a16="http://schemas.microsoft.com/office/drawing/2014/main" id="{CB7E3BF3-611A-408D-ADA6-AF2367FD5AD3}"/>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744;p55">
              <a:extLst>
                <a:ext uri="{FF2B5EF4-FFF2-40B4-BE49-F238E27FC236}">
                  <a16:creationId xmlns:a16="http://schemas.microsoft.com/office/drawing/2014/main" id="{A4A527E9-F3B7-4C9A-8F17-46F806208728}"/>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745;p55">
              <a:extLst>
                <a:ext uri="{FF2B5EF4-FFF2-40B4-BE49-F238E27FC236}">
                  <a16:creationId xmlns:a16="http://schemas.microsoft.com/office/drawing/2014/main" id="{72FFC0B0-AEFB-43D6-B7CE-71804074F0A3}"/>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746;p55">
              <a:extLst>
                <a:ext uri="{FF2B5EF4-FFF2-40B4-BE49-F238E27FC236}">
                  <a16:creationId xmlns:a16="http://schemas.microsoft.com/office/drawing/2014/main" id="{E20BC893-2609-4109-8AFD-D4344B32E615}"/>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747;p55">
              <a:extLst>
                <a:ext uri="{FF2B5EF4-FFF2-40B4-BE49-F238E27FC236}">
                  <a16:creationId xmlns:a16="http://schemas.microsoft.com/office/drawing/2014/main" id="{6CD3F11B-C380-44F4-929B-38F232C21B59}"/>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748;p55">
              <a:extLst>
                <a:ext uri="{FF2B5EF4-FFF2-40B4-BE49-F238E27FC236}">
                  <a16:creationId xmlns:a16="http://schemas.microsoft.com/office/drawing/2014/main" id="{0D4A949F-5BAA-43CE-9C5A-682A120FACC6}"/>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749;p55">
              <a:extLst>
                <a:ext uri="{FF2B5EF4-FFF2-40B4-BE49-F238E27FC236}">
                  <a16:creationId xmlns:a16="http://schemas.microsoft.com/office/drawing/2014/main" id="{28B5E08D-0B0B-4F57-9981-375EC754B9EF}"/>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750;p55">
              <a:extLst>
                <a:ext uri="{FF2B5EF4-FFF2-40B4-BE49-F238E27FC236}">
                  <a16:creationId xmlns:a16="http://schemas.microsoft.com/office/drawing/2014/main" id="{4DFECC5C-3A39-4997-A281-F2953B6EE970}"/>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751;p55">
              <a:extLst>
                <a:ext uri="{FF2B5EF4-FFF2-40B4-BE49-F238E27FC236}">
                  <a16:creationId xmlns:a16="http://schemas.microsoft.com/office/drawing/2014/main" id="{3D54AF32-F698-4A1E-AAE0-56DFBF49E2FB}"/>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752;p55">
              <a:extLst>
                <a:ext uri="{FF2B5EF4-FFF2-40B4-BE49-F238E27FC236}">
                  <a16:creationId xmlns:a16="http://schemas.microsoft.com/office/drawing/2014/main" id="{F0243AFA-5F80-49E2-830A-25E548BB1EAB}"/>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753;p55">
              <a:extLst>
                <a:ext uri="{FF2B5EF4-FFF2-40B4-BE49-F238E27FC236}">
                  <a16:creationId xmlns:a16="http://schemas.microsoft.com/office/drawing/2014/main" id="{590FFF10-E29C-4368-98CC-C0E4C4D5BDFE}"/>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754;p55">
              <a:extLst>
                <a:ext uri="{FF2B5EF4-FFF2-40B4-BE49-F238E27FC236}">
                  <a16:creationId xmlns:a16="http://schemas.microsoft.com/office/drawing/2014/main" id="{69818238-53CE-43F9-9B12-0F120B8EE3AB}"/>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755;p55">
              <a:extLst>
                <a:ext uri="{FF2B5EF4-FFF2-40B4-BE49-F238E27FC236}">
                  <a16:creationId xmlns:a16="http://schemas.microsoft.com/office/drawing/2014/main" id="{70760CCE-106F-4E40-B9E9-3999B72FD7F1}"/>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756;p55">
              <a:extLst>
                <a:ext uri="{FF2B5EF4-FFF2-40B4-BE49-F238E27FC236}">
                  <a16:creationId xmlns:a16="http://schemas.microsoft.com/office/drawing/2014/main" id="{7405852D-C8C7-4B07-9B81-18D43F245ED2}"/>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757;p55">
              <a:extLst>
                <a:ext uri="{FF2B5EF4-FFF2-40B4-BE49-F238E27FC236}">
                  <a16:creationId xmlns:a16="http://schemas.microsoft.com/office/drawing/2014/main" id="{5A50D720-0F3C-4F8C-98CB-EE5FE47A1341}"/>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758;p55">
              <a:extLst>
                <a:ext uri="{FF2B5EF4-FFF2-40B4-BE49-F238E27FC236}">
                  <a16:creationId xmlns:a16="http://schemas.microsoft.com/office/drawing/2014/main" id="{8701F054-28BB-4922-8DC9-3FC983F5C6B7}"/>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759;p55">
              <a:extLst>
                <a:ext uri="{FF2B5EF4-FFF2-40B4-BE49-F238E27FC236}">
                  <a16:creationId xmlns:a16="http://schemas.microsoft.com/office/drawing/2014/main" id="{43C1149C-3636-4C3D-A8E7-BE44EC3020A6}"/>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760;p55">
              <a:extLst>
                <a:ext uri="{FF2B5EF4-FFF2-40B4-BE49-F238E27FC236}">
                  <a16:creationId xmlns:a16="http://schemas.microsoft.com/office/drawing/2014/main" id="{6BE61B5B-CAB2-42C8-B910-11A2C1208440}"/>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761;p55">
              <a:extLst>
                <a:ext uri="{FF2B5EF4-FFF2-40B4-BE49-F238E27FC236}">
                  <a16:creationId xmlns:a16="http://schemas.microsoft.com/office/drawing/2014/main" id="{1950BACA-1764-40BA-BB34-B4FB7B51610B}"/>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762;p55">
              <a:extLst>
                <a:ext uri="{FF2B5EF4-FFF2-40B4-BE49-F238E27FC236}">
                  <a16:creationId xmlns:a16="http://schemas.microsoft.com/office/drawing/2014/main" id="{5140421D-2902-4CC8-A0C0-E562CABC7286}"/>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763;p55">
              <a:extLst>
                <a:ext uri="{FF2B5EF4-FFF2-40B4-BE49-F238E27FC236}">
                  <a16:creationId xmlns:a16="http://schemas.microsoft.com/office/drawing/2014/main" id="{2B8DE8E0-6BE8-4248-945A-527D6E76424F}"/>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764;p55">
              <a:extLst>
                <a:ext uri="{FF2B5EF4-FFF2-40B4-BE49-F238E27FC236}">
                  <a16:creationId xmlns:a16="http://schemas.microsoft.com/office/drawing/2014/main" id="{83FC0FC4-8C15-449D-8F32-09E214563F16}"/>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765;p55">
              <a:extLst>
                <a:ext uri="{FF2B5EF4-FFF2-40B4-BE49-F238E27FC236}">
                  <a16:creationId xmlns:a16="http://schemas.microsoft.com/office/drawing/2014/main" id="{A678ABD7-39B1-4D03-A283-DBB38DE5B5F6}"/>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766;p55">
              <a:extLst>
                <a:ext uri="{FF2B5EF4-FFF2-40B4-BE49-F238E27FC236}">
                  <a16:creationId xmlns:a16="http://schemas.microsoft.com/office/drawing/2014/main" id="{012265FF-E052-4992-A91E-1ECB601F7AB0}"/>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767;p55">
              <a:extLst>
                <a:ext uri="{FF2B5EF4-FFF2-40B4-BE49-F238E27FC236}">
                  <a16:creationId xmlns:a16="http://schemas.microsoft.com/office/drawing/2014/main" id="{A5847DB9-9DC1-4BEA-8025-D90BD2155A01}"/>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768;p55">
              <a:extLst>
                <a:ext uri="{FF2B5EF4-FFF2-40B4-BE49-F238E27FC236}">
                  <a16:creationId xmlns:a16="http://schemas.microsoft.com/office/drawing/2014/main" id="{D5A2C2BD-34CA-42EB-A1BD-DF9139B6CD5D}"/>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769;p55">
              <a:extLst>
                <a:ext uri="{FF2B5EF4-FFF2-40B4-BE49-F238E27FC236}">
                  <a16:creationId xmlns:a16="http://schemas.microsoft.com/office/drawing/2014/main" id="{3B516F72-4B83-47C2-89C6-21A2152D5D86}"/>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770;p55">
              <a:extLst>
                <a:ext uri="{FF2B5EF4-FFF2-40B4-BE49-F238E27FC236}">
                  <a16:creationId xmlns:a16="http://schemas.microsoft.com/office/drawing/2014/main" id="{9F3FE04B-C271-4078-9E45-20F7C80D7F09}"/>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771;p55">
              <a:extLst>
                <a:ext uri="{FF2B5EF4-FFF2-40B4-BE49-F238E27FC236}">
                  <a16:creationId xmlns:a16="http://schemas.microsoft.com/office/drawing/2014/main" id="{9C9DB8EA-4B31-4A50-A35E-6264D2778F95}"/>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772;p55">
              <a:extLst>
                <a:ext uri="{FF2B5EF4-FFF2-40B4-BE49-F238E27FC236}">
                  <a16:creationId xmlns:a16="http://schemas.microsoft.com/office/drawing/2014/main" id="{C53F1293-0CDD-4F25-B4F9-A305015DA4E5}"/>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773;p55">
              <a:extLst>
                <a:ext uri="{FF2B5EF4-FFF2-40B4-BE49-F238E27FC236}">
                  <a16:creationId xmlns:a16="http://schemas.microsoft.com/office/drawing/2014/main" id="{6AAA891F-4B2D-4ACA-AD48-B1049AC170F7}"/>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774;p55">
              <a:extLst>
                <a:ext uri="{FF2B5EF4-FFF2-40B4-BE49-F238E27FC236}">
                  <a16:creationId xmlns:a16="http://schemas.microsoft.com/office/drawing/2014/main" id="{F241C8A4-9290-4D0C-997D-6DE780B6D471}"/>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775;p55">
              <a:extLst>
                <a:ext uri="{FF2B5EF4-FFF2-40B4-BE49-F238E27FC236}">
                  <a16:creationId xmlns:a16="http://schemas.microsoft.com/office/drawing/2014/main" id="{236B5565-F5A3-4249-8844-D7C179D70E44}"/>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776;p55">
              <a:extLst>
                <a:ext uri="{FF2B5EF4-FFF2-40B4-BE49-F238E27FC236}">
                  <a16:creationId xmlns:a16="http://schemas.microsoft.com/office/drawing/2014/main" id="{CC720026-49DA-497B-AE16-985C92139539}"/>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777;p55">
              <a:extLst>
                <a:ext uri="{FF2B5EF4-FFF2-40B4-BE49-F238E27FC236}">
                  <a16:creationId xmlns:a16="http://schemas.microsoft.com/office/drawing/2014/main" id="{AB05F4AD-67A5-45D0-A872-09010A415B5E}"/>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778;p55">
              <a:extLst>
                <a:ext uri="{FF2B5EF4-FFF2-40B4-BE49-F238E27FC236}">
                  <a16:creationId xmlns:a16="http://schemas.microsoft.com/office/drawing/2014/main" id="{DD77DA8D-AAE4-49DA-8AD2-B6ADFAEF2046}"/>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779;p55">
              <a:extLst>
                <a:ext uri="{FF2B5EF4-FFF2-40B4-BE49-F238E27FC236}">
                  <a16:creationId xmlns:a16="http://schemas.microsoft.com/office/drawing/2014/main" id="{516335A0-A678-4943-AA76-88AEAD26AAC3}"/>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780;p55">
              <a:extLst>
                <a:ext uri="{FF2B5EF4-FFF2-40B4-BE49-F238E27FC236}">
                  <a16:creationId xmlns:a16="http://schemas.microsoft.com/office/drawing/2014/main" id="{784C7404-C87C-4DB8-ADE3-CE61AA606E9B}"/>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781;p55">
              <a:extLst>
                <a:ext uri="{FF2B5EF4-FFF2-40B4-BE49-F238E27FC236}">
                  <a16:creationId xmlns:a16="http://schemas.microsoft.com/office/drawing/2014/main" id="{B180A7DD-933A-494E-BB16-403D8F9A1A25}"/>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782;p55">
              <a:extLst>
                <a:ext uri="{FF2B5EF4-FFF2-40B4-BE49-F238E27FC236}">
                  <a16:creationId xmlns:a16="http://schemas.microsoft.com/office/drawing/2014/main" id="{EB4A59EC-BF15-4EE2-9F01-DD4A800B979D}"/>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783;p55">
              <a:extLst>
                <a:ext uri="{FF2B5EF4-FFF2-40B4-BE49-F238E27FC236}">
                  <a16:creationId xmlns:a16="http://schemas.microsoft.com/office/drawing/2014/main" id="{619E9612-72EB-4F27-988A-32BE1A454275}"/>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784;p55">
              <a:extLst>
                <a:ext uri="{FF2B5EF4-FFF2-40B4-BE49-F238E27FC236}">
                  <a16:creationId xmlns:a16="http://schemas.microsoft.com/office/drawing/2014/main" id="{1BC172BE-2CB6-40C3-A6DF-7210B6F2F2B2}"/>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785;p55">
              <a:extLst>
                <a:ext uri="{FF2B5EF4-FFF2-40B4-BE49-F238E27FC236}">
                  <a16:creationId xmlns:a16="http://schemas.microsoft.com/office/drawing/2014/main" id="{CA189A73-9C6A-42C8-BDBB-5F4CCEE12CDB}"/>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786;p55">
              <a:extLst>
                <a:ext uri="{FF2B5EF4-FFF2-40B4-BE49-F238E27FC236}">
                  <a16:creationId xmlns:a16="http://schemas.microsoft.com/office/drawing/2014/main" id="{1D10D8A2-9FE5-491E-ABB2-4ECE5547D889}"/>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787;p55">
              <a:extLst>
                <a:ext uri="{FF2B5EF4-FFF2-40B4-BE49-F238E27FC236}">
                  <a16:creationId xmlns:a16="http://schemas.microsoft.com/office/drawing/2014/main" id="{ACF5BAFC-25A2-4D47-BFD5-FC787073E47A}"/>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2788;p55">
              <a:extLst>
                <a:ext uri="{FF2B5EF4-FFF2-40B4-BE49-F238E27FC236}">
                  <a16:creationId xmlns:a16="http://schemas.microsoft.com/office/drawing/2014/main" id="{B85BE755-CDB3-432A-980C-D80C6F458828}"/>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2789;p55">
              <a:extLst>
                <a:ext uri="{FF2B5EF4-FFF2-40B4-BE49-F238E27FC236}">
                  <a16:creationId xmlns:a16="http://schemas.microsoft.com/office/drawing/2014/main" id="{DDFDEABC-D488-4155-869A-463ED64BF0AC}"/>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790;p55">
              <a:extLst>
                <a:ext uri="{FF2B5EF4-FFF2-40B4-BE49-F238E27FC236}">
                  <a16:creationId xmlns:a16="http://schemas.microsoft.com/office/drawing/2014/main" id="{BD323340-8EAA-42A7-8F58-DE6EF37568E5}"/>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791;p55">
              <a:extLst>
                <a:ext uri="{FF2B5EF4-FFF2-40B4-BE49-F238E27FC236}">
                  <a16:creationId xmlns:a16="http://schemas.microsoft.com/office/drawing/2014/main" id="{84D0F117-5A0D-4D87-B258-CD706221FBE3}"/>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792;p55">
              <a:extLst>
                <a:ext uri="{FF2B5EF4-FFF2-40B4-BE49-F238E27FC236}">
                  <a16:creationId xmlns:a16="http://schemas.microsoft.com/office/drawing/2014/main" id="{51B0CC21-029A-4627-AE6D-AAC2C6E16CE0}"/>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793;p55">
              <a:extLst>
                <a:ext uri="{FF2B5EF4-FFF2-40B4-BE49-F238E27FC236}">
                  <a16:creationId xmlns:a16="http://schemas.microsoft.com/office/drawing/2014/main" id="{873B42C2-CEBA-48B2-996B-6BCCB6B0303C}"/>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794;p55">
              <a:extLst>
                <a:ext uri="{FF2B5EF4-FFF2-40B4-BE49-F238E27FC236}">
                  <a16:creationId xmlns:a16="http://schemas.microsoft.com/office/drawing/2014/main" id="{472FCAB3-5D07-414B-8174-AA474CC49C98}"/>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795;p55">
              <a:extLst>
                <a:ext uri="{FF2B5EF4-FFF2-40B4-BE49-F238E27FC236}">
                  <a16:creationId xmlns:a16="http://schemas.microsoft.com/office/drawing/2014/main" id="{67778839-A8FD-4F74-AC08-2DF973C7C176}"/>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796;p55">
              <a:extLst>
                <a:ext uri="{FF2B5EF4-FFF2-40B4-BE49-F238E27FC236}">
                  <a16:creationId xmlns:a16="http://schemas.microsoft.com/office/drawing/2014/main" id="{8B449813-42ED-4D77-90B0-A7BBD451BEC3}"/>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797;p55">
              <a:extLst>
                <a:ext uri="{FF2B5EF4-FFF2-40B4-BE49-F238E27FC236}">
                  <a16:creationId xmlns:a16="http://schemas.microsoft.com/office/drawing/2014/main" id="{DCADC997-3FCE-4C32-99AF-C04808B28F25}"/>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798;p55">
              <a:extLst>
                <a:ext uri="{FF2B5EF4-FFF2-40B4-BE49-F238E27FC236}">
                  <a16:creationId xmlns:a16="http://schemas.microsoft.com/office/drawing/2014/main" id="{02DB27E1-D2A2-49B2-8391-3A990CDFB1B5}"/>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799;p55">
              <a:extLst>
                <a:ext uri="{FF2B5EF4-FFF2-40B4-BE49-F238E27FC236}">
                  <a16:creationId xmlns:a16="http://schemas.microsoft.com/office/drawing/2014/main" id="{0494E30C-A08D-4B6B-9066-B6FF56ED2149}"/>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800;p55">
              <a:extLst>
                <a:ext uri="{FF2B5EF4-FFF2-40B4-BE49-F238E27FC236}">
                  <a16:creationId xmlns:a16="http://schemas.microsoft.com/office/drawing/2014/main" id="{3B9C5974-5B81-4A97-97D0-B4AF9B6EC26E}"/>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801;p55">
              <a:extLst>
                <a:ext uri="{FF2B5EF4-FFF2-40B4-BE49-F238E27FC236}">
                  <a16:creationId xmlns:a16="http://schemas.microsoft.com/office/drawing/2014/main" id="{1477C887-8AE3-4534-8BF9-CFBBF793EA69}"/>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802;p55">
              <a:extLst>
                <a:ext uri="{FF2B5EF4-FFF2-40B4-BE49-F238E27FC236}">
                  <a16:creationId xmlns:a16="http://schemas.microsoft.com/office/drawing/2014/main" id="{CD716616-FD4B-4E34-B41C-A33022785E98}"/>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803;p55">
              <a:extLst>
                <a:ext uri="{FF2B5EF4-FFF2-40B4-BE49-F238E27FC236}">
                  <a16:creationId xmlns:a16="http://schemas.microsoft.com/office/drawing/2014/main" id="{06C91050-95C9-4EDA-AE47-47D02D70B37E}"/>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804;p55">
              <a:extLst>
                <a:ext uri="{FF2B5EF4-FFF2-40B4-BE49-F238E27FC236}">
                  <a16:creationId xmlns:a16="http://schemas.microsoft.com/office/drawing/2014/main" id="{D14C289B-C856-480A-AC76-5553EEE17FC6}"/>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805;p55">
              <a:extLst>
                <a:ext uri="{FF2B5EF4-FFF2-40B4-BE49-F238E27FC236}">
                  <a16:creationId xmlns:a16="http://schemas.microsoft.com/office/drawing/2014/main" id="{AFCB50DF-7E9D-4C2B-92AD-0033F8BB7816}"/>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806;p55">
              <a:extLst>
                <a:ext uri="{FF2B5EF4-FFF2-40B4-BE49-F238E27FC236}">
                  <a16:creationId xmlns:a16="http://schemas.microsoft.com/office/drawing/2014/main" id="{87AAA8CD-1AC9-4AC0-8DA4-F70ED50FCC91}"/>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807;p55">
              <a:extLst>
                <a:ext uri="{FF2B5EF4-FFF2-40B4-BE49-F238E27FC236}">
                  <a16:creationId xmlns:a16="http://schemas.microsoft.com/office/drawing/2014/main" id="{28D30344-EE0C-4B31-919E-EB244BD8E36F}"/>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808;p55">
              <a:extLst>
                <a:ext uri="{FF2B5EF4-FFF2-40B4-BE49-F238E27FC236}">
                  <a16:creationId xmlns:a16="http://schemas.microsoft.com/office/drawing/2014/main" id="{F98170B1-7C7E-42B9-87A0-08F93D5A3952}"/>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809;p55">
              <a:extLst>
                <a:ext uri="{FF2B5EF4-FFF2-40B4-BE49-F238E27FC236}">
                  <a16:creationId xmlns:a16="http://schemas.microsoft.com/office/drawing/2014/main" id="{5E277BE8-7A7C-4A80-85DF-10ED9F67FEC0}"/>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810;p55">
              <a:extLst>
                <a:ext uri="{FF2B5EF4-FFF2-40B4-BE49-F238E27FC236}">
                  <a16:creationId xmlns:a16="http://schemas.microsoft.com/office/drawing/2014/main" id="{6CD57E0A-13A9-4846-B25F-07FA75B09B80}"/>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811;p55">
              <a:extLst>
                <a:ext uri="{FF2B5EF4-FFF2-40B4-BE49-F238E27FC236}">
                  <a16:creationId xmlns:a16="http://schemas.microsoft.com/office/drawing/2014/main" id="{C4A17BEE-06D0-484F-A698-4F5278A739DA}"/>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812;p55">
              <a:extLst>
                <a:ext uri="{FF2B5EF4-FFF2-40B4-BE49-F238E27FC236}">
                  <a16:creationId xmlns:a16="http://schemas.microsoft.com/office/drawing/2014/main" id="{B0207951-0DD5-4C02-BC91-255C01BBB56C}"/>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813;p55">
              <a:extLst>
                <a:ext uri="{FF2B5EF4-FFF2-40B4-BE49-F238E27FC236}">
                  <a16:creationId xmlns:a16="http://schemas.microsoft.com/office/drawing/2014/main" id="{D6649D38-EEA9-44F0-B6E3-E3DFA50C69C5}"/>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814;p55">
              <a:extLst>
                <a:ext uri="{FF2B5EF4-FFF2-40B4-BE49-F238E27FC236}">
                  <a16:creationId xmlns:a16="http://schemas.microsoft.com/office/drawing/2014/main" id="{D4FB37DA-AE54-48E3-8739-D88A64A9D534}"/>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2815;p55">
              <a:extLst>
                <a:ext uri="{FF2B5EF4-FFF2-40B4-BE49-F238E27FC236}">
                  <a16:creationId xmlns:a16="http://schemas.microsoft.com/office/drawing/2014/main" id="{E310BE95-16DB-4B53-AA17-DF55B3A24E57}"/>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2816;p55">
              <a:extLst>
                <a:ext uri="{FF2B5EF4-FFF2-40B4-BE49-F238E27FC236}">
                  <a16:creationId xmlns:a16="http://schemas.microsoft.com/office/drawing/2014/main" id="{92108129-887A-4639-8C9E-2093005B0ED4}"/>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2817;p55">
              <a:extLst>
                <a:ext uri="{FF2B5EF4-FFF2-40B4-BE49-F238E27FC236}">
                  <a16:creationId xmlns:a16="http://schemas.microsoft.com/office/drawing/2014/main" id="{C1B28283-AEF4-46E7-85CC-BA6D7C8CF11A}"/>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2818;p55">
              <a:extLst>
                <a:ext uri="{FF2B5EF4-FFF2-40B4-BE49-F238E27FC236}">
                  <a16:creationId xmlns:a16="http://schemas.microsoft.com/office/drawing/2014/main" id="{484BCBE0-9691-4D51-99E0-918F60C7D1C5}"/>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2819;p55">
              <a:extLst>
                <a:ext uri="{FF2B5EF4-FFF2-40B4-BE49-F238E27FC236}">
                  <a16:creationId xmlns:a16="http://schemas.microsoft.com/office/drawing/2014/main" id="{0A8CA998-2215-4FF3-9C1D-B2FC3EE21883}"/>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820;p55">
              <a:extLst>
                <a:ext uri="{FF2B5EF4-FFF2-40B4-BE49-F238E27FC236}">
                  <a16:creationId xmlns:a16="http://schemas.microsoft.com/office/drawing/2014/main" id="{EFB9138A-3DE8-42A3-8660-B8A87DA82935}"/>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821;p55">
              <a:extLst>
                <a:ext uri="{FF2B5EF4-FFF2-40B4-BE49-F238E27FC236}">
                  <a16:creationId xmlns:a16="http://schemas.microsoft.com/office/drawing/2014/main" id="{3E67C1DD-4D70-4F14-9BB5-D96C3AFA64C7}"/>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822;p55">
              <a:extLst>
                <a:ext uri="{FF2B5EF4-FFF2-40B4-BE49-F238E27FC236}">
                  <a16:creationId xmlns:a16="http://schemas.microsoft.com/office/drawing/2014/main" id="{0E8B2692-6014-40DA-BF12-8425162A0B92}"/>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823;p55">
              <a:extLst>
                <a:ext uri="{FF2B5EF4-FFF2-40B4-BE49-F238E27FC236}">
                  <a16:creationId xmlns:a16="http://schemas.microsoft.com/office/drawing/2014/main" id="{C6BB74B0-D961-458C-9988-99CC88F3B379}"/>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824;p55">
              <a:extLst>
                <a:ext uri="{FF2B5EF4-FFF2-40B4-BE49-F238E27FC236}">
                  <a16:creationId xmlns:a16="http://schemas.microsoft.com/office/drawing/2014/main" id="{724F985B-A5ED-450B-B7E5-E0B1A89251FA}"/>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825;p55">
              <a:extLst>
                <a:ext uri="{FF2B5EF4-FFF2-40B4-BE49-F238E27FC236}">
                  <a16:creationId xmlns:a16="http://schemas.microsoft.com/office/drawing/2014/main" id="{B1618169-9EBC-411A-82BE-23C64A2F22CF}"/>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826;p55">
              <a:extLst>
                <a:ext uri="{FF2B5EF4-FFF2-40B4-BE49-F238E27FC236}">
                  <a16:creationId xmlns:a16="http://schemas.microsoft.com/office/drawing/2014/main" id="{41F546BE-8FCF-467C-B0B7-64635591DA5C}"/>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827;p55">
              <a:extLst>
                <a:ext uri="{FF2B5EF4-FFF2-40B4-BE49-F238E27FC236}">
                  <a16:creationId xmlns:a16="http://schemas.microsoft.com/office/drawing/2014/main" id="{8326B52A-C16F-48E5-9EBD-57833DEE51BA}"/>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828;p55">
              <a:extLst>
                <a:ext uri="{FF2B5EF4-FFF2-40B4-BE49-F238E27FC236}">
                  <a16:creationId xmlns:a16="http://schemas.microsoft.com/office/drawing/2014/main" id="{92B0FE38-D399-46E5-B4F4-0B0AB20226B8}"/>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829;p55">
              <a:extLst>
                <a:ext uri="{FF2B5EF4-FFF2-40B4-BE49-F238E27FC236}">
                  <a16:creationId xmlns:a16="http://schemas.microsoft.com/office/drawing/2014/main" id="{3830F804-1B2D-4E08-9E72-E94E0631B530}"/>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830;p55">
              <a:extLst>
                <a:ext uri="{FF2B5EF4-FFF2-40B4-BE49-F238E27FC236}">
                  <a16:creationId xmlns:a16="http://schemas.microsoft.com/office/drawing/2014/main" id="{72BFB3F9-0C5B-4B85-A428-C9003925EAFE}"/>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2831;p55">
              <a:extLst>
                <a:ext uri="{FF2B5EF4-FFF2-40B4-BE49-F238E27FC236}">
                  <a16:creationId xmlns:a16="http://schemas.microsoft.com/office/drawing/2014/main" id="{70680DAD-9496-4236-AFE4-46B41F07AC14}"/>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2832;p55">
              <a:extLst>
                <a:ext uri="{FF2B5EF4-FFF2-40B4-BE49-F238E27FC236}">
                  <a16:creationId xmlns:a16="http://schemas.microsoft.com/office/drawing/2014/main" id="{27A29194-97D6-491F-B6E4-AF24D5B4A3FA}"/>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2833;p55">
              <a:extLst>
                <a:ext uri="{FF2B5EF4-FFF2-40B4-BE49-F238E27FC236}">
                  <a16:creationId xmlns:a16="http://schemas.microsoft.com/office/drawing/2014/main" id="{8BD532AF-7DC8-45C7-B1AC-9791611B9835}"/>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2834;p55">
              <a:extLst>
                <a:ext uri="{FF2B5EF4-FFF2-40B4-BE49-F238E27FC236}">
                  <a16:creationId xmlns:a16="http://schemas.microsoft.com/office/drawing/2014/main" id="{8B4BA022-161F-4AF4-BEA9-3812AE6C8AB1}"/>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2835;p55">
              <a:extLst>
                <a:ext uri="{FF2B5EF4-FFF2-40B4-BE49-F238E27FC236}">
                  <a16:creationId xmlns:a16="http://schemas.microsoft.com/office/drawing/2014/main" id="{C5B036A9-A7F5-4244-9ADC-8C430F687AC7}"/>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2836;p55">
              <a:extLst>
                <a:ext uri="{FF2B5EF4-FFF2-40B4-BE49-F238E27FC236}">
                  <a16:creationId xmlns:a16="http://schemas.microsoft.com/office/drawing/2014/main" id="{A53D59E3-F4FB-421F-9E58-D053B8774D78}"/>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2837;p55">
              <a:extLst>
                <a:ext uri="{FF2B5EF4-FFF2-40B4-BE49-F238E27FC236}">
                  <a16:creationId xmlns:a16="http://schemas.microsoft.com/office/drawing/2014/main" id="{AA3BA2DB-CD13-4C9D-BB05-650B0B9BA7E7}"/>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2838;p55">
              <a:extLst>
                <a:ext uri="{FF2B5EF4-FFF2-40B4-BE49-F238E27FC236}">
                  <a16:creationId xmlns:a16="http://schemas.microsoft.com/office/drawing/2014/main" id="{4EDD8943-85BB-4DDF-9261-684561DA9939}"/>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2839;p55">
              <a:extLst>
                <a:ext uri="{FF2B5EF4-FFF2-40B4-BE49-F238E27FC236}">
                  <a16:creationId xmlns:a16="http://schemas.microsoft.com/office/drawing/2014/main" id="{FBA12D88-20D1-4E68-8639-CE967EBBEB0B}"/>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2840;p55">
              <a:extLst>
                <a:ext uri="{FF2B5EF4-FFF2-40B4-BE49-F238E27FC236}">
                  <a16:creationId xmlns:a16="http://schemas.microsoft.com/office/drawing/2014/main" id="{EE5F94E7-5053-40DC-85BB-4F0E8B99404E}"/>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841;p55">
              <a:extLst>
                <a:ext uri="{FF2B5EF4-FFF2-40B4-BE49-F238E27FC236}">
                  <a16:creationId xmlns:a16="http://schemas.microsoft.com/office/drawing/2014/main" id="{6BFB580E-F51D-4F09-821C-A151924B7437}"/>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842;p55">
              <a:extLst>
                <a:ext uri="{FF2B5EF4-FFF2-40B4-BE49-F238E27FC236}">
                  <a16:creationId xmlns:a16="http://schemas.microsoft.com/office/drawing/2014/main" id="{D7BC5F50-A862-4947-897E-3B9B7849F2A2}"/>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843;p55">
              <a:extLst>
                <a:ext uri="{FF2B5EF4-FFF2-40B4-BE49-F238E27FC236}">
                  <a16:creationId xmlns:a16="http://schemas.microsoft.com/office/drawing/2014/main" id="{5B59D8D0-1FF4-4731-A180-016B6F1E5FD1}"/>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2844;p55">
              <a:extLst>
                <a:ext uri="{FF2B5EF4-FFF2-40B4-BE49-F238E27FC236}">
                  <a16:creationId xmlns:a16="http://schemas.microsoft.com/office/drawing/2014/main" id="{37A35F31-407C-49CA-839B-69076991BD87}"/>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2845;p55">
              <a:extLst>
                <a:ext uri="{FF2B5EF4-FFF2-40B4-BE49-F238E27FC236}">
                  <a16:creationId xmlns:a16="http://schemas.microsoft.com/office/drawing/2014/main" id="{03C5E681-BB32-464B-A52A-98F3D09EED77}"/>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2846;p55">
              <a:extLst>
                <a:ext uri="{FF2B5EF4-FFF2-40B4-BE49-F238E27FC236}">
                  <a16:creationId xmlns:a16="http://schemas.microsoft.com/office/drawing/2014/main" id="{827E0CF3-EA3A-4BDA-8F02-913B66822E42}"/>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2847;p55">
              <a:extLst>
                <a:ext uri="{FF2B5EF4-FFF2-40B4-BE49-F238E27FC236}">
                  <a16:creationId xmlns:a16="http://schemas.microsoft.com/office/drawing/2014/main" id="{AECB2414-3480-4818-B278-723B508B1E83}"/>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2848;p55">
              <a:extLst>
                <a:ext uri="{FF2B5EF4-FFF2-40B4-BE49-F238E27FC236}">
                  <a16:creationId xmlns:a16="http://schemas.microsoft.com/office/drawing/2014/main" id="{021A3338-F811-4B72-800A-B92CDF0ED043}"/>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2849;p55">
              <a:extLst>
                <a:ext uri="{FF2B5EF4-FFF2-40B4-BE49-F238E27FC236}">
                  <a16:creationId xmlns:a16="http://schemas.microsoft.com/office/drawing/2014/main" id="{05DDA1CA-0F6A-477A-A1D7-CBEC61D4A56D}"/>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2850;p55">
              <a:extLst>
                <a:ext uri="{FF2B5EF4-FFF2-40B4-BE49-F238E27FC236}">
                  <a16:creationId xmlns:a16="http://schemas.microsoft.com/office/drawing/2014/main" id="{73AEFD49-C800-4C24-A7BC-F5ED12086FB9}"/>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2851;p55">
              <a:extLst>
                <a:ext uri="{FF2B5EF4-FFF2-40B4-BE49-F238E27FC236}">
                  <a16:creationId xmlns:a16="http://schemas.microsoft.com/office/drawing/2014/main" id="{EA552FE0-2E6E-419A-B1E1-99F2FBA4DD2C}"/>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2852;p55">
              <a:extLst>
                <a:ext uri="{FF2B5EF4-FFF2-40B4-BE49-F238E27FC236}">
                  <a16:creationId xmlns:a16="http://schemas.microsoft.com/office/drawing/2014/main" id="{E5A1C3A7-B883-4578-B9C0-5B3A9305F7C5}"/>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2853;p55">
              <a:extLst>
                <a:ext uri="{FF2B5EF4-FFF2-40B4-BE49-F238E27FC236}">
                  <a16:creationId xmlns:a16="http://schemas.microsoft.com/office/drawing/2014/main" id="{5C25544A-C3BB-4095-9F0D-E16CE36BB282}"/>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2854;p55">
              <a:extLst>
                <a:ext uri="{FF2B5EF4-FFF2-40B4-BE49-F238E27FC236}">
                  <a16:creationId xmlns:a16="http://schemas.microsoft.com/office/drawing/2014/main" id="{E9F3F565-72E1-4671-8DAC-2AFD0C33A7FA}"/>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2855;p55">
              <a:extLst>
                <a:ext uri="{FF2B5EF4-FFF2-40B4-BE49-F238E27FC236}">
                  <a16:creationId xmlns:a16="http://schemas.microsoft.com/office/drawing/2014/main" id="{1B28E1D5-29E9-41FE-B029-DEAA3B3D6E3B}"/>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2856;p55">
              <a:extLst>
                <a:ext uri="{FF2B5EF4-FFF2-40B4-BE49-F238E27FC236}">
                  <a16:creationId xmlns:a16="http://schemas.microsoft.com/office/drawing/2014/main" id="{F61D68AB-4CC0-438E-A40C-3C33CF01075D}"/>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2857;p55">
              <a:extLst>
                <a:ext uri="{FF2B5EF4-FFF2-40B4-BE49-F238E27FC236}">
                  <a16:creationId xmlns:a16="http://schemas.microsoft.com/office/drawing/2014/main" id="{A5B53FB8-F088-4E7D-9F90-A98759B3076F}"/>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858;p55">
              <a:extLst>
                <a:ext uri="{FF2B5EF4-FFF2-40B4-BE49-F238E27FC236}">
                  <a16:creationId xmlns:a16="http://schemas.microsoft.com/office/drawing/2014/main" id="{8B950D2D-3A08-4B62-8FF6-673BC127A76F}"/>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859;p55">
              <a:extLst>
                <a:ext uri="{FF2B5EF4-FFF2-40B4-BE49-F238E27FC236}">
                  <a16:creationId xmlns:a16="http://schemas.microsoft.com/office/drawing/2014/main" id="{FCB38323-F072-4C7D-9F1B-147D31BF9D0B}"/>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860;p55">
              <a:extLst>
                <a:ext uri="{FF2B5EF4-FFF2-40B4-BE49-F238E27FC236}">
                  <a16:creationId xmlns:a16="http://schemas.microsoft.com/office/drawing/2014/main" id="{A71347E1-CE80-43F6-95C7-96B86DE7540F}"/>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861;p55">
              <a:extLst>
                <a:ext uri="{FF2B5EF4-FFF2-40B4-BE49-F238E27FC236}">
                  <a16:creationId xmlns:a16="http://schemas.microsoft.com/office/drawing/2014/main" id="{F08B1FDB-0DC0-4401-85C2-5BBC290B936B}"/>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862;p55">
              <a:extLst>
                <a:ext uri="{FF2B5EF4-FFF2-40B4-BE49-F238E27FC236}">
                  <a16:creationId xmlns:a16="http://schemas.microsoft.com/office/drawing/2014/main" id="{7FDFC074-83CD-4906-8C68-25FCEDEEDB8D}"/>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863;p55">
              <a:extLst>
                <a:ext uri="{FF2B5EF4-FFF2-40B4-BE49-F238E27FC236}">
                  <a16:creationId xmlns:a16="http://schemas.microsoft.com/office/drawing/2014/main" id="{6731A08C-13B8-4457-B194-C3866058549D}"/>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864;p55">
              <a:extLst>
                <a:ext uri="{FF2B5EF4-FFF2-40B4-BE49-F238E27FC236}">
                  <a16:creationId xmlns:a16="http://schemas.microsoft.com/office/drawing/2014/main" id="{4FC2E546-7EF7-4859-88A2-E47D1974A151}"/>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865;p55">
              <a:extLst>
                <a:ext uri="{FF2B5EF4-FFF2-40B4-BE49-F238E27FC236}">
                  <a16:creationId xmlns:a16="http://schemas.microsoft.com/office/drawing/2014/main" id="{D6303696-9152-430E-9CC9-C6C7625DE4C8}"/>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866;p55">
              <a:extLst>
                <a:ext uri="{FF2B5EF4-FFF2-40B4-BE49-F238E27FC236}">
                  <a16:creationId xmlns:a16="http://schemas.microsoft.com/office/drawing/2014/main" id="{9B915787-1D3A-4B5C-AE24-53DE7C434862}"/>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867;p55">
              <a:extLst>
                <a:ext uri="{FF2B5EF4-FFF2-40B4-BE49-F238E27FC236}">
                  <a16:creationId xmlns:a16="http://schemas.microsoft.com/office/drawing/2014/main" id="{2634D66C-BE85-4C3F-862F-FCB9D7E53AA0}"/>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868;p55">
              <a:extLst>
                <a:ext uri="{FF2B5EF4-FFF2-40B4-BE49-F238E27FC236}">
                  <a16:creationId xmlns:a16="http://schemas.microsoft.com/office/drawing/2014/main" id="{F1DC3C7D-B7BE-4476-9D54-A9055E5EDD29}"/>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869;p55">
              <a:extLst>
                <a:ext uri="{FF2B5EF4-FFF2-40B4-BE49-F238E27FC236}">
                  <a16:creationId xmlns:a16="http://schemas.microsoft.com/office/drawing/2014/main" id="{FA48AECB-86C1-4336-9281-FDC693F45DF5}"/>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870;p55">
              <a:extLst>
                <a:ext uri="{FF2B5EF4-FFF2-40B4-BE49-F238E27FC236}">
                  <a16:creationId xmlns:a16="http://schemas.microsoft.com/office/drawing/2014/main" id="{E4A8A081-9DA8-495B-8BA5-85AEE518A8EE}"/>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871;p55">
              <a:extLst>
                <a:ext uri="{FF2B5EF4-FFF2-40B4-BE49-F238E27FC236}">
                  <a16:creationId xmlns:a16="http://schemas.microsoft.com/office/drawing/2014/main" id="{C9D75A01-9A8D-41C5-83EB-3DE9497859BA}"/>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872;p55">
              <a:extLst>
                <a:ext uri="{FF2B5EF4-FFF2-40B4-BE49-F238E27FC236}">
                  <a16:creationId xmlns:a16="http://schemas.microsoft.com/office/drawing/2014/main" id="{18D371F2-08FD-49C1-B2A4-E933BF6D1652}"/>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873;p55">
              <a:extLst>
                <a:ext uri="{FF2B5EF4-FFF2-40B4-BE49-F238E27FC236}">
                  <a16:creationId xmlns:a16="http://schemas.microsoft.com/office/drawing/2014/main" id="{63E956A2-6DA8-4249-842F-329522419327}"/>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874;p55">
              <a:extLst>
                <a:ext uri="{FF2B5EF4-FFF2-40B4-BE49-F238E27FC236}">
                  <a16:creationId xmlns:a16="http://schemas.microsoft.com/office/drawing/2014/main" id="{5066BE2D-A083-4D85-8191-836915A0029E}"/>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875;p55">
              <a:extLst>
                <a:ext uri="{FF2B5EF4-FFF2-40B4-BE49-F238E27FC236}">
                  <a16:creationId xmlns:a16="http://schemas.microsoft.com/office/drawing/2014/main" id="{175A01AA-6438-4ABD-9FDE-19276A1ECA8B}"/>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876;p55">
              <a:extLst>
                <a:ext uri="{FF2B5EF4-FFF2-40B4-BE49-F238E27FC236}">
                  <a16:creationId xmlns:a16="http://schemas.microsoft.com/office/drawing/2014/main" id="{83E431D0-42C2-4F33-A9EC-AF527A3EF0F9}"/>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877;p55">
              <a:extLst>
                <a:ext uri="{FF2B5EF4-FFF2-40B4-BE49-F238E27FC236}">
                  <a16:creationId xmlns:a16="http://schemas.microsoft.com/office/drawing/2014/main" id="{89DD5F7E-770D-4B22-8ED1-5006A48F7C43}"/>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878;p55">
              <a:extLst>
                <a:ext uri="{FF2B5EF4-FFF2-40B4-BE49-F238E27FC236}">
                  <a16:creationId xmlns:a16="http://schemas.microsoft.com/office/drawing/2014/main" id="{7289A951-FAAA-429B-AC17-C06927F1033F}"/>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879;p55">
              <a:extLst>
                <a:ext uri="{FF2B5EF4-FFF2-40B4-BE49-F238E27FC236}">
                  <a16:creationId xmlns:a16="http://schemas.microsoft.com/office/drawing/2014/main" id="{4E9454AE-52FF-450F-9A25-0FECD045BB47}"/>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880;p55">
              <a:extLst>
                <a:ext uri="{FF2B5EF4-FFF2-40B4-BE49-F238E27FC236}">
                  <a16:creationId xmlns:a16="http://schemas.microsoft.com/office/drawing/2014/main" id="{8CDAE832-77BC-47DB-BAE8-849423BDA731}"/>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881;p55">
              <a:extLst>
                <a:ext uri="{FF2B5EF4-FFF2-40B4-BE49-F238E27FC236}">
                  <a16:creationId xmlns:a16="http://schemas.microsoft.com/office/drawing/2014/main" id="{42372373-55E1-41E0-865A-E1ADECBDA4B2}"/>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882;p55">
              <a:extLst>
                <a:ext uri="{FF2B5EF4-FFF2-40B4-BE49-F238E27FC236}">
                  <a16:creationId xmlns:a16="http://schemas.microsoft.com/office/drawing/2014/main" id="{9709AB5D-6DA4-497E-A66D-0B6C1C5F573A}"/>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883;p55">
              <a:extLst>
                <a:ext uri="{FF2B5EF4-FFF2-40B4-BE49-F238E27FC236}">
                  <a16:creationId xmlns:a16="http://schemas.microsoft.com/office/drawing/2014/main" id="{3FBB0165-4541-4E35-9225-C048BC01959B}"/>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884;p55">
              <a:extLst>
                <a:ext uri="{FF2B5EF4-FFF2-40B4-BE49-F238E27FC236}">
                  <a16:creationId xmlns:a16="http://schemas.microsoft.com/office/drawing/2014/main" id="{D1F17914-0569-46E6-8952-9F00295D4595}"/>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885;p55">
              <a:extLst>
                <a:ext uri="{FF2B5EF4-FFF2-40B4-BE49-F238E27FC236}">
                  <a16:creationId xmlns:a16="http://schemas.microsoft.com/office/drawing/2014/main" id="{54D9B803-0080-4F99-B3EB-5AD7E9E7112B}"/>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886;p55">
              <a:extLst>
                <a:ext uri="{FF2B5EF4-FFF2-40B4-BE49-F238E27FC236}">
                  <a16:creationId xmlns:a16="http://schemas.microsoft.com/office/drawing/2014/main" id="{B50DF133-858D-49AC-A080-2B546438A371}"/>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887;p55">
              <a:extLst>
                <a:ext uri="{FF2B5EF4-FFF2-40B4-BE49-F238E27FC236}">
                  <a16:creationId xmlns:a16="http://schemas.microsoft.com/office/drawing/2014/main" id="{17E86F97-23D0-444E-9553-FF19776FD6FA}"/>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888;p55">
              <a:extLst>
                <a:ext uri="{FF2B5EF4-FFF2-40B4-BE49-F238E27FC236}">
                  <a16:creationId xmlns:a16="http://schemas.microsoft.com/office/drawing/2014/main" id="{880CA75D-B0E4-4807-B25E-3530925D7C56}"/>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889;p55">
              <a:extLst>
                <a:ext uri="{FF2B5EF4-FFF2-40B4-BE49-F238E27FC236}">
                  <a16:creationId xmlns:a16="http://schemas.microsoft.com/office/drawing/2014/main" id="{0C515BB5-1963-497B-8E01-02965FFC852A}"/>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890;p55">
              <a:extLst>
                <a:ext uri="{FF2B5EF4-FFF2-40B4-BE49-F238E27FC236}">
                  <a16:creationId xmlns:a16="http://schemas.microsoft.com/office/drawing/2014/main" id="{0A60BA83-D51B-499B-95F5-8202A82E82F6}"/>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891;p55">
              <a:extLst>
                <a:ext uri="{FF2B5EF4-FFF2-40B4-BE49-F238E27FC236}">
                  <a16:creationId xmlns:a16="http://schemas.microsoft.com/office/drawing/2014/main" id="{EE172D64-A29B-4AAA-BA85-9DDEB58DBCD6}"/>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892;p55">
              <a:extLst>
                <a:ext uri="{FF2B5EF4-FFF2-40B4-BE49-F238E27FC236}">
                  <a16:creationId xmlns:a16="http://schemas.microsoft.com/office/drawing/2014/main" id="{0238B804-F639-48DE-B0BF-DB138F5FFC5E}"/>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893;p55">
              <a:extLst>
                <a:ext uri="{FF2B5EF4-FFF2-40B4-BE49-F238E27FC236}">
                  <a16:creationId xmlns:a16="http://schemas.microsoft.com/office/drawing/2014/main" id="{2E28E47E-4665-451F-A09A-23A13B648582}"/>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894;p55">
              <a:extLst>
                <a:ext uri="{FF2B5EF4-FFF2-40B4-BE49-F238E27FC236}">
                  <a16:creationId xmlns:a16="http://schemas.microsoft.com/office/drawing/2014/main" id="{CB05BC63-D5E2-4F93-A496-E673D504F6A9}"/>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895;p55">
              <a:extLst>
                <a:ext uri="{FF2B5EF4-FFF2-40B4-BE49-F238E27FC236}">
                  <a16:creationId xmlns:a16="http://schemas.microsoft.com/office/drawing/2014/main" id="{A9710BBC-4439-4776-A5C0-39EA239198C4}"/>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896;p55">
              <a:extLst>
                <a:ext uri="{FF2B5EF4-FFF2-40B4-BE49-F238E27FC236}">
                  <a16:creationId xmlns:a16="http://schemas.microsoft.com/office/drawing/2014/main" id="{935FD5FE-2C63-417B-AB59-2AD86F3682C0}"/>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897;p55">
              <a:extLst>
                <a:ext uri="{FF2B5EF4-FFF2-40B4-BE49-F238E27FC236}">
                  <a16:creationId xmlns:a16="http://schemas.microsoft.com/office/drawing/2014/main" id="{D6DA35B5-B468-41AC-ADBA-16ECE707D165}"/>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898;p55">
              <a:extLst>
                <a:ext uri="{FF2B5EF4-FFF2-40B4-BE49-F238E27FC236}">
                  <a16:creationId xmlns:a16="http://schemas.microsoft.com/office/drawing/2014/main" id="{5F3F5956-40BD-4A06-AF18-F7A46D76A3F6}"/>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899;p55">
              <a:extLst>
                <a:ext uri="{FF2B5EF4-FFF2-40B4-BE49-F238E27FC236}">
                  <a16:creationId xmlns:a16="http://schemas.microsoft.com/office/drawing/2014/main" id="{ECC5E6DE-4EAD-4A55-A77D-370CC9B2CC4E}"/>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900;p55">
              <a:extLst>
                <a:ext uri="{FF2B5EF4-FFF2-40B4-BE49-F238E27FC236}">
                  <a16:creationId xmlns:a16="http://schemas.microsoft.com/office/drawing/2014/main" id="{898D90AD-535C-4739-978A-0FFA6B05A118}"/>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901;p55">
              <a:extLst>
                <a:ext uri="{FF2B5EF4-FFF2-40B4-BE49-F238E27FC236}">
                  <a16:creationId xmlns:a16="http://schemas.microsoft.com/office/drawing/2014/main" id="{1C082A4A-2A6D-44C3-952B-168D53F427ED}"/>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902;p55">
              <a:extLst>
                <a:ext uri="{FF2B5EF4-FFF2-40B4-BE49-F238E27FC236}">
                  <a16:creationId xmlns:a16="http://schemas.microsoft.com/office/drawing/2014/main" id="{5998448A-1AEF-49EF-95B4-B13DA541EDED}"/>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903;p55">
              <a:extLst>
                <a:ext uri="{FF2B5EF4-FFF2-40B4-BE49-F238E27FC236}">
                  <a16:creationId xmlns:a16="http://schemas.microsoft.com/office/drawing/2014/main" id="{C7847F78-52E0-4FB5-B6C3-B4C7E971809E}"/>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904;p55">
              <a:extLst>
                <a:ext uri="{FF2B5EF4-FFF2-40B4-BE49-F238E27FC236}">
                  <a16:creationId xmlns:a16="http://schemas.microsoft.com/office/drawing/2014/main" id="{6D2FBE9F-7365-4EE3-A76F-B12034B3D12E}"/>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905;p55">
              <a:extLst>
                <a:ext uri="{FF2B5EF4-FFF2-40B4-BE49-F238E27FC236}">
                  <a16:creationId xmlns:a16="http://schemas.microsoft.com/office/drawing/2014/main" id="{D3E0B243-53CB-4310-B988-F59055031668}"/>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906;p55">
              <a:extLst>
                <a:ext uri="{FF2B5EF4-FFF2-40B4-BE49-F238E27FC236}">
                  <a16:creationId xmlns:a16="http://schemas.microsoft.com/office/drawing/2014/main" id="{0423496A-7A10-415D-8211-38B56760D628}"/>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907;p55">
              <a:extLst>
                <a:ext uri="{FF2B5EF4-FFF2-40B4-BE49-F238E27FC236}">
                  <a16:creationId xmlns:a16="http://schemas.microsoft.com/office/drawing/2014/main" id="{7716AB9B-5068-4939-BB5E-5F101B2B56C1}"/>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908;p55">
              <a:extLst>
                <a:ext uri="{FF2B5EF4-FFF2-40B4-BE49-F238E27FC236}">
                  <a16:creationId xmlns:a16="http://schemas.microsoft.com/office/drawing/2014/main" id="{90B80C1C-CC92-4CAB-9BD4-572958E9880F}"/>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909;p55">
              <a:extLst>
                <a:ext uri="{FF2B5EF4-FFF2-40B4-BE49-F238E27FC236}">
                  <a16:creationId xmlns:a16="http://schemas.microsoft.com/office/drawing/2014/main" id="{1C22325A-10A9-4A47-96FE-BE71908D8A65}"/>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910;p55">
              <a:extLst>
                <a:ext uri="{FF2B5EF4-FFF2-40B4-BE49-F238E27FC236}">
                  <a16:creationId xmlns:a16="http://schemas.microsoft.com/office/drawing/2014/main" id="{08BE59DC-AC28-4E5B-B231-B1C42D422873}"/>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911;p55">
              <a:extLst>
                <a:ext uri="{FF2B5EF4-FFF2-40B4-BE49-F238E27FC236}">
                  <a16:creationId xmlns:a16="http://schemas.microsoft.com/office/drawing/2014/main" id="{75307FC7-3862-4A79-A287-4C1CDCA75639}"/>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912;p55">
              <a:extLst>
                <a:ext uri="{FF2B5EF4-FFF2-40B4-BE49-F238E27FC236}">
                  <a16:creationId xmlns:a16="http://schemas.microsoft.com/office/drawing/2014/main" id="{CBAC6458-9FA6-4C67-B60C-A87DD051C094}"/>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913;p55">
              <a:extLst>
                <a:ext uri="{FF2B5EF4-FFF2-40B4-BE49-F238E27FC236}">
                  <a16:creationId xmlns:a16="http://schemas.microsoft.com/office/drawing/2014/main" id="{D8DD07C5-3164-4248-A8BB-A06E998242FD}"/>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914;p55">
              <a:extLst>
                <a:ext uri="{FF2B5EF4-FFF2-40B4-BE49-F238E27FC236}">
                  <a16:creationId xmlns:a16="http://schemas.microsoft.com/office/drawing/2014/main" id="{6B9A1950-886E-4F89-A57B-4D957D430FA3}"/>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915;p55">
              <a:extLst>
                <a:ext uri="{FF2B5EF4-FFF2-40B4-BE49-F238E27FC236}">
                  <a16:creationId xmlns:a16="http://schemas.microsoft.com/office/drawing/2014/main" id="{906BD742-8FA3-4997-A559-C950E29A9747}"/>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916;p55">
              <a:extLst>
                <a:ext uri="{FF2B5EF4-FFF2-40B4-BE49-F238E27FC236}">
                  <a16:creationId xmlns:a16="http://schemas.microsoft.com/office/drawing/2014/main" id="{ED5F2C4C-08BF-4B6A-B5EC-445BB3F301E1}"/>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917;p55">
              <a:extLst>
                <a:ext uri="{FF2B5EF4-FFF2-40B4-BE49-F238E27FC236}">
                  <a16:creationId xmlns:a16="http://schemas.microsoft.com/office/drawing/2014/main" id="{8C9863C6-3B3C-4EA1-ACD2-38380C5610ED}"/>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918;p55">
              <a:extLst>
                <a:ext uri="{FF2B5EF4-FFF2-40B4-BE49-F238E27FC236}">
                  <a16:creationId xmlns:a16="http://schemas.microsoft.com/office/drawing/2014/main" id="{28ED2649-FB6D-467D-9C2A-280FB3357EBB}"/>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919;p55">
              <a:extLst>
                <a:ext uri="{FF2B5EF4-FFF2-40B4-BE49-F238E27FC236}">
                  <a16:creationId xmlns:a16="http://schemas.microsoft.com/office/drawing/2014/main" id="{3E6EBFAD-7831-45AE-86DB-EADA71BE9830}"/>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920;p55">
              <a:extLst>
                <a:ext uri="{FF2B5EF4-FFF2-40B4-BE49-F238E27FC236}">
                  <a16:creationId xmlns:a16="http://schemas.microsoft.com/office/drawing/2014/main" id="{C3B18C66-AB95-46B1-A8E8-F7E4EA037D98}"/>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921;p55">
              <a:extLst>
                <a:ext uri="{FF2B5EF4-FFF2-40B4-BE49-F238E27FC236}">
                  <a16:creationId xmlns:a16="http://schemas.microsoft.com/office/drawing/2014/main" id="{9E2564EE-0585-4E13-A20A-B10E7EED20D4}"/>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922;p55">
              <a:extLst>
                <a:ext uri="{FF2B5EF4-FFF2-40B4-BE49-F238E27FC236}">
                  <a16:creationId xmlns:a16="http://schemas.microsoft.com/office/drawing/2014/main" id="{DF496274-0472-435D-AF29-FAA58E8316BD}"/>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923;p55">
              <a:extLst>
                <a:ext uri="{FF2B5EF4-FFF2-40B4-BE49-F238E27FC236}">
                  <a16:creationId xmlns:a16="http://schemas.microsoft.com/office/drawing/2014/main" id="{4EDA4D4B-78A9-49EE-BEC6-E01F71CCC708}"/>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924;p55">
              <a:extLst>
                <a:ext uri="{FF2B5EF4-FFF2-40B4-BE49-F238E27FC236}">
                  <a16:creationId xmlns:a16="http://schemas.microsoft.com/office/drawing/2014/main" id="{AA6E30F9-2CCC-423B-95BB-2B26E64F2B39}"/>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925;p55">
              <a:extLst>
                <a:ext uri="{FF2B5EF4-FFF2-40B4-BE49-F238E27FC236}">
                  <a16:creationId xmlns:a16="http://schemas.microsoft.com/office/drawing/2014/main" id="{9FA01B72-AA1C-4022-931C-0A4CEB62805A}"/>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926;p55">
              <a:extLst>
                <a:ext uri="{FF2B5EF4-FFF2-40B4-BE49-F238E27FC236}">
                  <a16:creationId xmlns:a16="http://schemas.microsoft.com/office/drawing/2014/main" id="{534085E7-40E9-4218-8BCF-1EE3A91D6BD7}"/>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927;p55">
              <a:extLst>
                <a:ext uri="{FF2B5EF4-FFF2-40B4-BE49-F238E27FC236}">
                  <a16:creationId xmlns:a16="http://schemas.microsoft.com/office/drawing/2014/main" id="{1393001F-5BCC-4824-AE1D-6F7157982333}"/>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928;p55">
              <a:extLst>
                <a:ext uri="{FF2B5EF4-FFF2-40B4-BE49-F238E27FC236}">
                  <a16:creationId xmlns:a16="http://schemas.microsoft.com/office/drawing/2014/main" id="{A667BFD5-9216-48DF-8AF7-C7B5699B7B9E}"/>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929;p55">
              <a:extLst>
                <a:ext uri="{FF2B5EF4-FFF2-40B4-BE49-F238E27FC236}">
                  <a16:creationId xmlns:a16="http://schemas.microsoft.com/office/drawing/2014/main" id="{F14202C9-97A7-45E2-AD8C-E7562A6B05BE}"/>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930;p55">
              <a:extLst>
                <a:ext uri="{FF2B5EF4-FFF2-40B4-BE49-F238E27FC236}">
                  <a16:creationId xmlns:a16="http://schemas.microsoft.com/office/drawing/2014/main" id="{2FC44876-40E5-4D7E-9D00-C09C1258DAA1}"/>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931;p55">
              <a:extLst>
                <a:ext uri="{FF2B5EF4-FFF2-40B4-BE49-F238E27FC236}">
                  <a16:creationId xmlns:a16="http://schemas.microsoft.com/office/drawing/2014/main" id="{85D47059-106F-4C82-A83B-8AF2F8B38669}"/>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932;p55">
              <a:extLst>
                <a:ext uri="{FF2B5EF4-FFF2-40B4-BE49-F238E27FC236}">
                  <a16:creationId xmlns:a16="http://schemas.microsoft.com/office/drawing/2014/main" id="{329ECD2E-D6D4-42DB-92B6-DE0313720E12}"/>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933;p55">
              <a:extLst>
                <a:ext uri="{FF2B5EF4-FFF2-40B4-BE49-F238E27FC236}">
                  <a16:creationId xmlns:a16="http://schemas.microsoft.com/office/drawing/2014/main" id="{A481E321-73D9-47DD-AADD-7D78BEA29F34}"/>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934;p55">
              <a:extLst>
                <a:ext uri="{FF2B5EF4-FFF2-40B4-BE49-F238E27FC236}">
                  <a16:creationId xmlns:a16="http://schemas.microsoft.com/office/drawing/2014/main" id="{BF77C54A-2B7C-4BDD-9D19-D432F2EB61B1}"/>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935;p55">
              <a:extLst>
                <a:ext uri="{FF2B5EF4-FFF2-40B4-BE49-F238E27FC236}">
                  <a16:creationId xmlns:a16="http://schemas.microsoft.com/office/drawing/2014/main" id="{B01F9E2E-C14F-4A47-9079-11853B2E7014}"/>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936;p55">
              <a:extLst>
                <a:ext uri="{FF2B5EF4-FFF2-40B4-BE49-F238E27FC236}">
                  <a16:creationId xmlns:a16="http://schemas.microsoft.com/office/drawing/2014/main" id="{5897B789-A2B9-4F03-9895-93032388128C}"/>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937;p55">
              <a:extLst>
                <a:ext uri="{FF2B5EF4-FFF2-40B4-BE49-F238E27FC236}">
                  <a16:creationId xmlns:a16="http://schemas.microsoft.com/office/drawing/2014/main" id="{F10E5EBD-8CAD-4EC6-811D-9A2C9D35DA29}"/>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938;p55">
              <a:extLst>
                <a:ext uri="{FF2B5EF4-FFF2-40B4-BE49-F238E27FC236}">
                  <a16:creationId xmlns:a16="http://schemas.microsoft.com/office/drawing/2014/main" id="{09CED1CA-B6B3-4BCF-8698-6DDBC4FCCD4E}"/>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939;p55">
              <a:extLst>
                <a:ext uri="{FF2B5EF4-FFF2-40B4-BE49-F238E27FC236}">
                  <a16:creationId xmlns:a16="http://schemas.microsoft.com/office/drawing/2014/main" id="{C51EDEA7-DAE0-471A-AD73-785856B5303A}"/>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940;p55">
              <a:extLst>
                <a:ext uri="{FF2B5EF4-FFF2-40B4-BE49-F238E27FC236}">
                  <a16:creationId xmlns:a16="http://schemas.microsoft.com/office/drawing/2014/main" id="{E93159F5-C635-48DA-B350-75A2FCFE28DB}"/>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941;p55">
              <a:extLst>
                <a:ext uri="{FF2B5EF4-FFF2-40B4-BE49-F238E27FC236}">
                  <a16:creationId xmlns:a16="http://schemas.microsoft.com/office/drawing/2014/main" id="{2884D30C-5C40-449F-B851-781B98692701}"/>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942;p55">
              <a:extLst>
                <a:ext uri="{FF2B5EF4-FFF2-40B4-BE49-F238E27FC236}">
                  <a16:creationId xmlns:a16="http://schemas.microsoft.com/office/drawing/2014/main" id="{D079CA38-2941-40CB-A33B-341D9AE1CA14}"/>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943;p55">
              <a:extLst>
                <a:ext uri="{FF2B5EF4-FFF2-40B4-BE49-F238E27FC236}">
                  <a16:creationId xmlns:a16="http://schemas.microsoft.com/office/drawing/2014/main" id="{C9D459AA-7B36-43C2-9865-8C9514B52BEE}"/>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944;p55">
              <a:extLst>
                <a:ext uri="{FF2B5EF4-FFF2-40B4-BE49-F238E27FC236}">
                  <a16:creationId xmlns:a16="http://schemas.microsoft.com/office/drawing/2014/main" id="{4FC38B02-06F0-42CE-AFF8-AFB428549602}"/>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945;p55">
              <a:extLst>
                <a:ext uri="{FF2B5EF4-FFF2-40B4-BE49-F238E27FC236}">
                  <a16:creationId xmlns:a16="http://schemas.microsoft.com/office/drawing/2014/main" id="{9A10A573-4270-44A0-A969-254BBD05CFD4}"/>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946;p55">
              <a:extLst>
                <a:ext uri="{FF2B5EF4-FFF2-40B4-BE49-F238E27FC236}">
                  <a16:creationId xmlns:a16="http://schemas.microsoft.com/office/drawing/2014/main" id="{995D93BF-C504-4CA5-A62F-F117A1CF1C25}"/>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947;p55">
              <a:extLst>
                <a:ext uri="{FF2B5EF4-FFF2-40B4-BE49-F238E27FC236}">
                  <a16:creationId xmlns:a16="http://schemas.microsoft.com/office/drawing/2014/main" id="{602318B3-F36F-4022-8AE9-84627B50A313}"/>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948;p55">
              <a:extLst>
                <a:ext uri="{FF2B5EF4-FFF2-40B4-BE49-F238E27FC236}">
                  <a16:creationId xmlns:a16="http://schemas.microsoft.com/office/drawing/2014/main" id="{6339A384-49F1-4B50-8E8C-3F6965DC758C}"/>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949;p55">
              <a:extLst>
                <a:ext uri="{FF2B5EF4-FFF2-40B4-BE49-F238E27FC236}">
                  <a16:creationId xmlns:a16="http://schemas.microsoft.com/office/drawing/2014/main" id="{E52B306C-516B-46B4-A940-165B6C7E4176}"/>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950;p55">
              <a:extLst>
                <a:ext uri="{FF2B5EF4-FFF2-40B4-BE49-F238E27FC236}">
                  <a16:creationId xmlns:a16="http://schemas.microsoft.com/office/drawing/2014/main" id="{E0542239-9412-47C9-BC31-CDF2CA8F2C4F}"/>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951;p55">
              <a:extLst>
                <a:ext uri="{FF2B5EF4-FFF2-40B4-BE49-F238E27FC236}">
                  <a16:creationId xmlns:a16="http://schemas.microsoft.com/office/drawing/2014/main" id="{4F5823BD-62AE-46C6-A2E3-C73E23BB7ECF}"/>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952;p55">
              <a:extLst>
                <a:ext uri="{FF2B5EF4-FFF2-40B4-BE49-F238E27FC236}">
                  <a16:creationId xmlns:a16="http://schemas.microsoft.com/office/drawing/2014/main" id="{3ED6F52F-E8A1-4EBD-93D4-518B70DDB689}"/>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953;p55">
              <a:extLst>
                <a:ext uri="{FF2B5EF4-FFF2-40B4-BE49-F238E27FC236}">
                  <a16:creationId xmlns:a16="http://schemas.microsoft.com/office/drawing/2014/main" id="{5C8A6AD9-2B1B-4A0A-86EC-99D1F1F62B2C}"/>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954;p55">
              <a:extLst>
                <a:ext uri="{FF2B5EF4-FFF2-40B4-BE49-F238E27FC236}">
                  <a16:creationId xmlns:a16="http://schemas.microsoft.com/office/drawing/2014/main" id="{1EAA8B06-377D-4714-A804-75D552554363}"/>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955;p55">
              <a:extLst>
                <a:ext uri="{FF2B5EF4-FFF2-40B4-BE49-F238E27FC236}">
                  <a16:creationId xmlns:a16="http://schemas.microsoft.com/office/drawing/2014/main" id="{9A33A8FF-08C1-40DD-8AD9-A635A4D05040}"/>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956;p55">
              <a:extLst>
                <a:ext uri="{FF2B5EF4-FFF2-40B4-BE49-F238E27FC236}">
                  <a16:creationId xmlns:a16="http://schemas.microsoft.com/office/drawing/2014/main" id="{6E582B19-1B9C-41E3-BB5E-893E3301420C}"/>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957;p55">
              <a:extLst>
                <a:ext uri="{FF2B5EF4-FFF2-40B4-BE49-F238E27FC236}">
                  <a16:creationId xmlns:a16="http://schemas.microsoft.com/office/drawing/2014/main" id="{5C08CCA6-DEF8-4711-8701-41B58B77D68F}"/>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958;p55">
              <a:extLst>
                <a:ext uri="{FF2B5EF4-FFF2-40B4-BE49-F238E27FC236}">
                  <a16:creationId xmlns:a16="http://schemas.microsoft.com/office/drawing/2014/main" id="{E49AA2AD-EB3A-4F68-A395-5F15700D7E7A}"/>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959;p55">
              <a:extLst>
                <a:ext uri="{FF2B5EF4-FFF2-40B4-BE49-F238E27FC236}">
                  <a16:creationId xmlns:a16="http://schemas.microsoft.com/office/drawing/2014/main" id="{DEEB8F23-EDF7-4FD6-B2A1-7E16D96E38C6}"/>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960;p55">
              <a:extLst>
                <a:ext uri="{FF2B5EF4-FFF2-40B4-BE49-F238E27FC236}">
                  <a16:creationId xmlns:a16="http://schemas.microsoft.com/office/drawing/2014/main" id="{6B913F1F-C220-48DD-9820-98A671F13701}"/>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961;p55">
              <a:extLst>
                <a:ext uri="{FF2B5EF4-FFF2-40B4-BE49-F238E27FC236}">
                  <a16:creationId xmlns:a16="http://schemas.microsoft.com/office/drawing/2014/main" id="{F7CBB859-4E5D-4E1C-BAD0-A74928A83D85}"/>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962;p55">
              <a:extLst>
                <a:ext uri="{FF2B5EF4-FFF2-40B4-BE49-F238E27FC236}">
                  <a16:creationId xmlns:a16="http://schemas.microsoft.com/office/drawing/2014/main" id="{EC37246A-B511-49CE-A554-84796F68B8EA}"/>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963;p55">
              <a:extLst>
                <a:ext uri="{FF2B5EF4-FFF2-40B4-BE49-F238E27FC236}">
                  <a16:creationId xmlns:a16="http://schemas.microsoft.com/office/drawing/2014/main" id="{DA604EF9-6628-4768-9AD1-7F03D69BD9DC}"/>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964;p55">
              <a:extLst>
                <a:ext uri="{FF2B5EF4-FFF2-40B4-BE49-F238E27FC236}">
                  <a16:creationId xmlns:a16="http://schemas.microsoft.com/office/drawing/2014/main" id="{E222365C-0ADB-4B43-88E5-CE4CB2D83BA9}"/>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965;p55">
              <a:extLst>
                <a:ext uri="{FF2B5EF4-FFF2-40B4-BE49-F238E27FC236}">
                  <a16:creationId xmlns:a16="http://schemas.microsoft.com/office/drawing/2014/main" id="{1908C35E-ED78-453D-B65F-70048465D7F8}"/>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966;p55">
              <a:extLst>
                <a:ext uri="{FF2B5EF4-FFF2-40B4-BE49-F238E27FC236}">
                  <a16:creationId xmlns:a16="http://schemas.microsoft.com/office/drawing/2014/main" id="{3D65DC12-BA62-402F-84FC-B6825E8E553D}"/>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967;p55">
              <a:extLst>
                <a:ext uri="{FF2B5EF4-FFF2-40B4-BE49-F238E27FC236}">
                  <a16:creationId xmlns:a16="http://schemas.microsoft.com/office/drawing/2014/main" id="{2AF4DD52-6939-40DC-9AF1-9189AB7165AB}"/>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968;p55">
              <a:extLst>
                <a:ext uri="{FF2B5EF4-FFF2-40B4-BE49-F238E27FC236}">
                  <a16:creationId xmlns:a16="http://schemas.microsoft.com/office/drawing/2014/main" id="{69B69DD0-1A27-4F8C-8AED-1295C29CE0B3}"/>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969;p55">
              <a:extLst>
                <a:ext uri="{FF2B5EF4-FFF2-40B4-BE49-F238E27FC236}">
                  <a16:creationId xmlns:a16="http://schemas.microsoft.com/office/drawing/2014/main" id="{78820479-78C7-47DD-BDF0-95A0C17050E1}"/>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970;p55">
              <a:extLst>
                <a:ext uri="{FF2B5EF4-FFF2-40B4-BE49-F238E27FC236}">
                  <a16:creationId xmlns:a16="http://schemas.microsoft.com/office/drawing/2014/main" id="{BA571077-595C-4EE6-A685-71F1446958ED}"/>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971;p55">
              <a:extLst>
                <a:ext uri="{FF2B5EF4-FFF2-40B4-BE49-F238E27FC236}">
                  <a16:creationId xmlns:a16="http://schemas.microsoft.com/office/drawing/2014/main" id="{FED56F7E-7BF9-4B88-A9C0-EE1CD0C6FFA3}"/>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972;p55">
              <a:extLst>
                <a:ext uri="{FF2B5EF4-FFF2-40B4-BE49-F238E27FC236}">
                  <a16:creationId xmlns:a16="http://schemas.microsoft.com/office/drawing/2014/main" id="{F0FBEA9A-8BD9-437E-91CF-0546573358C5}"/>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973;p55">
              <a:extLst>
                <a:ext uri="{FF2B5EF4-FFF2-40B4-BE49-F238E27FC236}">
                  <a16:creationId xmlns:a16="http://schemas.microsoft.com/office/drawing/2014/main" id="{17D23FCF-4A62-4FE1-8DF8-894A72A915BB}"/>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974;p55">
              <a:extLst>
                <a:ext uri="{FF2B5EF4-FFF2-40B4-BE49-F238E27FC236}">
                  <a16:creationId xmlns:a16="http://schemas.microsoft.com/office/drawing/2014/main" id="{9BB719D0-C833-49D8-8E55-AD305E6AEC70}"/>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975;p55">
              <a:extLst>
                <a:ext uri="{FF2B5EF4-FFF2-40B4-BE49-F238E27FC236}">
                  <a16:creationId xmlns:a16="http://schemas.microsoft.com/office/drawing/2014/main" id="{C55700B7-EBD1-4A9E-AC11-9B426B794622}"/>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976;p55">
              <a:extLst>
                <a:ext uri="{FF2B5EF4-FFF2-40B4-BE49-F238E27FC236}">
                  <a16:creationId xmlns:a16="http://schemas.microsoft.com/office/drawing/2014/main" id="{D31C7A19-4836-4938-BAF9-02535C907999}"/>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977;p55">
              <a:extLst>
                <a:ext uri="{FF2B5EF4-FFF2-40B4-BE49-F238E27FC236}">
                  <a16:creationId xmlns:a16="http://schemas.microsoft.com/office/drawing/2014/main" id="{68D63181-7796-43E1-9AF0-A26A170CC769}"/>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978;p55">
              <a:extLst>
                <a:ext uri="{FF2B5EF4-FFF2-40B4-BE49-F238E27FC236}">
                  <a16:creationId xmlns:a16="http://schemas.microsoft.com/office/drawing/2014/main" id="{7F9DB3C0-9C6B-4909-819E-188FF6FFB72A}"/>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979;p55">
              <a:extLst>
                <a:ext uri="{FF2B5EF4-FFF2-40B4-BE49-F238E27FC236}">
                  <a16:creationId xmlns:a16="http://schemas.microsoft.com/office/drawing/2014/main" id="{B7AB6600-1646-4821-808F-452AABB85244}"/>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980;p55">
              <a:extLst>
                <a:ext uri="{FF2B5EF4-FFF2-40B4-BE49-F238E27FC236}">
                  <a16:creationId xmlns:a16="http://schemas.microsoft.com/office/drawing/2014/main" id="{067D2C7F-B952-4F93-A6E8-AAD59F05D991}"/>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981;p55">
              <a:extLst>
                <a:ext uri="{FF2B5EF4-FFF2-40B4-BE49-F238E27FC236}">
                  <a16:creationId xmlns:a16="http://schemas.microsoft.com/office/drawing/2014/main" id="{5E7C5F0E-56DD-41D5-BCD9-25AD982EFF99}"/>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982;p55">
              <a:extLst>
                <a:ext uri="{FF2B5EF4-FFF2-40B4-BE49-F238E27FC236}">
                  <a16:creationId xmlns:a16="http://schemas.microsoft.com/office/drawing/2014/main" id="{36FD06B9-0543-4917-A511-F9D076BDBC94}"/>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983;p55">
              <a:extLst>
                <a:ext uri="{FF2B5EF4-FFF2-40B4-BE49-F238E27FC236}">
                  <a16:creationId xmlns:a16="http://schemas.microsoft.com/office/drawing/2014/main" id="{DD308C80-17BF-4833-B72C-3D54AEFD90F8}"/>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984;p55">
              <a:extLst>
                <a:ext uri="{FF2B5EF4-FFF2-40B4-BE49-F238E27FC236}">
                  <a16:creationId xmlns:a16="http://schemas.microsoft.com/office/drawing/2014/main" id="{2B5E7D9B-3082-4C3E-85DE-4DBFA1D41B33}"/>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985;p55">
              <a:extLst>
                <a:ext uri="{FF2B5EF4-FFF2-40B4-BE49-F238E27FC236}">
                  <a16:creationId xmlns:a16="http://schemas.microsoft.com/office/drawing/2014/main" id="{66C2384C-E66D-4358-A509-7DFD0E95B89C}"/>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986;p55">
              <a:extLst>
                <a:ext uri="{FF2B5EF4-FFF2-40B4-BE49-F238E27FC236}">
                  <a16:creationId xmlns:a16="http://schemas.microsoft.com/office/drawing/2014/main" id="{9926A768-80E9-402A-BA5F-EDB3F77CE8B2}"/>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987;p55">
              <a:extLst>
                <a:ext uri="{FF2B5EF4-FFF2-40B4-BE49-F238E27FC236}">
                  <a16:creationId xmlns:a16="http://schemas.microsoft.com/office/drawing/2014/main" id="{CFB4606F-42D3-4B9C-AA8D-53C2A468BA13}"/>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988;p55">
              <a:extLst>
                <a:ext uri="{FF2B5EF4-FFF2-40B4-BE49-F238E27FC236}">
                  <a16:creationId xmlns:a16="http://schemas.microsoft.com/office/drawing/2014/main" id="{2BEE3F32-CA3C-4E74-B423-174AE94B968A}"/>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989;p55">
              <a:extLst>
                <a:ext uri="{FF2B5EF4-FFF2-40B4-BE49-F238E27FC236}">
                  <a16:creationId xmlns:a16="http://schemas.microsoft.com/office/drawing/2014/main" id="{79B1D4F6-DDE5-4F83-99C6-DA80AE486739}"/>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990;p55">
              <a:extLst>
                <a:ext uri="{FF2B5EF4-FFF2-40B4-BE49-F238E27FC236}">
                  <a16:creationId xmlns:a16="http://schemas.microsoft.com/office/drawing/2014/main" id="{47CCEAEE-D313-4981-A7A4-95FA3A809FBF}"/>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991;p55">
              <a:extLst>
                <a:ext uri="{FF2B5EF4-FFF2-40B4-BE49-F238E27FC236}">
                  <a16:creationId xmlns:a16="http://schemas.microsoft.com/office/drawing/2014/main" id="{9A6541F8-2964-458F-9660-848F851512D9}"/>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992;p55">
              <a:extLst>
                <a:ext uri="{FF2B5EF4-FFF2-40B4-BE49-F238E27FC236}">
                  <a16:creationId xmlns:a16="http://schemas.microsoft.com/office/drawing/2014/main" id="{7351FB5B-6760-434D-A803-1943F473763B}"/>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993;p55">
              <a:extLst>
                <a:ext uri="{FF2B5EF4-FFF2-40B4-BE49-F238E27FC236}">
                  <a16:creationId xmlns:a16="http://schemas.microsoft.com/office/drawing/2014/main" id="{91095F6A-F6F5-4793-9405-17785631263C}"/>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994;p55">
              <a:extLst>
                <a:ext uri="{FF2B5EF4-FFF2-40B4-BE49-F238E27FC236}">
                  <a16:creationId xmlns:a16="http://schemas.microsoft.com/office/drawing/2014/main" id="{661EDD37-C805-4A6A-BBE7-452CD31CCE48}"/>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995;p55">
              <a:extLst>
                <a:ext uri="{FF2B5EF4-FFF2-40B4-BE49-F238E27FC236}">
                  <a16:creationId xmlns:a16="http://schemas.microsoft.com/office/drawing/2014/main" id="{1777AB2D-9B27-4E50-A8A6-CE707BF9D7DE}"/>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996;p55">
              <a:extLst>
                <a:ext uri="{FF2B5EF4-FFF2-40B4-BE49-F238E27FC236}">
                  <a16:creationId xmlns:a16="http://schemas.microsoft.com/office/drawing/2014/main" id="{FA1A7810-9831-4421-B6B0-79BB7AF32DDC}"/>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997;p55">
              <a:extLst>
                <a:ext uri="{FF2B5EF4-FFF2-40B4-BE49-F238E27FC236}">
                  <a16:creationId xmlns:a16="http://schemas.microsoft.com/office/drawing/2014/main" id="{5CBBD651-6710-45C3-A21A-0A83B0F736B5}"/>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998;p55">
              <a:extLst>
                <a:ext uri="{FF2B5EF4-FFF2-40B4-BE49-F238E27FC236}">
                  <a16:creationId xmlns:a16="http://schemas.microsoft.com/office/drawing/2014/main" id="{DE6EECFD-E73C-42FF-9621-252255023156}"/>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999;p55">
              <a:extLst>
                <a:ext uri="{FF2B5EF4-FFF2-40B4-BE49-F238E27FC236}">
                  <a16:creationId xmlns:a16="http://schemas.microsoft.com/office/drawing/2014/main" id="{42076727-C87D-4CD5-95B4-A210FD8E0152}"/>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3000;p55">
              <a:extLst>
                <a:ext uri="{FF2B5EF4-FFF2-40B4-BE49-F238E27FC236}">
                  <a16:creationId xmlns:a16="http://schemas.microsoft.com/office/drawing/2014/main" id="{A249D867-F8DA-4906-B88A-00FF5569E89C}"/>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3001;p55">
              <a:extLst>
                <a:ext uri="{FF2B5EF4-FFF2-40B4-BE49-F238E27FC236}">
                  <a16:creationId xmlns:a16="http://schemas.microsoft.com/office/drawing/2014/main" id="{61E9259D-87F6-44E7-AE10-9AEA1F0723C6}"/>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3002;p55">
              <a:extLst>
                <a:ext uri="{FF2B5EF4-FFF2-40B4-BE49-F238E27FC236}">
                  <a16:creationId xmlns:a16="http://schemas.microsoft.com/office/drawing/2014/main" id="{4E844CA1-553A-445F-A193-EA40DCB9F1E6}"/>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3003;p55">
              <a:extLst>
                <a:ext uri="{FF2B5EF4-FFF2-40B4-BE49-F238E27FC236}">
                  <a16:creationId xmlns:a16="http://schemas.microsoft.com/office/drawing/2014/main" id="{D9EE49F7-2001-4219-B6B7-CD9A1E3EE2E7}"/>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3004;p55">
              <a:extLst>
                <a:ext uri="{FF2B5EF4-FFF2-40B4-BE49-F238E27FC236}">
                  <a16:creationId xmlns:a16="http://schemas.microsoft.com/office/drawing/2014/main" id="{13CAFE16-133C-4002-8D98-0799ED335AA3}"/>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3005;p55">
              <a:extLst>
                <a:ext uri="{FF2B5EF4-FFF2-40B4-BE49-F238E27FC236}">
                  <a16:creationId xmlns:a16="http://schemas.microsoft.com/office/drawing/2014/main" id="{20728820-F6DA-4D81-8C6B-187C963E93C1}"/>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3006;p55">
              <a:extLst>
                <a:ext uri="{FF2B5EF4-FFF2-40B4-BE49-F238E27FC236}">
                  <a16:creationId xmlns:a16="http://schemas.microsoft.com/office/drawing/2014/main" id="{631FE168-297F-49DA-B845-C0ED41395F42}"/>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3007;p55">
              <a:extLst>
                <a:ext uri="{FF2B5EF4-FFF2-40B4-BE49-F238E27FC236}">
                  <a16:creationId xmlns:a16="http://schemas.microsoft.com/office/drawing/2014/main" id="{FC79B282-A1A2-426D-A507-6085DF18DA33}"/>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3008;p55">
              <a:extLst>
                <a:ext uri="{FF2B5EF4-FFF2-40B4-BE49-F238E27FC236}">
                  <a16:creationId xmlns:a16="http://schemas.microsoft.com/office/drawing/2014/main" id="{C4E9A4DE-C580-4CE9-B281-5B241668C8A9}"/>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3009;p55">
              <a:extLst>
                <a:ext uri="{FF2B5EF4-FFF2-40B4-BE49-F238E27FC236}">
                  <a16:creationId xmlns:a16="http://schemas.microsoft.com/office/drawing/2014/main" id="{59A86FD1-1121-4742-96FE-1C2DD3E66E07}"/>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3010;p55">
              <a:extLst>
                <a:ext uri="{FF2B5EF4-FFF2-40B4-BE49-F238E27FC236}">
                  <a16:creationId xmlns:a16="http://schemas.microsoft.com/office/drawing/2014/main" id="{34AFE9FB-D8B6-4B73-87D5-01BF79980CAC}"/>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3011;p55">
              <a:extLst>
                <a:ext uri="{FF2B5EF4-FFF2-40B4-BE49-F238E27FC236}">
                  <a16:creationId xmlns:a16="http://schemas.microsoft.com/office/drawing/2014/main" id="{A23D53C5-07CF-479E-97B3-27BA00EA5B9E}"/>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3012;p55">
              <a:extLst>
                <a:ext uri="{FF2B5EF4-FFF2-40B4-BE49-F238E27FC236}">
                  <a16:creationId xmlns:a16="http://schemas.microsoft.com/office/drawing/2014/main" id="{7871BFB9-205A-4431-BFA3-F7B5ED8338F8}"/>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3013;p55">
              <a:extLst>
                <a:ext uri="{FF2B5EF4-FFF2-40B4-BE49-F238E27FC236}">
                  <a16:creationId xmlns:a16="http://schemas.microsoft.com/office/drawing/2014/main" id="{D39EDD5A-5A22-418D-B4E8-8331BDA9981A}"/>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3014;p55">
              <a:extLst>
                <a:ext uri="{FF2B5EF4-FFF2-40B4-BE49-F238E27FC236}">
                  <a16:creationId xmlns:a16="http://schemas.microsoft.com/office/drawing/2014/main" id="{8186FDDE-4044-477E-8A4D-40928824FC0F}"/>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3015;p55">
              <a:extLst>
                <a:ext uri="{FF2B5EF4-FFF2-40B4-BE49-F238E27FC236}">
                  <a16:creationId xmlns:a16="http://schemas.microsoft.com/office/drawing/2014/main" id="{3B603517-DA82-47D8-B898-00870CC49020}"/>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3016;p55">
              <a:extLst>
                <a:ext uri="{FF2B5EF4-FFF2-40B4-BE49-F238E27FC236}">
                  <a16:creationId xmlns:a16="http://schemas.microsoft.com/office/drawing/2014/main" id="{1753F728-493A-4083-977E-9696668471D2}"/>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3017;p55">
              <a:extLst>
                <a:ext uri="{FF2B5EF4-FFF2-40B4-BE49-F238E27FC236}">
                  <a16:creationId xmlns:a16="http://schemas.microsoft.com/office/drawing/2014/main" id="{A866B11A-87B2-4F4F-949F-BD1ABAB5ADEA}"/>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3018;p55">
              <a:extLst>
                <a:ext uri="{FF2B5EF4-FFF2-40B4-BE49-F238E27FC236}">
                  <a16:creationId xmlns:a16="http://schemas.microsoft.com/office/drawing/2014/main" id="{2391F40E-EEF4-4F40-A5D6-9C8B90316541}"/>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3019;p55">
              <a:extLst>
                <a:ext uri="{FF2B5EF4-FFF2-40B4-BE49-F238E27FC236}">
                  <a16:creationId xmlns:a16="http://schemas.microsoft.com/office/drawing/2014/main" id="{105061ED-608B-4959-8ED8-1853666F43FB}"/>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3020;p55">
              <a:extLst>
                <a:ext uri="{FF2B5EF4-FFF2-40B4-BE49-F238E27FC236}">
                  <a16:creationId xmlns:a16="http://schemas.microsoft.com/office/drawing/2014/main" id="{BDB4B357-C5E3-496F-A4B5-5B5B61D779BA}"/>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3021;p55">
              <a:extLst>
                <a:ext uri="{FF2B5EF4-FFF2-40B4-BE49-F238E27FC236}">
                  <a16:creationId xmlns:a16="http://schemas.microsoft.com/office/drawing/2014/main" id="{7E66872C-9AD3-472A-996D-B5A283B0E95B}"/>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3022;p55">
              <a:extLst>
                <a:ext uri="{FF2B5EF4-FFF2-40B4-BE49-F238E27FC236}">
                  <a16:creationId xmlns:a16="http://schemas.microsoft.com/office/drawing/2014/main" id="{39D04870-E38A-440C-95EF-4B7B861E967D}"/>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3023;p55">
              <a:extLst>
                <a:ext uri="{FF2B5EF4-FFF2-40B4-BE49-F238E27FC236}">
                  <a16:creationId xmlns:a16="http://schemas.microsoft.com/office/drawing/2014/main" id="{1FB2B417-9C65-4CB7-AFF8-0EC300FF0FF0}"/>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3024;p55">
              <a:extLst>
                <a:ext uri="{FF2B5EF4-FFF2-40B4-BE49-F238E27FC236}">
                  <a16:creationId xmlns:a16="http://schemas.microsoft.com/office/drawing/2014/main" id="{F4143D7B-6806-449C-8D98-0921A1AD36F9}"/>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3025;p55">
              <a:extLst>
                <a:ext uri="{FF2B5EF4-FFF2-40B4-BE49-F238E27FC236}">
                  <a16:creationId xmlns:a16="http://schemas.microsoft.com/office/drawing/2014/main" id="{6CECB094-CF51-456E-8689-5604FEAA8621}"/>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3026;p55">
              <a:extLst>
                <a:ext uri="{FF2B5EF4-FFF2-40B4-BE49-F238E27FC236}">
                  <a16:creationId xmlns:a16="http://schemas.microsoft.com/office/drawing/2014/main" id="{E2F71800-9E1D-439E-9E91-1EFF5A0C59D5}"/>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3027;p55">
              <a:extLst>
                <a:ext uri="{FF2B5EF4-FFF2-40B4-BE49-F238E27FC236}">
                  <a16:creationId xmlns:a16="http://schemas.microsoft.com/office/drawing/2014/main" id="{AA8CE216-CD58-4007-A35D-F0EAECF826B4}"/>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3028;p55">
              <a:extLst>
                <a:ext uri="{FF2B5EF4-FFF2-40B4-BE49-F238E27FC236}">
                  <a16:creationId xmlns:a16="http://schemas.microsoft.com/office/drawing/2014/main" id="{7DECF433-A2A7-4FFC-832F-31C58A981D69}"/>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3029;p55">
              <a:extLst>
                <a:ext uri="{FF2B5EF4-FFF2-40B4-BE49-F238E27FC236}">
                  <a16:creationId xmlns:a16="http://schemas.microsoft.com/office/drawing/2014/main" id="{066CA4B2-A256-424C-84A4-872BBFE83644}"/>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3030;p55">
              <a:extLst>
                <a:ext uri="{FF2B5EF4-FFF2-40B4-BE49-F238E27FC236}">
                  <a16:creationId xmlns:a16="http://schemas.microsoft.com/office/drawing/2014/main" id="{739C9A19-B344-456F-B968-C4C1F06D483D}"/>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3031;p55">
              <a:extLst>
                <a:ext uri="{FF2B5EF4-FFF2-40B4-BE49-F238E27FC236}">
                  <a16:creationId xmlns:a16="http://schemas.microsoft.com/office/drawing/2014/main" id="{1B7C9B93-10B1-4AF9-91C3-BD9B2FD42A9B}"/>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3032;p55">
              <a:extLst>
                <a:ext uri="{FF2B5EF4-FFF2-40B4-BE49-F238E27FC236}">
                  <a16:creationId xmlns:a16="http://schemas.microsoft.com/office/drawing/2014/main" id="{9C86B101-E1DF-4C2B-AECA-13E9685AE3D6}"/>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3033;p55">
              <a:extLst>
                <a:ext uri="{FF2B5EF4-FFF2-40B4-BE49-F238E27FC236}">
                  <a16:creationId xmlns:a16="http://schemas.microsoft.com/office/drawing/2014/main" id="{E10DB6DD-161C-43C3-8E1D-C1A42E816523}"/>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3034;p55">
              <a:extLst>
                <a:ext uri="{FF2B5EF4-FFF2-40B4-BE49-F238E27FC236}">
                  <a16:creationId xmlns:a16="http://schemas.microsoft.com/office/drawing/2014/main" id="{7181805E-0E06-43B3-86A4-0C356758AD0E}"/>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3035;p55">
              <a:extLst>
                <a:ext uri="{FF2B5EF4-FFF2-40B4-BE49-F238E27FC236}">
                  <a16:creationId xmlns:a16="http://schemas.microsoft.com/office/drawing/2014/main" id="{15FAC0F7-FE96-404D-A2C8-1ACBDFF5D726}"/>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3036;p55">
              <a:extLst>
                <a:ext uri="{FF2B5EF4-FFF2-40B4-BE49-F238E27FC236}">
                  <a16:creationId xmlns:a16="http://schemas.microsoft.com/office/drawing/2014/main" id="{CCA52002-EA07-4C8F-AF14-35D186922DDD}"/>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3037;p55">
              <a:extLst>
                <a:ext uri="{FF2B5EF4-FFF2-40B4-BE49-F238E27FC236}">
                  <a16:creationId xmlns:a16="http://schemas.microsoft.com/office/drawing/2014/main" id="{8CF42575-8966-4BAC-A198-BF98BEB9B671}"/>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3038;p55">
              <a:extLst>
                <a:ext uri="{FF2B5EF4-FFF2-40B4-BE49-F238E27FC236}">
                  <a16:creationId xmlns:a16="http://schemas.microsoft.com/office/drawing/2014/main" id="{34A544E2-2F2D-40CE-80E5-D34D472EC581}"/>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3039;p55">
              <a:extLst>
                <a:ext uri="{FF2B5EF4-FFF2-40B4-BE49-F238E27FC236}">
                  <a16:creationId xmlns:a16="http://schemas.microsoft.com/office/drawing/2014/main" id="{2B72BCF6-931B-4C31-8AA3-BCB071F94540}"/>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3040;p55">
              <a:extLst>
                <a:ext uri="{FF2B5EF4-FFF2-40B4-BE49-F238E27FC236}">
                  <a16:creationId xmlns:a16="http://schemas.microsoft.com/office/drawing/2014/main" id="{1FFE387A-020A-436A-A167-1D08DDAD88E2}"/>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3041;p55">
              <a:extLst>
                <a:ext uri="{FF2B5EF4-FFF2-40B4-BE49-F238E27FC236}">
                  <a16:creationId xmlns:a16="http://schemas.microsoft.com/office/drawing/2014/main" id="{3FA87E08-2969-48AE-AC53-7B8D1805663E}"/>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3042;p55">
              <a:extLst>
                <a:ext uri="{FF2B5EF4-FFF2-40B4-BE49-F238E27FC236}">
                  <a16:creationId xmlns:a16="http://schemas.microsoft.com/office/drawing/2014/main" id="{C8681F41-9076-4D03-917F-26FCF1C598E6}"/>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3043;p55">
              <a:extLst>
                <a:ext uri="{FF2B5EF4-FFF2-40B4-BE49-F238E27FC236}">
                  <a16:creationId xmlns:a16="http://schemas.microsoft.com/office/drawing/2014/main" id="{0792526C-2A13-48D5-86EB-09A9E1DE55BE}"/>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3044;p55">
              <a:extLst>
                <a:ext uri="{FF2B5EF4-FFF2-40B4-BE49-F238E27FC236}">
                  <a16:creationId xmlns:a16="http://schemas.microsoft.com/office/drawing/2014/main" id="{3D588393-7601-4F69-B627-9FFDEFAAF222}"/>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3045;p55">
              <a:extLst>
                <a:ext uri="{FF2B5EF4-FFF2-40B4-BE49-F238E27FC236}">
                  <a16:creationId xmlns:a16="http://schemas.microsoft.com/office/drawing/2014/main" id="{EB77AA3D-063F-448E-A0EE-D657E856D322}"/>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3046;p55">
              <a:extLst>
                <a:ext uri="{FF2B5EF4-FFF2-40B4-BE49-F238E27FC236}">
                  <a16:creationId xmlns:a16="http://schemas.microsoft.com/office/drawing/2014/main" id="{A40C3BD4-3879-4693-8BB2-EF503388A6D8}"/>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3047;p55">
              <a:extLst>
                <a:ext uri="{FF2B5EF4-FFF2-40B4-BE49-F238E27FC236}">
                  <a16:creationId xmlns:a16="http://schemas.microsoft.com/office/drawing/2014/main" id="{E1F7EBE5-2F95-4B98-90EC-D66992089FE9}"/>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3048;p55">
              <a:extLst>
                <a:ext uri="{FF2B5EF4-FFF2-40B4-BE49-F238E27FC236}">
                  <a16:creationId xmlns:a16="http://schemas.microsoft.com/office/drawing/2014/main" id="{7945F38F-6318-4349-841D-C11B947C6BC7}"/>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3049;p55">
              <a:extLst>
                <a:ext uri="{FF2B5EF4-FFF2-40B4-BE49-F238E27FC236}">
                  <a16:creationId xmlns:a16="http://schemas.microsoft.com/office/drawing/2014/main" id="{EDDB1180-16AD-4811-A3D5-DFEB6F2D3171}"/>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3050;p55">
              <a:extLst>
                <a:ext uri="{FF2B5EF4-FFF2-40B4-BE49-F238E27FC236}">
                  <a16:creationId xmlns:a16="http://schemas.microsoft.com/office/drawing/2014/main" id="{FA0CF7CA-F6B3-4671-8341-9D867D77734A}"/>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3051;p55">
              <a:extLst>
                <a:ext uri="{FF2B5EF4-FFF2-40B4-BE49-F238E27FC236}">
                  <a16:creationId xmlns:a16="http://schemas.microsoft.com/office/drawing/2014/main" id="{60F8D6F0-8483-467E-884B-203A024F49FB}"/>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3052;p55">
              <a:extLst>
                <a:ext uri="{FF2B5EF4-FFF2-40B4-BE49-F238E27FC236}">
                  <a16:creationId xmlns:a16="http://schemas.microsoft.com/office/drawing/2014/main" id="{A4509B40-776E-4D6B-86B8-CF9C3BE039BF}"/>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3053;p55">
              <a:extLst>
                <a:ext uri="{FF2B5EF4-FFF2-40B4-BE49-F238E27FC236}">
                  <a16:creationId xmlns:a16="http://schemas.microsoft.com/office/drawing/2014/main" id="{86D4322C-26CF-4103-9F20-89E22EC48978}"/>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3054;p55">
              <a:extLst>
                <a:ext uri="{FF2B5EF4-FFF2-40B4-BE49-F238E27FC236}">
                  <a16:creationId xmlns:a16="http://schemas.microsoft.com/office/drawing/2014/main" id="{1BB05347-06A0-40B5-833A-A8AF09778ACC}"/>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3055;p55">
              <a:extLst>
                <a:ext uri="{FF2B5EF4-FFF2-40B4-BE49-F238E27FC236}">
                  <a16:creationId xmlns:a16="http://schemas.microsoft.com/office/drawing/2014/main" id="{56963DD0-2D46-48D1-B206-D5F152A68BA3}"/>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3056;p55">
              <a:extLst>
                <a:ext uri="{FF2B5EF4-FFF2-40B4-BE49-F238E27FC236}">
                  <a16:creationId xmlns:a16="http://schemas.microsoft.com/office/drawing/2014/main" id="{9529047D-00B8-43F6-8057-8F3A71D35C1B}"/>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3057;p55">
              <a:extLst>
                <a:ext uri="{FF2B5EF4-FFF2-40B4-BE49-F238E27FC236}">
                  <a16:creationId xmlns:a16="http://schemas.microsoft.com/office/drawing/2014/main" id="{A058BD7D-1DFD-447F-A4F4-37C174811BDD}"/>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3058;p55">
              <a:extLst>
                <a:ext uri="{FF2B5EF4-FFF2-40B4-BE49-F238E27FC236}">
                  <a16:creationId xmlns:a16="http://schemas.microsoft.com/office/drawing/2014/main" id="{14B55250-C663-4309-ADEF-1F31324F943B}"/>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3059;p55">
              <a:extLst>
                <a:ext uri="{FF2B5EF4-FFF2-40B4-BE49-F238E27FC236}">
                  <a16:creationId xmlns:a16="http://schemas.microsoft.com/office/drawing/2014/main" id="{0B6E3EA6-10D8-46F1-A9B8-280195037DF3}"/>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3060;p55">
              <a:extLst>
                <a:ext uri="{FF2B5EF4-FFF2-40B4-BE49-F238E27FC236}">
                  <a16:creationId xmlns:a16="http://schemas.microsoft.com/office/drawing/2014/main" id="{F813236B-4F08-4F80-AC3C-72781D767E6B}"/>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3061;p55">
              <a:extLst>
                <a:ext uri="{FF2B5EF4-FFF2-40B4-BE49-F238E27FC236}">
                  <a16:creationId xmlns:a16="http://schemas.microsoft.com/office/drawing/2014/main" id="{4C487BB4-EC7A-4FCB-95C9-CC3CAF0707A4}"/>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3062;p55">
              <a:extLst>
                <a:ext uri="{FF2B5EF4-FFF2-40B4-BE49-F238E27FC236}">
                  <a16:creationId xmlns:a16="http://schemas.microsoft.com/office/drawing/2014/main" id="{D356B65E-F154-405D-8746-0C01663C6F3B}"/>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3063;p55">
              <a:extLst>
                <a:ext uri="{FF2B5EF4-FFF2-40B4-BE49-F238E27FC236}">
                  <a16:creationId xmlns:a16="http://schemas.microsoft.com/office/drawing/2014/main" id="{F775B352-24B9-421B-87C0-5ADB6E45E020}"/>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3064;p55">
              <a:extLst>
                <a:ext uri="{FF2B5EF4-FFF2-40B4-BE49-F238E27FC236}">
                  <a16:creationId xmlns:a16="http://schemas.microsoft.com/office/drawing/2014/main" id="{30921A19-EF7F-427C-BDEE-1831B8438D6D}"/>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3065;p55">
              <a:extLst>
                <a:ext uri="{FF2B5EF4-FFF2-40B4-BE49-F238E27FC236}">
                  <a16:creationId xmlns:a16="http://schemas.microsoft.com/office/drawing/2014/main" id="{815B1F4F-4CBA-4121-81F6-382CA344CB7A}"/>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3066;p55">
              <a:extLst>
                <a:ext uri="{FF2B5EF4-FFF2-40B4-BE49-F238E27FC236}">
                  <a16:creationId xmlns:a16="http://schemas.microsoft.com/office/drawing/2014/main" id="{DD685032-D2AF-4326-AB17-AE15F680CB40}"/>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3067;p55">
              <a:extLst>
                <a:ext uri="{FF2B5EF4-FFF2-40B4-BE49-F238E27FC236}">
                  <a16:creationId xmlns:a16="http://schemas.microsoft.com/office/drawing/2014/main" id="{DF8BC70C-B595-4FE4-9219-22BD5586E13E}"/>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3068;p55">
              <a:extLst>
                <a:ext uri="{FF2B5EF4-FFF2-40B4-BE49-F238E27FC236}">
                  <a16:creationId xmlns:a16="http://schemas.microsoft.com/office/drawing/2014/main" id="{392920A4-2EE7-4A87-9C88-5B5D9D6C6AA5}"/>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3069;p55">
              <a:extLst>
                <a:ext uri="{FF2B5EF4-FFF2-40B4-BE49-F238E27FC236}">
                  <a16:creationId xmlns:a16="http://schemas.microsoft.com/office/drawing/2014/main" id="{C679DB36-9239-4D0E-B093-28196C2DA11A}"/>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3070;p55">
              <a:extLst>
                <a:ext uri="{FF2B5EF4-FFF2-40B4-BE49-F238E27FC236}">
                  <a16:creationId xmlns:a16="http://schemas.microsoft.com/office/drawing/2014/main" id="{9ADDA813-3315-474D-A54C-8E4F9E7933AB}"/>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3071;p55">
              <a:extLst>
                <a:ext uri="{FF2B5EF4-FFF2-40B4-BE49-F238E27FC236}">
                  <a16:creationId xmlns:a16="http://schemas.microsoft.com/office/drawing/2014/main" id="{9942637F-3B5C-41BD-A7B6-4BB5F5F51072}"/>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3072;p55">
              <a:extLst>
                <a:ext uri="{FF2B5EF4-FFF2-40B4-BE49-F238E27FC236}">
                  <a16:creationId xmlns:a16="http://schemas.microsoft.com/office/drawing/2014/main" id="{82BE19BF-9EAC-41F1-A0E4-BBD83D24CA18}"/>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3073;p55">
              <a:extLst>
                <a:ext uri="{FF2B5EF4-FFF2-40B4-BE49-F238E27FC236}">
                  <a16:creationId xmlns:a16="http://schemas.microsoft.com/office/drawing/2014/main" id="{97FBF9E9-9BA9-4AF7-A540-AA1B0ACBC484}"/>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3074;p55">
              <a:extLst>
                <a:ext uri="{FF2B5EF4-FFF2-40B4-BE49-F238E27FC236}">
                  <a16:creationId xmlns:a16="http://schemas.microsoft.com/office/drawing/2014/main" id="{E8283F66-B2F2-4490-9F78-661E00510F96}"/>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3075;p55">
              <a:extLst>
                <a:ext uri="{FF2B5EF4-FFF2-40B4-BE49-F238E27FC236}">
                  <a16:creationId xmlns:a16="http://schemas.microsoft.com/office/drawing/2014/main" id="{4C85AEC2-671A-4D2F-8971-3F45E84C981B}"/>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3076;p55">
              <a:extLst>
                <a:ext uri="{FF2B5EF4-FFF2-40B4-BE49-F238E27FC236}">
                  <a16:creationId xmlns:a16="http://schemas.microsoft.com/office/drawing/2014/main" id="{46936BFF-68CE-45C3-AF52-2912D3C5D8E3}"/>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3077;p55">
              <a:extLst>
                <a:ext uri="{FF2B5EF4-FFF2-40B4-BE49-F238E27FC236}">
                  <a16:creationId xmlns:a16="http://schemas.microsoft.com/office/drawing/2014/main" id="{D2CCB3F4-79AD-4AA0-8667-7FEDC69E4BEA}"/>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3078;p55">
              <a:extLst>
                <a:ext uri="{FF2B5EF4-FFF2-40B4-BE49-F238E27FC236}">
                  <a16:creationId xmlns:a16="http://schemas.microsoft.com/office/drawing/2014/main" id="{51F8FB8E-4434-4BFA-91A3-C125ACD02193}"/>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3079;p55">
              <a:extLst>
                <a:ext uri="{FF2B5EF4-FFF2-40B4-BE49-F238E27FC236}">
                  <a16:creationId xmlns:a16="http://schemas.microsoft.com/office/drawing/2014/main" id="{26CB5E84-AB88-4916-8AAF-B1383A812DED}"/>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3080;p55">
              <a:extLst>
                <a:ext uri="{FF2B5EF4-FFF2-40B4-BE49-F238E27FC236}">
                  <a16:creationId xmlns:a16="http://schemas.microsoft.com/office/drawing/2014/main" id="{58401F49-85C7-49D6-B46B-0DDE1F766435}"/>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3081;p55">
              <a:extLst>
                <a:ext uri="{FF2B5EF4-FFF2-40B4-BE49-F238E27FC236}">
                  <a16:creationId xmlns:a16="http://schemas.microsoft.com/office/drawing/2014/main" id="{4A60E595-561C-4891-9D76-5B64E93502A1}"/>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3082;p55">
              <a:extLst>
                <a:ext uri="{FF2B5EF4-FFF2-40B4-BE49-F238E27FC236}">
                  <a16:creationId xmlns:a16="http://schemas.microsoft.com/office/drawing/2014/main" id="{0E599A79-8D48-4AFA-8C76-BC39C77A9B50}"/>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3083;p55">
              <a:extLst>
                <a:ext uri="{FF2B5EF4-FFF2-40B4-BE49-F238E27FC236}">
                  <a16:creationId xmlns:a16="http://schemas.microsoft.com/office/drawing/2014/main" id="{767EB879-7B61-4055-B70B-BDC9C44841F8}"/>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3084;p55">
              <a:extLst>
                <a:ext uri="{FF2B5EF4-FFF2-40B4-BE49-F238E27FC236}">
                  <a16:creationId xmlns:a16="http://schemas.microsoft.com/office/drawing/2014/main" id="{2DF567D6-A832-4376-939B-481579F3D771}"/>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3085;p55">
              <a:extLst>
                <a:ext uri="{FF2B5EF4-FFF2-40B4-BE49-F238E27FC236}">
                  <a16:creationId xmlns:a16="http://schemas.microsoft.com/office/drawing/2014/main" id="{53908090-F95D-4FC4-884D-3B69191E4C52}"/>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3086;p55">
              <a:extLst>
                <a:ext uri="{FF2B5EF4-FFF2-40B4-BE49-F238E27FC236}">
                  <a16:creationId xmlns:a16="http://schemas.microsoft.com/office/drawing/2014/main" id="{27A35B43-0EE3-43FB-AB36-55C32584ADD1}"/>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3087;p55">
              <a:extLst>
                <a:ext uri="{FF2B5EF4-FFF2-40B4-BE49-F238E27FC236}">
                  <a16:creationId xmlns:a16="http://schemas.microsoft.com/office/drawing/2014/main" id="{5051E462-B946-4384-B014-320B2D917699}"/>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3088;p55">
              <a:extLst>
                <a:ext uri="{FF2B5EF4-FFF2-40B4-BE49-F238E27FC236}">
                  <a16:creationId xmlns:a16="http://schemas.microsoft.com/office/drawing/2014/main" id="{510C3EE2-D455-4942-8E50-98841654395C}"/>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3089;p55">
              <a:extLst>
                <a:ext uri="{FF2B5EF4-FFF2-40B4-BE49-F238E27FC236}">
                  <a16:creationId xmlns:a16="http://schemas.microsoft.com/office/drawing/2014/main" id="{B825CD9B-10E4-4E0B-AB6B-87DF1BE739E8}"/>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3090;p55">
              <a:extLst>
                <a:ext uri="{FF2B5EF4-FFF2-40B4-BE49-F238E27FC236}">
                  <a16:creationId xmlns:a16="http://schemas.microsoft.com/office/drawing/2014/main" id="{2328F50E-42D3-42C9-9AE7-8A87F7F31D49}"/>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3091;p55">
              <a:extLst>
                <a:ext uri="{FF2B5EF4-FFF2-40B4-BE49-F238E27FC236}">
                  <a16:creationId xmlns:a16="http://schemas.microsoft.com/office/drawing/2014/main" id="{3E86E013-270C-4837-A9ED-A4CAE638EB7D}"/>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3092;p55">
              <a:extLst>
                <a:ext uri="{FF2B5EF4-FFF2-40B4-BE49-F238E27FC236}">
                  <a16:creationId xmlns:a16="http://schemas.microsoft.com/office/drawing/2014/main" id="{931F2DD3-2753-46DA-9CD2-1A09953BAA9B}"/>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3093;p55">
              <a:extLst>
                <a:ext uri="{FF2B5EF4-FFF2-40B4-BE49-F238E27FC236}">
                  <a16:creationId xmlns:a16="http://schemas.microsoft.com/office/drawing/2014/main" id="{E6FEBD6A-1FFA-4F3B-911F-978C94E75B9B}"/>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3094;p55">
              <a:extLst>
                <a:ext uri="{FF2B5EF4-FFF2-40B4-BE49-F238E27FC236}">
                  <a16:creationId xmlns:a16="http://schemas.microsoft.com/office/drawing/2014/main" id="{A4A15EBE-4FAA-4D76-A4D0-46D0512DB495}"/>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3095;p55">
              <a:extLst>
                <a:ext uri="{FF2B5EF4-FFF2-40B4-BE49-F238E27FC236}">
                  <a16:creationId xmlns:a16="http://schemas.microsoft.com/office/drawing/2014/main" id="{F2F66789-BC94-452B-A96C-E389C987D1CB}"/>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3096;p55">
              <a:extLst>
                <a:ext uri="{FF2B5EF4-FFF2-40B4-BE49-F238E27FC236}">
                  <a16:creationId xmlns:a16="http://schemas.microsoft.com/office/drawing/2014/main" id="{4BBD9A05-3164-4A2D-A9DF-CF17E4503A0C}"/>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3097;p55">
              <a:extLst>
                <a:ext uri="{FF2B5EF4-FFF2-40B4-BE49-F238E27FC236}">
                  <a16:creationId xmlns:a16="http://schemas.microsoft.com/office/drawing/2014/main" id="{919D4EAF-0A41-4AEC-A958-DAFD42EA8F64}"/>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3098;p55">
              <a:extLst>
                <a:ext uri="{FF2B5EF4-FFF2-40B4-BE49-F238E27FC236}">
                  <a16:creationId xmlns:a16="http://schemas.microsoft.com/office/drawing/2014/main" id="{CDDBDCDD-56EF-4D3D-9F24-9DAA5A414FA4}"/>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3099;p55">
              <a:extLst>
                <a:ext uri="{FF2B5EF4-FFF2-40B4-BE49-F238E27FC236}">
                  <a16:creationId xmlns:a16="http://schemas.microsoft.com/office/drawing/2014/main" id="{828A3351-B6A8-4DC5-97C1-CF8B3EC53B7C}"/>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3100;p55">
              <a:extLst>
                <a:ext uri="{FF2B5EF4-FFF2-40B4-BE49-F238E27FC236}">
                  <a16:creationId xmlns:a16="http://schemas.microsoft.com/office/drawing/2014/main" id="{434DE078-0005-4509-B934-0AC5AB6FF52B}"/>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3101;p55">
              <a:extLst>
                <a:ext uri="{FF2B5EF4-FFF2-40B4-BE49-F238E27FC236}">
                  <a16:creationId xmlns:a16="http://schemas.microsoft.com/office/drawing/2014/main" id="{299E3EDF-FDAE-4141-8B6B-86C956A4CE59}"/>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3102;p55">
              <a:extLst>
                <a:ext uri="{FF2B5EF4-FFF2-40B4-BE49-F238E27FC236}">
                  <a16:creationId xmlns:a16="http://schemas.microsoft.com/office/drawing/2014/main" id="{BA3D9080-6426-4A03-ACDE-3C17863F2029}"/>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3103;p55">
              <a:extLst>
                <a:ext uri="{FF2B5EF4-FFF2-40B4-BE49-F238E27FC236}">
                  <a16:creationId xmlns:a16="http://schemas.microsoft.com/office/drawing/2014/main" id="{F80B9C8D-FB17-4F32-AF43-E7CC31C5E6D3}"/>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3104;p55">
              <a:extLst>
                <a:ext uri="{FF2B5EF4-FFF2-40B4-BE49-F238E27FC236}">
                  <a16:creationId xmlns:a16="http://schemas.microsoft.com/office/drawing/2014/main" id="{F193ED40-3BD8-432E-BC17-572EC46D5E64}"/>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3105;p55">
              <a:extLst>
                <a:ext uri="{FF2B5EF4-FFF2-40B4-BE49-F238E27FC236}">
                  <a16:creationId xmlns:a16="http://schemas.microsoft.com/office/drawing/2014/main" id="{B6D2208F-990C-4D76-881A-AEB71BD8D37C}"/>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3106;p55">
              <a:extLst>
                <a:ext uri="{FF2B5EF4-FFF2-40B4-BE49-F238E27FC236}">
                  <a16:creationId xmlns:a16="http://schemas.microsoft.com/office/drawing/2014/main" id="{66EDD47E-4158-400E-B422-4AD901402757}"/>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3107;p55">
              <a:extLst>
                <a:ext uri="{FF2B5EF4-FFF2-40B4-BE49-F238E27FC236}">
                  <a16:creationId xmlns:a16="http://schemas.microsoft.com/office/drawing/2014/main" id="{B7F1DD07-D2E0-4591-A94A-1D800FA71836}"/>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108;p55">
              <a:extLst>
                <a:ext uri="{FF2B5EF4-FFF2-40B4-BE49-F238E27FC236}">
                  <a16:creationId xmlns:a16="http://schemas.microsoft.com/office/drawing/2014/main" id="{9A6251E8-F0A1-436F-9B27-0C225C211BFA}"/>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3109;p55">
              <a:extLst>
                <a:ext uri="{FF2B5EF4-FFF2-40B4-BE49-F238E27FC236}">
                  <a16:creationId xmlns:a16="http://schemas.microsoft.com/office/drawing/2014/main" id="{EF4AB4C2-BDFA-4021-A31C-5FA829887040}"/>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110;p55">
              <a:extLst>
                <a:ext uri="{FF2B5EF4-FFF2-40B4-BE49-F238E27FC236}">
                  <a16:creationId xmlns:a16="http://schemas.microsoft.com/office/drawing/2014/main" id="{AD1CD033-F5CF-4017-B7AE-B3FFEF9EAE2E}"/>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3111;p55">
              <a:extLst>
                <a:ext uri="{FF2B5EF4-FFF2-40B4-BE49-F238E27FC236}">
                  <a16:creationId xmlns:a16="http://schemas.microsoft.com/office/drawing/2014/main" id="{03DDF9AA-EB09-4248-BAB8-AA9E5230E75B}"/>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3112;p55">
              <a:extLst>
                <a:ext uri="{FF2B5EF4-FFF2-40B4-BE49-F238E27FC236}">
                  <a16:creationId xmlns:a16="http://schemas.microsoft.com/office/drawing/2014/main" id="{61C059B7-C9C3-43E5-A97B-C7EC66A03A99}"/>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3113;p55">
              <a:extLst>
                <a:ext uri="{FF2B5EF4-FFF2-40B4-BE49-F238E27FC236}">
                  <a16:creationId xmlns:a16="http://schemas.microsoft.com/office/drawing/2014/main" id="{2CE075DA-54A2-48B7-9A5C-BF0B10D0622E}"/>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3114;p55">
              <a:extLst>
                <a:ext uri="{FF2B5EF4-FFF2-40B4-BE49-F238E27FC236}">
                  <a16:creationId xmlns:a16="http://schemas.microsoft.com/office/drawing/2014/main" id="{217E685F-D28E-49F9-BF63-736E0EE5ED00}"/>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3115;p55">
              <a:extLst>
                <a:ext uri="{FF2B5EF4-FFF2-40B4-BE49-F238E27FC236}">
                  <a16:creationId xmlns:a16="http://schemas.microsoft.com/office/drawing/2014/main" id="{02D5CB33-54A4-4E3E-AFD2-48E76560E11F}"/>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3116;p55">
              <a:extLst>
                <a:ext uri="{FF2B5EF4-FFF2-40B4-BE49-F238E27FC236}">
                  <a16:creationId xmlns:a16="http://schemas.microsoft.com/office/drawing/2014/main" id="{97D2FD23-3573-4161-B6DC-44380E00AB49}"/>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3117;p55">
              <a:extLst>
                <a:ext uri="{FF2B5EF4-FFF2-40B4-BE49-F238E27FC236}">
                  <a16:creationId xmlns:a16="http://schemas.microsoft.com/office/drawing/2014/main" id="{1F5355EE-02C5-4FB3-944D-9B06E908D21C}"/>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3118;p55">
              <a:extLst>
                <a:ext uri="{FF2B5EF4-FFF2-40B4-BE49-F238E27FC236}">
                  <a16:creationId xmlns:a16="http://schemas.microsoft.com/office/drawing/2014/main" id="{8F09C447-30B9-4BFD-BBB5-4BE7FD25DD19}"/>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3119;p55">
              <a:extLst>
                <a:ext uri="{FF2B5EF4-FFF2-40B4-BE49-F238E27FC236}">
                  <a16:creationId xmlns:a16="http://schemas.microsoft.com/office/drawing/2014/main" id="{5D1DCA0A-21B1-412B-9201-EFCAF76359B4}"/>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3120;p55">
              <a:extLst>
                <a:ext uri="{FF2B5EF4-FFF2-40B4-BE49-F238E27FC236}">
                  <a16:creationId xmlns:a16="http://schemas.microsoft.com/office/drawing/2014/main" id="{3B61DF3D-7711-4B0A-BAD1-A08D7B83592B}"/>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3121;p55">
              <a:extLst>
                <a:ext uri="{FF2B5EF4-FFF2-40B4-BE49-F238E27FC236}">
                  <a16:creationId xmlns:a16="http://schemas.microsoft.com/office/drawing/2014/main" id="{7ABC95F4-41C4-4A24-9822-DE34688E9929}"/>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3122;p55">
              <a:extLst>
                <a:ext uri="{FF2B5EF4-FFF2-40B4-BE49-F238E27FC236}">
                  <a16:creationId xmlns:a16="http://schemas.microsoft.com/office/drawing/2014/main" id="{A84A24C4-65B0-4238-B9CE-D1A815C4D366}"/>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3123;p55">
              <a:extLst>
                <a:ext uri="{FF2B5EF4-FFF2-40B4-BE49-F238E27FC236}">
                  <a16:creationId xmlns:a16="http://schemas.microsoft.com/office/drawing/2014/main" id="{F73A8A67-A4E0-451F-A26A-4144375B98B3}"/>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3124;p55">
              <a:extLst>
                <a:ext uri="{FF2B5EF4-FFF2-40B4-BE49-F238E27FC236}">
                  <a16:creationId xmlns:a16="http://schemas.microsoft.com/office/drawing/2014/main" id="{C7310384-D749-4EAB-B512-28AB3D5571BD}"/>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3125;p55">
              <a:extLst>
                <a:ext uri="{FF2B5EF4-FFF2-40B4-BE49-F238E27FC236}">
                  <a16:creationId xmlns:a16="http://schemas.microsoft.com/office/drawing/2014/main" id="{E717C964-8C48-4B30-9427-397DDA3C364A}"/>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3126;p55">
              <a:extLst>
                <a:ext uri="{FF2B5EF4-FFF2-40B4-BE49-F238E27FC236}">
                  <a16:creationId xmlns:a16="http://schemas.microsoft.com/office/drawing/2014/main" id="{A9AB891F-828E-442A-927A-418F0DF1F0EA}"/>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3127;p55">
              <a:extLst>
                <a:ext uri="{FF2B5EF4-FFF2-40B4-BE49-F238E27FC236}">
                  <a16:creationId xmlns:a16="http://schemas.microsoft.com/office/drawing/2014/main" id="{5889F324-E9E7-422D-838A-15768C6A65AF}"/>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3128;p55">
              <a:extLst>
                <a:ext uri="{FF2B5EF4-FFF2-40B4-BE49-F238E27FC236}">
                  <a16:creationId xmlns:a16="http://schemas.microsoft.com/office/drawing/2014/main" id="{5D8538F3-A355-4B9C-AD51-3EEB9E0FAC7F}"/>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3129;p55">
              <a:extLst>
                <a:ext uri="{FF2B5EF4-FFF2-40B4-BE49-F238E27FC236}">
                  <a16:creationId xmlns:a16="http://schemas.microsoft.com/office/drawing/2014/main" id="{6EA07C83-1BEE-4BAE-9E58-44B9DF9E062D}"/>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3130;p55">
              <a:extLst>
                <a:ext uri="{FF2B5EF4-FFF2-40B4-BE49-F238E27FC236}">
                  <a16:creationId xmlns:a16="http://schemas.microsoft.com/office/drawing/2014/main" id="{F2665A49-505F-4527-8319-546C8EECF34E}"/>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3131;p55">
              <a:extLst>
                <a:ext uri="{FF2B5EF4-FFF2-40B4-BE49-F238E27FC236}">
                  <a16:creationId xmlns:a16="http://schemas.microsoft.com/office/drawing/2014/main" id="{EFA0ACED-161F-4B18-BCB8-0B6C74D281D0}"/>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3132;p55">
              <a:extLst>
                <a:ext uri="{FF2B5EF4-FFF2-40B4-BE49-F238E27FC236}">
                  <a16:creationId xmlns:a16="http://schemas.microsoft.com/office/drawing/2014/main" id="{7FCF665D-6A03-4017-8258-E58F1ABFF5B2}"/>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3133;p55">
              <a:extLst>
                <a:ext uri="{FF2B5EF4-FFF2-40B4-BE49-F238E27FC236}">
                  <a16:creationId xmlns:a16="http://schemas.microsoft.com/office/drawing/2014/main" id="{B1BC4B5A-AF17-4E97-9A32-A8E2A2249B0F}"/>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3134;p55">
              <a:extLst>
                <a:ext uri="{FF2B5EF4-FFF2-40B4-BE49-F238E27FC236}">
                  <a16:creationId xmlns:a16="http://schemas.microsoft.com/office/drawing/2014/main" id="{87FABBAF-CC10-48EF-9DE1-45B7BE30533D}"/>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3135;p55">
              <a:extLst>
                <a:ext uri="{FF2B5EF4-FFF2-40B4-BE49-F238E27FC236}">
                  <a16:creationId xmlns:a16="http://schemas.microsoft.com/office/drawing/2014/main" id="{592F7C6C-B767-4132-AE55-24D3D00EC1B2}"/>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3136;p55">
              <a:extLst>
                <a:ext uri="{FF2B5EF4-FFF2-40B4-BE49-F238E27FC236}">
                  <a16:creationId xmlns:a16="http://schemas.microsoft.com/office/drawing/2014/main" id="{EA3D23CF-8B9A-4133-819F-619DA1B79FC5}"/>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3137;p55">
              <a:extLst>
                <a:ext uri="{FF2B5EF4-FFF2-40B4-BE49-F238E27FC236}">
                  <a16:creationId xmlns:a16="http://schemas.microsoft.com/office/drawing/2014/main" id="{A226C088-3BE5-4BC3-8C39-54D67BAC9A93}"/>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3138;p55">
              <a:extLst>
                <a:ext uri="{FF2B5EF4-FFF2-40B4-BE49-F238E27FC236}">
                  <a16:creationId xmlns:a16="http://schemas.microsoft.com/office/drawing/2014/main" id="{7B8904FB-0CAF-416C-902A-0D2179817431}"/>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3139;p55">
              <a:extLst>
                <a:ext uri="{FF2B5EF4-FFF2-40B4-BE49-F238E27FC236}">
                  <a16:creationId xmlns:a16="http://schemas.microsoft.com/office/drawing/2014/main" id="{55CB447A-E7AB-4F66-8A32-41572B9489B6}"/>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3140;p55">
              <a:extLst>
                <a:ext uri="{FF2B5EF4-FFF2-40B4-BE49-F238E27FC236}">
                  <a16:creationId xmlns:a16="http://schemas.microsoft.com/office/drawing/2014/main" id="{4394F847-D24C-4274-8999-BA22D8092AF0}"/>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3141;p55">
              <a:extLst>
                <a:ext uri="{FF2B5EF4-FFF2-40B4-BE49-F238E27FC236}">
                  <a16:creationId xmlns:a16="http://schemas.microsoft.com/office/drawing/2014/main" id="{D9D6FA60-A480-4626-A751-C72A31F96AF4}"/>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3142;p55">
              <a:extLst>
                <a:ext uri="{FF2B5EF4-FFF2-40B4-BE49-F238E27FC236}">
                  <a16:creationId xmlns:a16="http://schemas.microsoft.com/office/drawing/2014/main" id="{D2CF2FC9-A51C-4FF1-AC3F-7442299C089B}"/>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3143;p55">
              <a:extLst>
                <a:ext uri="{FF2B5EF4-FFF2-40B4-BE49-F238E27FC236}">
                  <a16:creationId xmlns:a16="http://schemas.microsoft.com/office/drawing/2014/main" id="{AA55916C-EDAD-4C1F-B448-C9DA7B47F693}"/>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3144;p55">
              <a:extLst>
                <a:ext uri="{FF2B5EF4-FFF2-40B4-BE49-F238E27FC236}">
                  <a16:creationId xmlns:a16="http://schemas.microsoft.com/office/drawing/2014/main" id="{A1CB97EC-4CAF-4E74-81CD-393184C46E35}"/>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3145;p55">
              <a:extLst>
                <a:ext uri="{FF2B5EF4-FFF2-40B4-BE49-F238E27FC236}">
                  <a16:creationId xmlns:a16="http://schemas.microsoft.com/office/drawing/2014/main" id="{45194C21-32CE-4983-AD85-290DA931EBF3}"/>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3146;p55">
              <a:extLst>
                <a:ext uri="{FF2B5EF4-FFF2-40B4-BE49-F238E27FC236}">
                  <a16:creationId xmlns:a16="http://schemas.microsoft.com/office/drawing/2014/main" id="{367D8EBC-9771-4BD1-B82D-ED1DA3DA29B6}"/>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3147;p55">
              <a:extLst>
                <a:ext uri="{FF2B5EF4-FFF2-40B4-BE49-F238E27FC236}">
                  <a16:creationId xmlns:a16="http://schemas.microsoft.com/office/drawing/2014/main" id="{32399C9B-2D16-4ECB-96E1-20D70799B131}"/>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3148;p55">
              <a:extLst>
                <a:ext uri="{FF2B5EF4-FFF2-40B4-BE49-F238E27FC236}">
                  <a16:creationId xmlns:a16="http://schemas.microsoft.com/office/drawing/2014/main" id="{750F6CD1-FBF8-40CC-98B4-97234137BE3D}"/>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3149;p55">
              <a:extLst>
                <a:ext uri="{FF2B5EF4-FFF2-40B4-BE49-F238E27FC236}">
                  <a16:creationId xmlns:a16="http://schemas.microsoft.com/office/drawing/2014/main" id="{C9A48DBA-8C24-4281-B02F-BFFB9D6A4F1A}"/>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3150;p55">
              <a:extLst>
                <a:ext uri="{FF2B5EF4-FFF2-40B4-BE49-F238E27FC236}">
                  <a16:creationId xmlns:a16="http://schemas.microsoft.com/office/drawing/2014/main" id="{0CF81876-C01B-4DA8-AA82-42F6E0910DF0}"/>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3151;p55">
              <a:extLst>
                <a:ext uri="{FF2B5EF4-FFF2-40B4-BE49-F238E27FC236}">
                  <a16:creationId xmlns:a16="http://schemas.microsoft.com/office/drawing/2014/main" id="{58F8C855-E998-4B0B-A858-CDA9788639CF}"/>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3152;p55">
              <a:extLst>
                <a:ext uri="{FF2B5EF4-FFF2-40B4-BE49-F238E27FC236}">
                  <a16:creationId xmlns:a16="http://schemas.microsoft.com/office/drawing/2014/main" id="{8A1C7A87-21EF-4B8F-A29F-773A4A9833CC}"/>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3153;p55">
              <a:extLst>
                <a:ext uri="{FF2B5EF4-FFF2-40B4-BE49-F238E27FC236}">
                  <a16:creationId xmlns:a16="http://schemas.microsoft.com/office/drawing/2014/main" id="{A851F7EF-E2A1-4382-A0CC-DCD3515AB006}"/>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3154;p55">
              <a:extLst>
                <a:ext uri="{FF2B5EF4-FFF2-40B4-BE49-F238E27FC236}">
                  <a16:creationId xmlns:a16="http://schemas.microsoft.com/office/drawing/2014/main" id="{BAD99CFD-22C9-4978-AB4C-2FC3CEA9AC90}"/>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3155;p55">
              <a:extLst>
                <a:ext uri="{FF2B5EF4-FFF2-40B4-BE49-F238E27FC236}">
                  <a16:creationId xmlns:a16="http://schemas.microsoft.com/office/drawing/2014/main" id="{7D300D6D-FF1C-4EBB-BA6B-BEE9D3B1890F}"/>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3156;p55">
              <a:extLst>
                <a:ext uri="{FF2B5EF4-FFF2-40B4-BE49-F238E27FC236}">
                  <a16:creationId xmlns:a16="http://schemas.microsoft.com/office/drawing/2014/main" id="{A98F4A57-123D-4831-8170-E5467AC15259}"/>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3157;p55">
              <a:extLst>
                <a:ext uri="{FF2B5EF4-FFF2-40B4-BE49-F238E27FC236}">
                  <a16:creationId xmlns:a16="http://schemas.microsoft.com/office/drawing/2014/main" id="{B648B8D8-A921-40BC-80A1-37201115107C}"/>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3158;p55">
              <a:extLst>
                <a:ext uri="{FF2B5EF4-FFF2-40B4-BE49-F238E27FC236}">
                  <a16:creationId xmlns:a16="http://schemas.microsoft.com/office/drawing/2014/main" id="{96D63A5C-0967-4C35-AECE-D9BC02E56236}"/>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3159;p55">
              <a:extLst>
                <a:ext uri="{FF2B5EF4-FFF2-40B4-BE49-F238E27FC236}">
                  <a16:creationId xmlns:a16="http://schemas.microsoft.com/office/drawing/2014/main" id="{2E2E1832-D8C2-4684-ADAB-AA3A4789FE4E}"/>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3160;p55">
              <a:extLst>
                <a:ext uri="{FF2B5EF4-FFF2-40B4-BE49-F238E27FC236}">
                  <a16:creationId xmlns:a16="http://schemas.microsoft.com/office/drawing/2014/main" id="{45C8A818-BE1D-42CB-8EDA-27F57A4E6E90}"/>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3161;p55">
              <a:extLst>
                <a:ext uri="{FF2B5EF4-FFF2-40B4-BE49-F238E27FC236}">
                  <a16:creationId xmlns:a16="http://schemas.microsoft.com/office/drawing/2014/main" id="{D1F33AAC-8248-4ECE-9B32-B12E4FBF1892}"/>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3162;p55">
              <a:extLst>
                <a:ext uri="{FF2B5EF4-FFF2-40B4-BE49-F238E27FC236}">
                  <a16:creationId xmlns:a16="http://schemas.microsoft.com/office/drawing/2014/main" id="{09B6D2DF-2939-4EB9-809B-7B95AA426D3C}"/>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3163;p55">
              <a:extLst>
                <a:ext uri="{FF2B5EF4-FFF2-40B4-BE49-F238E27FC236}">
                  <a16:creationId xmlns:a16="http://schemas.microsoft.com/office/drawing/2014/main" id="{676309DE-BD4F-4FBE-9EE3-AC3557D18828}"/>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3164;p55">
              <a:extLst>
                <a:ext uri="{FF2B5EF4-FFF2-40B4-BE49-F238E27FC236}">
                  <a16:creationId xmlns:a16="http://schemas.microsoft.com/office/drawing/2014/main" id="{9E89897F-8C34-4B71-8D30-115D8E8DEBB8}"/>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3165;p55">
              <a:extLst>
                <a:ext uri="{FF2B5EF4-FFF2-40B4-BE49-F238E27FC236}">
                  <a16:creationId xmlns:a16="http://schemas.microsoft.com/office/drawing/2014/main" id="{5C512287-518C-41AB-AAE1-A553BE4B9FBE}"/>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3166;p55">
              <a:extLst>
                <a:ext uri="{FF2B5EF4-FFF2-40B4-BE49-F238E27FC236}">
                  <a16:creationId xmlns:a16="http://schemas.microsoft.com/office/drawing/2014/main" id="{578E91FC-F915-4B85-836E-C256EF3A1E98}"/>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3167;p55">
              <a:extLst>
                <a:ext uri="{FF2B5EF4-FFF2-40B4-BE49-F238E27FC236}">
                  <a16:creationId xmlns:a16="http://schemas.microsoft.com/office/drawing/2014/main" id="{982F98B0-90FF-4998-A39C-F59AFABCDB19}"/>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3168;p55">
              <a:extLst>
                <a:ext uri="{FF2B5EF4-FFF2-40B4-BE49-F238E27FC236}">
                  <a16:creationId xmlns:a16="http://schemas.microsoft.com/office/drawing/2014/main" id="{56C60484-46B3-4C24-9286-58336775DEAF}"/>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3169;p55">
              <a:extLst>
                <a:ext uri="{FF2B5EF4-FFF2-40B4-BE49-F238E27FC236}">
                  <a16:creationId xmlns:a16="http://schemas.microsoft.com/office/drawing/2014/main" id="{908C0B58-0A7E-4E75-848B-76F11DEF0B52}"/>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3170;p55">
              <a:extLst>
                <a:ext uri="{FF2B5EF4-FFF2-40B4-BE49-F238E27FC236}">
                  <a16:creationId xmlns:a16="http://schemas.microsoft.com/office/drawing/2014/main" id="{AD3F63FE-DA4D-4687-A40B-B253A50526D4}"/>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3171;p55">
              <a:extLst>
                <a:ext uri="{FF2B5EF4-FFF2-40B4-BE49-F238E27FC236}">
                  <a16:creationId xmlns:a16="http://schemas.microsoft.com/office/drawing/2014/main" id="{B55876C3-113B-4DAF-B415-4EA4856137A5}"/>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3172;p55">
              <a:extLst>
                <a:ext uri="{FF2B5EF4-FFF2-40B4-BE49-F238E27FC236}">
                  <a16:creationId xmlns:a16="http://schemas.microsoft.com/office/drawing/2014/main" id="{36C1532B-8A04-480D-A62F-C098A4C38B05}"/>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3173;p55">
              <a:extLst>
                <a:ext uri="{FF2B5EF4-FFF2-40B4-BE49-F238E27FC236}">
                  <a16:creationId xmlns:a16="http://schemas.microsoft.com/office/drawing/2014/main" id="{4614266E-7FA3-4B24-8FCB-B62798048059}"/>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3174;p55">
              <a:extLst>
                <a:ext uri="{FF2B5EF4-FFF2-40B4-BE49-F238E27FC236}">
                  <a16:creationId xmlns:a16="http://schemas.microsoft.com/office/drawing/2014/main" id="{35BA488E-5446-4B8B-A3D5-1E4C16B1B16C}"/>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3175;p55">
              <a:extLst>
                <a:ext uri="{FF2B5EF4-FFF2-40B4-BE49-F238E27FC236}">
                  <a16:creationId xmlns:a16="http://schemas.microsoft.com/office/drawing/2014/main" id="{42272513-94C4-46EA-A86E-86950445864F}"/>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3176;p55">
              <a:extLst>
                <a:ext uri="{FF2B5EF4-FFF2-40B4-BE49-F238E27FC236}">
                  <a16:creationId xmlns:a16="http://schemas.microsoft.com/office/drawing/2014/main" id="{37C80C8C-8024-46F7-B462-CBF61B8F9D4E}"/>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3177;p55">
              <a:extLst>
                <a:ext uri="{FF2B5EF4-FFF2-40B4-BE49-F238E27FC236}">
                  <a16:creationId xmlns:a16="http://schemas.microsoft.com/office/drawing/2014/main" id="{903A4AC0-90A0-4995-AAFE-3B4852F053AB}"/>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3178;p55">
              <a:extLst>
                <a:ext uri="{FF2B5EF4-FFF2-40B4-BE49-F238E27FC236}">
                  <a16:creationId xmlns:a16="http://schemas.microsoft.com/office/drawing/2014/main" id="{C79BBFED-FC99-4072-B8DF-70EFDC0A1935}"/>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3179;p55">
              <a:extLst>
                <a:ext uri="{FF2B5EF4-FFF2-40B4-BE49-F238E27FC236}">
                  <a16:creationId xmlns:a16="http://schemas.microsoft.com/office/drawing/2014/main" id="{FC9FA92B-E561-493B-96D6-B83CC22FA88F}"/>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3180;p55">
              <a:extLst>
                <a:ext uri="{FF2B5EF4-FFF2-40B4-BE49-F238E27FC236}">
                  <a16:creationId xmlns:a16="http://schemas.microsoft.com/office/drawing/2014/main" id="{7F6DECEC-5366-4F58-944E-4B70335DB81C}"/>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3181;p55">
              <a:extLst>
                <a:ext uri="{FF2B5EF4-FFF2-40B4-BE49-F238E27FC236}">
                  <a16:creationId xmlns:a16="http://schemas.microsoft.com/office/drawing/2014/main" id="{F7F5C72F-B203-4127-A678-F7D06F4D9CA0}"/>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3182;p55">
              <a:extLst>
                <a:ext uri="{FF2B5EF4-FFF2-40B4-BE49-F238E27FC236}">
                  <a16:creationId xmlns:a16="http://schemas.microsoft.com/office/drawing/2014/main" id="{80506C25-9AEE-4D59-A243-7A06DB2A8966}"/>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3183;p55">
              <a:extLst>
                <a:ext uri="{FF2B5EF4-FFF2-40B4-BE49-F238E27FC236}">
                  <a16:creationId xmlns:a16="http://schemas.microsoft.com/office/drawing/2014/main" id="{3453AC3A-8A85-4AA1-BE42-F8938460ECB2}"/>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3184;p55">
              <a:extLst>
                <a:ext uri="{FF2B5EF4-FFF2-40B4-BE49-F238E27FC236}">
                  <a16:creationId xmlns:a16="http://schemas.microsoft.com/office/drawing/2014/main" id="{426C3D4B-219A-41C7-95DD-4D20312C7393}"/>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3185;p55">
              <a:extLst>
                <a:ext uri="{FF2B5EF4-FFF2-40B4-BE49-F238E27FC236}">
                  <a16:creationId xmlns:a16="http://schemas.microsoft.com/office/drawing/2014/main" id="{2C07E3D0-CEA5-4518-B99E-8E9BC7D67D1F}"/>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3186;p55">
              <a:extLst>
                <a:ext uri="{FF2B5EF4-FFF2-40B4-BE49-F238E27FC236}">
                  <a16:creationId xmlns:a16="http://schemas.microsoft.com/office/drawing/2014/main" id="{A0B18CAE-6E90-4532-85E6-E85E3A9EF05A}"/>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3187;p55">
              <a:extLst>
                <a:ext uri="{FF2B5EF4-FFF2-40B4-BE49-F238E27FC236}">
                  <a16:creationId xmlns:a16="http://schemas.microsoft.com/office/drawing/2014/main" id="{33539B95-F946-456C-8A63-D459DACFC40B}"/>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3188;p55">
              <a:extLst>
                <a:ext uri="{FF2B5EF4-FFF2-40B4-BE49-F238E27FC236}">
                  <a16:creationId xmlns:a16="http://schemas.microsoft.com/office/drawing/2014/main" id="{77DBD491-BB56-4928-BD36-FA41EDC63253}"/>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3189;p55">
              <a:extLst>
                <a:ext uri="{FF2B5EF4-FFF2-40B4-BE49-F238E27FC236}">
                  <a16:creationId xmlns:a16="http://schemas.microsoft.com/office/drawing/2014/main" id="{C11577A7-DE76-4F05-BA06-FAD0976578A1}"/>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3190;p55">
              <a:extLst>
                <a:ext uri="{FF2B5EF4-FFF2-40B4-BE49-F238E27FC236}">
                  <a16:creationId xmlns:a16="http://schemas.microsoft.com/office/drawing/2014/main" id="{5FF42763-F40B-4086-99D0-69E544D61C06}"/>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3191;p55">
              <a:extLst>
                <a:ext uri="{FF2B5EF4-FFF2-40B4-BE49-F238E27FC236}">
                  <a16:creationId xmlns:a16="http://schemas.microsoft.com/office/drawing/2014/main" id="{340504AE-6145-4114-8DFD-ABCD25FE7BCC}"/>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3192;p55">
              <a:extLst>
                <a:ext uri="{FF2B5EF4-FFF2-40B4-BE49-F238E27FC236}">
                  <a16:creationId xmlns:a16="http://schemas.microsoft.com/office/drawing/2014/main" id="{27141EB1-CEE6-40CB-B53E-F9535795583C}"/>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3193;p55">
              <a:extLst>
                <a:ext uri="{FF2B5EF4-FFF2-40B4-BE49-F238E27FC236}">
                  <a16:creationId xmlns:a16="http://schemas.microsoft.com/office/drawing/2014/main" id="{1177706B-BEF5-4D0F-A92D-D8F252B68571}"/>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3194;p55">
              <a:extLst>
                <a:ext uri="{FF2B5EF4-FFF2-40B4-BE49-F238E27FC236}">
                  <a16:creationId xmlns:a16="http://schemas.microsoft.com/office/drawing/2014/main" id="{07AFB1AB-6E3A-4D6E-BE0A-D67AFC0598D1}"/>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195;p55">
              <a:extLst>
                <a:ext uri="{FF2B5EF4-FFF2-40B4-BE49-F238E27FC236}">
                  <a16:creationId xmlns:a16="http://schemas.microsoft.com/office/drawing/2014/main" id="{55471D6E-A79C-452C-946A-E59BF391C4A0}"/>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3196;p55">
              <a:extLst>
                <a:ext uri="{FF2B5EF4-FFF2-40B4-BE49-F238E27FC236}">
                  <a16:creationId xmlns:a16="http://schemas.microsoft.com/office/drawing/2014/main" id="{24131A28-EEB4-4D97-AF99-2BAD5E9B941C}"/>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3197;p55">
              <a:extLst>
                <a:ext uri="{FF2B5EF4-FFF2-40B4-BE49-F238E27FC236}">
                  <a16:creationId xmlns:a16="http://schemas.microsoft.com/office/drawing/2014/main" id="{2ABB2FDE-AC02-49A0-AC47-CA7FCA5B83A7}"/>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3198;p55">
              <a:extLst>
                <a:ext uri="{FF2B5EF4-FFF2-40B4-BE49-F238E27FC236}">
                  <a16:creationId xmlns:a16="http://schemas.microsoft.com/office/drawing/2014/main" id="{A9247B26-AF1C-48F8-AF6B-C129E6D2BE9C}"/>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3199;p55">
              <a:extLst>
                <a:ext uri="{FF2B5EF4-FFF2-40B4-BE49-F238E27FC236}">
                  <a16:creationId xmlns:a16="http://schemas.microsoft.com/office/drawing/2014/main" id="{BC70D47E-42B2-44F9-9AC4-AC7EAA25BE7E}"/>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3200;p55">
              <a:extLst>
                <a:ext uri="{FF2B5EF4-FFF2-40B4-BE49-F238E27FC236}">
                  <a16:creationId xmlns:a16="http://schemas.microsoft.com/office/drawing/2014/main" id="{FC14F32A-7A0F-4C03-AC75-29D8497DC2F0}"/>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3201;p55">
              <a:extLst>
                <a:ext uri="{FF2B5EF4-FFF2-40B4-BE49-F238E27FC236}">
                  <a16:creationId xmlns:a16="http://schemas.microsoft.com/office/drawing/2014/main" id="{565B15C7-3A1E-4DA3-8270-205F076ECDCF}"/>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3202;p55">
              <a:extLst>
                <a:ext uri="{FF2B5EF4-FFF2-40B4-BE49-F238E27FC236}">
                  <a16:creationId xmlns:a16="http://schemas.microsoft.com/office/drawing/2014/main" id="{7C21CF27-B949-4E4E-B36C-6E8892DF93FD}"/>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3203;p55">
              <a:extLst>
                <a:ext uri="{FF2B5EF4-FFF2-40B4-BE49-F238E27FC236}">
                  <a16:creationId xmlns:a16="http://schemas.microsoft.com/office/drawing/2014/main" id="{C55AE3E5-022B-4C9D-9E84-BD5AA14B72A3}"/>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3204;p55">
              <a:extLst>
                <a:ext uri="{FF2B5EF4-FFF2-40B4-BE49-F238E27FC236}">
                  <a16:creationId xmlns:a16="http://schemas.microsoft.com/office/drawing/2014/main" id="{110784E6-1E7D-4BC5-84C3-5D79326BCFD3}"/>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3205;p55">
              <a:extLst>
                <a:ext uri="{FF2B5EF4-FFF2-40B4-BE49-F238E27FC236}">
                  <a16:creationId xmlns:a16="http://schemas.microsoft.com/office/drawing/2014/main" id="{A62B93E6-BEA5-4539-A7B9-A79829AD4D3E}"/>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3206;p55">
              <a:extLst>
                <a:ext uri="{FF2B5EF4-FFF2-40B4-BE49-F238E27FC236}">
                  <a16:creationId xmlns:a16="http://schemas.microsoft.com/office/drawing/2014/main" id="{64ED017C-9048-43CD-A91C-BF9B832F62DD}"/>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3207;p55">
              <a:extLst>
                <a:ext uri="{FF2B5EF4-FFF2-40B4-BE49-F238E27FC236}">
                  <a16:creationId xmlns:a16="http://schemas.microsoft.com/office/drawing/2014/main" id="{F6315EF8-2F55-4A0F-89D2-5D066F6A5245}"/>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3208;p55">
              <a:extLst>
                <a:ext uri="{FF2B5EF4-FFF2-40B4-BE49-F238E27FC236}">
                  <a16:creationId xmlns:a16="http://schemas.microsoft.com/office/drawing/2014/main" id="{3AAC5261-15E4-4BC4-B717-9503C55C65D4}"/>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3209;p55">
              <a:extLst>
                <a:ext uri="{FF2B5EF4-FFF2-40B4-BE49-F238E27FC236}">
                  <a16:creationId xmlns:a16="http://schemas.microsoft.com/office/drawing/2014/main" id="{982FDD4A-9942-407C-B549-2437AFD904CC}"/>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3210;p55">
              <a:extLst>
                <a:ext uri="{FF2B5EF4-FFF2-40B4-BE49-F238E27FC236}">
                  <a16:creationId xmlns:a16="http://schemas.microsoft.com/office/drawing/2014/main" id="{A288691C-5595-459C-8BD3-43F306E0E36A}"/>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3211;p55">
              <a:extLst>
                <a:ext uri="{FF2B5EF4-FFF2-40B4-BE49-F238E27FC236}">
                  <a16:creationId xmlns:a16="http://schemas.microsoft.com/office/drawing/2014/main" id="{6A9852E9-04C2-47A2-9A1D-EFA6C9F8D889}"/>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3212;p55">
              <a:extLst>
                <a:ext uri="{FF2B5EF4-FFF2-40B4-BE49-F238E27FC236}">
                  <a16:creationId xmlns:a16="http://schemas.microsoft.com/office/drawing/2014/main" id="{5C8DD897-6ED5-4EA1-849B-E5C24D6F4AFC}"/>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3213;p55">
              <a:extLst>
                <a:ext uri="{FF2B5EF4-FFF2-40B4-BE49-F238E27FC236}">
                  <a16:creationId xmlns:a16="http://schemas.microsoft.com/office/drawing/2014/main" id="{E2B9B2C0-18EB-4CD8-8CCD-347EAE048334}"/>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3214;p55">
              <a:extLst>
                <a:ext uri="{FF2B5EF4-FFF2-40B4-BE49-F238E27FC236}">
                  <a16:creationId xmlns:a16="http://schemas.microsoft.com/office/drawing/2014/main" id="{D80CEE4C-2CAF-4E61-9202-0E9853B57C17}"/>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3215;p55">
              <a:extLst>
                <a:ext uri="{FF2B5EF4-FFF2-40B4-BE49-F238E27FC236}">
                  <a16:creationId xmlns:a16="http://schemas.microsoft.com/office/drawing/2014/main" id="{B3A4F5B6-A092-4A1A-8D00-7A740B3720CF}"/>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3216;p55">
              <a:extLst>
                <a:ext uri="{FF2B5EF4-FFF2-40B4-BE49-F238E27FC236}">
                  <a16:creationId xmlns:a16="http://schemas.microsoft.com/office/drawing/2014/main" id="{6F400436-1BF0-493B-A5D7-3AF7EA3F86DC}"/>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3217;p55">
              <a:extLst>
                <a:ext uri="{FF2B5EF4-FFF2-40B4-BE49-F238E27FC236}">
                  <a16:creationId xmlns:a16="http://schemas.microsoft.com/office/drawing/2014/main" id="{9B900A79-3088-424E-92A3-0C1B8BD3AED8}"/>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3218;p55">
              <a:extLst>
                <a:ext uri="{FF2B5EF4-FFF2-40B4-BE49-F238E27FC236}">
                  <a16:creationId xmlns:a16="http://schemas.microsoft.com/office/drawing/2014/main" id="{5B591764-078D-43F2-8E79-43AB13B9539B}"/>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3219;p55">
              <a:extLst>
                <a:ext uri="{FF2B5EF4-FFF2-40B4-BE49-F238E27FC236}">
                  <a16:creationId xmlns:a16="http://schemas.microsoft.com/office/drawing/2014/main" id="{C1765DE2-976A-4871-875B-AD5C8A5ED50E}"/>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3220;p55">
              <a:extLst>
                <a:ext uri="{FF2B5EF4-FFF2-40B4-BE49-F238E27FC236}">
                  <a16:creationId xmlns:a16="http://schemas.microsoft.com/office/drawing/2014/main" id="{F911FE11-9B61-499D-A465-D48AE0F4CAB7}"/>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3221;p55">
              <a:extLst>
                <a:ext uri="{FF2B5EF4-FFF2-40B4-BE49-F238E27FC236}">
                  <a16:creationId xmlns:a16="http://schemas.microsoft.com/office/drawing/2014/main" id="{E50B8B3B-3880-4025-BF55-186BBFA36B0E}"/>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3222;p55">
              <a:extLst>
                <a:ext uri="{FF2B5EF4-FFF2-40B4-BE49-F238E27FC236}">
                  <a16:creationId xmlns:a16="http://schemas.microsoft.com/office/drawing/2014/main" id="{9B577D3C-47EE-4D88-909C-85FB13B3420B}"/>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3223;p55">
              <a:extLst>
                <a:ext uri="{FF2B5EF4-FFF2-40B4-BE49-F238E27FC236}">
                  <a16:creationId xmlns:a16="http://schemas.microsoft.com/office/drawing/2014/main" id="{D1F3716D-44B2-4ABD-BB10-C76CECFCC43F}"/>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3224;p55">
              <a:extLst>
                <a:ext uri="{FF2B5EF4-FFF2-40B4-BE49-F238E27FC236}">
                  <a16:creationId xmlns:a16="http://schemas.microsoft.com/office/drawing/2014/main" id="{76B9A736-FCE4-4113-86D9-8EC7FA2FB5A0}"/>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3225;p55">
              <a:extLst>
                <a:ext uri="{FF2B5EF4-FFF2-40B4-BE49-F238E27FC236}">
                  <a16:creationId xmlns:a16="http://schemas.microsoft.com/office/drawing/2014/main" id="{2329FA42-0DF6-47C4-87E8-940A8A9D5E9C}"/>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3226;p55">
              <a:extLst>
                <a:ext uri="{FF2B5EF4-FFF2-40B4-BE49-F238E27FC236}">
                  <a16:creationId xmlns:a16="http://schemas.microsoft.com/office/drawing/2014/main" id="{5C4F0A34-0581-493B-AEBD-849298645723}"/>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3227;p55">
              <a:extLst>
                <a:ext uri="{FF2B5EF4-FFF2-40B4-BE49-F238E27FC236}">
                  <a16:creationId xmlns:a16="http://schemas.microsoft.com/office/drawing/2014/main" id="{D0FF67A8-8410-4BBF-A3FA-E2C447F3D7C0}"/>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3228;p55">
              <a:extLst>
                <a:ext uri="{FF2B5EF4-FFF2-40B4-BE49-F238E27FC236}">
                  <a16:creationId xmlns:a16="http://schemas.microsoft.com/office/drawing/2014/main" id="{20DA9AA9-FD04-49A9-ABB4-78F168CB9F22}"/>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3229;p55">
              <a:extLst>
                <a:ext uri="{FF2B5EF4-FFF2-40B4-BE49-F238E27FC236}">
                  <a16:creationId xmlns:a16="http://schemas.microsoft.com/office/drawing/2014/main" id="{C4C3415E-A010-4579-9B50-4A2661355DAD}"/>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3230;p55">
              <a:extLst>
                <a:ext uri="{FF2B5EF4-FFF2-40B4-BE49-F238E27FC236}">
                  <a16:creationId xmlns:a16="http://schemas.microsoft.com/office/drawing/2014/main" id="{B9671244-DD7E-4DAF-BE44-66E02C6CFDAE}"/>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3231;p55">
              <a:extLst>
                <a:ext uri="{FF2B5EF4-FFF2-40B4-BE49-F238E27FC236}">
                  <a16:creationId xmlns:a16="http://schemas.microsoft.com/office/drawing/2014/main" id="{5F556F59-5EBD-4083-8EDA-BA06AEF43872}"/>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3232;p55">
              <a:extLst>
                <a:ext uri="{FF2B5EF4-FFF2-40B4-BE49-F238E27FC236}">
                  <a16:creationId xmlns:a16="http://schemas.microsoft.com/office/drawing/2014/main" id="{B93D102C-BDF1-4028-8309-4270D35342C7}"/>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3233;p55">
              <a:extLst>
                <a:ext uri="{FF2B5EF4-FFF2-40B4-BE49-F238E27FC236}">
                  <a16:creationId xmlns:a16="http://schemas.microsoft.com/office/drawing/2014/main" id="{AC998CBE-66DB-43C4-95C1-3D61A1502C96}"/>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3234;p55">
              <a:extLst>
                <a:ext uri="{FF2B5EF4-FFF2-40B4-BE49-F238E27FC236}">
                  <a16:creationId xmlns:a16="http://schemas.microsoft.com/office/drawing/2014/main" id="{3F30E24F-27A8-41B8-B313-75D2EE3B663F}"/>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3235;p55">
              <a:extLst>
                <a:ext uri="{FF2B5EF4-FFF2-40B4-BE49-F238E27FC236}">
                  <a16:creationId xmlns:a16="http://schemas.microsoft.com/office/drawing/2014/main" id="{2225F310-C717-40A3-9EC3-1BBED1AFDA80}"/>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3236;p55">
              <a:extLst>
                <a:ext uri="{FF2B5EF4-FFF2-40B4-BE49-F238E27FC236}">
                  <a16:creationId xmlns:a16="http://schemas.microsoft.com/office/drawing/2014/main" id="{90F1A97E-73F0-4E92-8380-BA6739FA0C34}"/>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3237;p55">
              <a:extLst>
                <a:ext uri="{FF2B5EF4-FFF2-40B4-BE49-F238E27FC236}">
                  <a16:creationId xmlns:a16="http://schemas.microsoft.com/office/drawing/2014/main" id="{0E2B1B88-18E1-4E4F-A769-8CDD890F5ABD}"/>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3238;p55">
              <a:extLst>
                <a:ext uri="{FF2B5EF4-FFF2-40B4-BE49-F238E27FC236}">
                  <a16:creationId xmlns:a16="http://schemas.microsoft.com/office/drawing/2014/main" id="{4A90C448-F207-4478-99A5-2CD38CCE64DA}"/>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3239;p55">
              <a:extLst>
                <a:ext uri="{FF2B5EF4-FFF2-40B4-BE49-F238E27FC236}">
                  <a16:creationId xmlns:a16="http://schemas.microsoft.com/office/drawing/2014/main" id="{F25A8CE3-50E5-4C6E-9A6D-0F022A12E60A}"/>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3240;p55">
              <a:extLst>
                <a:ext uri="{FF2B5EF4-FFF2-40B4-BE49-F238E27FC236}">
                  <a16:creationId xmlns:a16="http://schemas.microsoft.com/office/drawing/2014/main" id="{2D61095E-6993-4DD0-8358-569F19375E8C}"/>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3241;p55">
              <a:extLst>
                <a:ext uri="{FF2B5EF4-FFF2-40B4-BE49-F238E27FC236}">
                  <a16:creationId xmlns:a16="http://schemas.microsoft.com/office/drawing/2014/main" id="{F17D2A18-B6E0-44F9-ADA8-589729F21923}"/>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3242;p55">
              <a:extLst>
                <a:ext uri="{FF2B5EF4-FFF2-40B4-BE49-F238E27FC236}">
                  <a16:creationId xmlns:a16="http://schemas.microsoft.com/office/drawing/2014/main" id="{3C5EF97A-F88B-417A-8D3F-7BA623273E92}"/>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3243;p55">
              <a:extLst>
                <a:ext uri="{FF2B5EF4-FFF2-40B4-BE49-F238E27FC236}">
                  <a16:creationId xmlns:a16="http://schemas.microsoft.com/office/drawing/2014/main" id="{5486DA85-8253-4E84-97A0-A0388E742B58}"/>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3244;p55">
              <a:extLst>
                <a:ext uri="{FF2B5EF4-FFF2-40B4-BE49-F238E27FC236}">
                  <a16:creationId xmlns:a16="http://schemas.microsoft.com/office/drawing/2014/main" id="{CAFD83B6-AD44-4A24-8419-35D95F568504}"/>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3245;p55">
              <a:extLst>
                <a:ext uri="{FF2B5EF4-FFF2-40B4-BE49-F238E27FC236}">
                  <a16:creationId xmlns:a16="http://schemas.microsoft.com/office/drawing/2014/main" id="{768DA1F9-0F81-4762-AE2A-E2C23F8C4EFB}"/>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3246;p55">
              <a:extLst>
                <a:ext uri="{FF2B5EF4-FFF2-40B4-BE49-F238E27FC236}">
                  <a16:creationId xmlns:a16="http://schemas.microsoft.com/office/drawing/2014/main" id="{28A6BA1D-6A29-4790-81CB-3D5423AA6AD2}"/>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3247;p55">
              <a:extLst>
                <a:ext uri="{FF2B5EF4-FFF2-40B4-BE49-F238E27FC236}">
                  <a16:creationId xmlns:a16="http://schemas.microsoft.com/office/drawing/2014/main" id="{10A3974D-50E3-4B18-91DF-56C7FFFB49FC}"/>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3248;p55">
              <a:extLst>
                <a:ext uri="{FF2B5EF4-FFF2-40B4-BE49-F238E27FC236}">
                  <a16:creationId xmlns:a16="http://schemas.microsoft.com/office/drawing/2014/main" id="{7CFD1CFC-84F4-45A0-8BCF-4B3F1ED32D8B}"/>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3249;p55">
              <a:extLst>
                <a:ext uri="{FF2B5EF4-FFF2-40B4-BE49-F238E27FC236}">
                  <a16:creationId xmlns:a16="http://schemas.microsoft.com/office/drawing/2014/main" id="{BF97E01F-E70A-466D-B834-767ABA9FC26A}"/>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3250;p55">
              <a:extLst>
                <a:ext uri="{FF2B5EF4-FFF2-40B4-BE49-F238E27FC236}">
                  <a16:creationId xmlns:a16="http://schemas.microsoft.com/office/drawing/2014/main" id="{7C0D1E0A-AB62-4BB5-9E7F-B606288B9140}"/>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3251;p55">
              <a:extLst>
                <a:ext uri="{FF2B5EF4-FFF2-40B4-BE49-F238E27FC236}">
                  <a16:creationId xmlns:a16="http://schemas.microsoft.com/office/drawing/2014/main" id="{45B913B6-7250-4EB4-A773-9C664EE3A5BE}"/>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3252;p55">
              <a:extLst>
                <a:ext uri="{FF2B5EF4-FFF2-40B4-BE49-F238E27FC236}">
                  <a16:creationId xmlns:a16="http://schemas.microsoft.com/office/drawing/2014/main" id="{90ECCFEE-2EA1-4FA2-A3FC-76DEFAEE0491}"/>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3253;p55">
              <a:extLst>
                <a:ext uri="{FF2B5EF4-FFF2-40B4-BE49-F238E27FC236}">
                  <a16:creationId xmlns:a16="http://schemas.microsoft.com/office/drawing/2014/main" id="{DC453206-1458-4FF4-993F-00C38FEED920}"/>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3254;p55">
              <a:extLst>
                <a:ext uri="{FF2B5EF4-FFF2-40B4-BE49-F238E27FC236}">
                  <a16:creationId xmlns:a16="http://schemas.microsoft.com/office/drawing/2014/main" id="{1F2EF71E-2DAB-4D98-ABE6-A85690CB872F}"/>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3255;p55">
              <a:extLst>
                <a:ext uri="{FF2B5EF4-FFF2-40B4-BE49-F238E27FC236}">
                  <a16:creationId xmlns:a16="http://schemas.microsoft.com/office/drawing/2014/main" id="{970B410A-D0D5-49F8-A5DE-192FDA5A3D59}"/>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3256;p55">
              <a:extLst>
                <a:ext uri="{FF2B5EF4-FFF2-40B4-BE49-F238E27FC236}">
                  <a16:creationId xmlns:a16="http://schemas.microsoft.com/office/drawing/2014/main" id="{BA24CA60-C353-489D-A0C1-1080AFF84F15}"/>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3257;p55">
              <a:extLst>
                <a:ext uri="{FF2B5EF4-FFF2-40B4-BE49-F238E27FC236}">
                  <a16:creationId xmlns:a16="http://schemas.microsoft.com/office/drawing/2014/main" id="{00BF0A28-D531-41B5-A5B1-5A6D233DF3B4}"/>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3258;p55">
              <a:extLst>
                <a:ext uri="{FF2B5EF4-FFF2-40B4-BE49-F238E27FC236}">
                  <a16:creationId xmlns:a16="http://schemas.microsoft.com/office/drawing/2014/main" id="{08D1FE81-18BD-4766-BB1C-8CB3BA4D92C0}"/>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259;p55">
              <a:extLst>
                <a:ext uri="{FF2B5EF4-FFF2-40B4-BE49-F238E27FC236}">
                  <a16:creationId xmlns:a16="http://schemas.microsoft.com/office/drawing/2014/main" id="{01566393-2C94-411F-AEE4-0C46C4ABE12B}"/>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260;p55">
              <a:extLst>
                <a:ext uri="{FF2B5EF4-FFF2-40B4-BE49-F238E27FC236}">
                  <a16:creationId xmlns:a16="http://schemas.microsoft.com/office/drawing/2014/main" id="{FE483D63-3384-4C0C-A546-8A440C520CCD}"/>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261;p55">
              <a:extLst>
                <a:ext uri="{FF2B5EF4-FFF2-40B4-BE49-F238E27FC236}">
                  <a16:creationId xmlns:a16="http://schemas.microsoft.com/office/drawing/2014/main" id="{62E86F0D-393E-48E5-ABCD-55498E799E09}"/>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262;p55">
              <a:extLst>
                <a:ext uri="{FF2B5EF4-FFF2-40B4-BE49-F238E27FC236}">
                  <a16:creationId xmlns:a16="http://schemas.microsoft.com/office/drawing/2014/main" id="{C878CE9E-561E-49EC-9650-C06FB9C998DF}"/>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263;p55">
              <a:extLst>
                <a:ext uri="{FF2B5EF4-FFF2-40B4-BE49-F238E27FC236}">
                  <a16:creationId xmlns:a16="http://schemas.microsoft.com/office/drawing/2014/main" id="{C3EE9B23-4933-40CF-BBE7-8F74306102D8}"/>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264;p55">
              <a:extLst>
                <a:ext uri="{FF2B5EF4-FFF2-40B4-BE49-F238E27FC236}">
                  <a16:creationId xmlns:a16="http://schemas.microsoft.com/office/drawing/2014/main" id="{F994C804-DD5B-4525-ABC6-4E8F334342E0}"/>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265;p55">
              <a:extLst>
                <a:ext uri="{FF2B5EF4-FFF2-40B4-BE49-F238E27FC236}">
                  <a16:creationId xmlns:a16="http://schemas.microsoft.com/office/drawing/2014/main" id="{C94D94B9-82F5-409A-B930-EB73F6C44E29}"/>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266;p55">
              <a:extLst>
                <a:ext uri="{FF2B5EF4-FFF2-40B4-BE49-F238E27FC236}">
                  <a16:creationId xmlns:a16="http://schemas.microsoft.com/office/drawing/2014/main" id="{1351410A-ACAF-4F02-A77C-ABA6D3E0B91E}"/>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267;p55">
              <a:extLst>
                <a:ext uri="{FF2B5EF4-FFF2-40B4-BE49-F238E27FC236}">
                  <a16:creationId xmlns:a16="http://schemas.microsoft.com/office/drawing/2014/main" id="{969F265B-27C0-4238-9C21-7A44C87307D9}"/>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3268;p55">
              <a:extLst>
                <a:ext uri="{FF2B5EF4-FFF2-40B4-BE49-F238E27FC236}">
                  <a16:creationId xmlns:a16="http://schemas.microsoft.com/office/drawing/2014/main" id="{D6A98882-5F90-4702-9A5F-858DD8913B4E}"/>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269;p55">
              <a:extLst>
                <a:ext uri="{FF2B5EF4-FFF2-40B4-BE49-F238E27FC236}">
                  <a16:creationId xmlns:a16="http://schemas.microsoft.com/office/drawing/2014/main" id="{652C7807-3D92-4810-BFD2-F6EC59967DBA}"/>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270;p55">
              <a:extLst>
                <a:ext uri="{FF2B5EF4-FFF2-40B4-BE49-F238E27FC236}">
                  <a16:creationId xmlns:a16="http://schemas.microsoft.com/office/drawing/2014/main" id="{82C71F89-5034-492A-8B4C-C02888420D98}"/>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271;p55">
              <a:extLst>
                <a:ext uri="{FF2B5EF4-FFF2-40B4-BE49-F238E27FC236}">
                  <a16:creationId xmlns:a16="http://schemas.microsoft.com/office/drawing/2014/main" id="{D88FA5C4-3C66-4B2F-A109-1EF66E9340B1}"/>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272;p55">
              <a:extLst>
                <a:ext uri="{FF2B5EF4-FFF2-40B4-BE49-F238E27FC236}">
                  <a16:creationId xmlns:a16="http://schemas.microsoft.com/office/drawing/2014/main" id="{52F96045-8C74-4992-B96B-1BB6714CFEAA}"/>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273;p55">
              <a:extLst>
                <a:ext uri="{FF2B5EF4-FFF2-40B4-BE49-F238E27FC236}">
                  <a16:creationId xmlns:a16="http://schemas.microsoft.com/office/drawing/2014/main" id="{460300D1-20BA-4B4F-BE87-D8D7329F4D98}"/>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274;p55">
              <a:extLst>
                <a:ext uri="{FF2B5EF4-FFF2-40B4-BE49-F238E27FC236}">
                  <a16:creationId xmlns:a16="http://schemas.microsoft.com/office/drawing/2014/main" id="{71E8B0C5-A766-4925-9188-60021DD9A225}"/>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275;p55">
              <a:extLst>
                <a:ext uri="{FF2B5EF4-FFF2-40B4-BE49-F238E27FC236}">
                  <a16:creationId xmlns:a16="http://schemas.microsoft.com/office/drawing/2014/main" id="{B97394FE-D1B1-4510-8C1C-A50D5B970AE9}"/>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276;p55">
              <a:extLst>
                <a:ext uri="{FF2B5EF4-FFF2-40B4-BE49-F238E27FC236}">
                  <a16:creationId xmlns:a16="http://schemas.microsoft.com/office/drawing/2014/main" id="{C1D0AC9E-6488-4E9B-9C91-57923CF00AD5}"/>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277;p55">
              <a:extLst>
                <a:ext uri="{FF2B5EF4-FFF2-40B4-BE49-F238E27FC236}">
                  <a16:creationId xmlns:a16="http://schemas.microsoft.com/office/drawing/2014/main" id="{663F506B-57D1-49BE-939E-D5AEEBD73107}"/>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278;p55">
              <a:extLst>
                <a:ext uri="{FF2B5EF4-FFF2-40B4-BE49-F238E27FC236}">
                  <a16:creationId xmlns:a16="http://schemas.microsoft.com/office/drawing/2014/main" id="{9DB4B090-1119-4CFF-B1A5-EFC0151E3289}"/>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279;p55">
              <a:extLst>
                <a:ext uri="{FF2B5EF4-FFF2-40B4-BE49-F238E27FC236}">
                  <a16:creationId xmlns:a16="http://schemas.microsoft.com/office/drawing/2014/main" id="{13980441-9591-4E8D-8AAD-F4181B371B6C}"/>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280;p55">
              <a:extLst>
                <a:ext uri="{FF2B5EF4-FFF2-40B4-BE49-F238E27FC236}">
                  <a16:creationId xmlns:a16="http://schemas.microsoft.com/office/drawing/2014/main" id="{3E668564-FC4F-4874-A8D9-C818F3E90EF6}"/>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281;p55">
              <a:extLst>
                <a:ext uri="{FF2B5EF4-FFF2-40B4-BE49-F238E27FC236}">
                  <a16:creationId xmlns:a16="http://schemas.microsoft.com/office/drawing/2014/main" id="{991F653D-29ED-4DB7-8B50-C1D44F7B457A}"/>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282;p55">
              <a:extLst>
                <a:ext uri="{FF2B5EF4-FFF2-40B4-BE49-F238E27FC236}">
                  <a16:creationId xmlns:a16="http://schemas.microsoft.com/office/drawing/2014/main" id="{18793FED-1300-447B-8FE8-8D8E7299AB49}"/>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283;p55">
              <a:extLst>
                <a:ext uri="{FF2B5EF4-FFF2-40B4-BE49-F238E27FC236}">
                  <a16:creationId xmlns:a16="http://schemas.microsoft.com/office/drawing/2014/main" id="{0BBC2D4C-CA28-46F4-B48D-7C8C004B4663}"/>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284;p55">
              <a:extLst>
                <a:ext uri="{FF2B5EF4-FFF2-40B4-BE49-F238E27FC236}">
                  <a16:creationId xmlns:a16="http://schemas.microsoft.com/office/drawing/2014/main" id="{DAE9E563-222F-4814-8D49-58EFA3260044}"/>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3285;p55">
              <a:extLst>
                <a:ext uri="{FF2B5EF4-FFF2-40B4-BE49-F238E27FC236}">
                  <a16:creationId xmlns:a16="http://schemas.microsoft.com/office/drawing/2014/main" id="{1247C135-5D32-4827-9087-79E37FBCB9A2}"/>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3286;p55">
              <a:extLst>
                <a:ext uri="{FF2B5EF4-FFF2-40B4-BE49-F238E27FC236}">
                  <a16:creationId xmlns:a16="http://schemas.microsoft.com/office/drawing/2014/main" id="{2B9DABD4-8D31-4210-A357-DED83640629F}"/>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3287;p55">
              <a:extLst>
                <a:ext uri="{FF2B5EF4-FFF2-40B4-BE49-F238E27FC236}">
                  <a16:creationId xmlns:a16="http://schemas.microsoft.com/office/drawing/2014/main" id="{C477D63B-BD4C-41AD-872E-55B8691797B0}"/>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3288;p55">
              <a:extLst>
                <a:ext uri="{FF2B5EF4-FFF2-40B4-BE49-F238E27FC236}">
                  <a16:creationId xmlns:a16="http://schemas.microsoft.com/office/drawing/2014/main" id="{DAB40668-8836-4D6F-8EEA-DC9216810B04}"/>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3289;p55">
              <a:extLst>
                <a:ext uri="{FF2B5EF4-FFF2-40B4-BE49-F238E27FC236}">
                  <a16:creationId xmlns:a16="http://schemas.microsoft.com/office/drawing/2014/main" id="{E6BC66B5-80E2-439F-A6AC-10594A6035EA}"/>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3290;p55">
              <a:extLst>
                <a:ext uri="{FF2B5EF4-FFF2-40B4-BE49-F238E27FC236}">
                  <a16:creationId xmlns:a16="http://schemas.microsoft.com/office/drawing/2014/main" id="{1878E1E8-8625-41D9-A21D-4F202BFEF763}"/>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3291;p55">
              <a:extLst>
                <a:ext uri="{FF2B5EF4-FFF2-40B4-BE49-F238E27FC236}">
                  <a16:creationId xmlns:a16="http://schemas.microsoft.com/office/drawing/2014/main" id="{EFF897CA-FB12-45CC-9FB3-6C3D2ACB4C82}"/>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3292;p55">
              <a:extLst>
                <a:ext uri="{FF2B5EF4-FFF2-40B4-BE49-F238E27FC236}">
                  <a16:creationId xmlns:a16="http://schemas.microsoft.com/office/drawing/2014/main" id="{0436D361-5821-4DE0-B28B-3255D0AD3F8B}"/>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3293;p55">
              <a:extLst>
                <a:ext uri="{FF2B5EF4-FFF2-40B4-BE49-F238E27FC236}">
                  <a16:creationId xmlns:a16="http://schemas.microsoft.com/office/drawing/2014/main" id="{569E635C-AE71-4783-9622-DEFF71E39278}"/>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3294;p55">
              <a:extLst>
                <a:ext uri="{FF2B5EF4-FFF2-40B4-BE49-F238E27FC236}">
                  <a16:creationId xmlns:a16="http://schemas.microsoft.com/office/drawing/2014/main" id="{CF1585CA-84D8-4126-9694-E5ABC7534C91}"/>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3295;p55">
              <a:extLst>
                <a:ext uri="{FF2B5EF4-FFF2-40B4-BE49-F238E27FC236}">
                  <a16:creationId xmlns:a16="http://schemas.microsoft.com/office/drawing/2014/main" id="{379920BD-F29D-42BB-BB07-322A0D7F6AD1}"/>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3296;p55">
              <a:extLst>
                <a:ext uri="{FF2B5EF4-FFF2-40B4-BE49-F238E27FC236}">
                  <a16:creationId xmlns:a16="http://schemas.microsoft.com/office/drawing/2014/main" id="{70491C2C-8CF5-447E-98A6-CDEF41B7B9D4}"/>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3297;p55">
              <a:extLst>
                <a:ext uri="{FF2B5EF4-FFF2-40B4-BE49-F238E27FC236}">
                  <a16:creationId xmlns:a16="http://schemas.microsoft.com/office/drawing/2014/main" id="{D13E36FC-48D4-4EFA-8B4E-F9122C58069C}"/>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3298;p55">
              <a:extLst>
                <a:ext uri="{FF2B5EF4-FFF2-40B4-BE49-F238E27FC236}">
                  <a16:creationId xmlns:a16="http://schemas.microsoft.com/office/drawing/2014/main" id="{3E29BC83-C3D5-4444-91C6-31093EE4E043}"/>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3299;p55">
              <a:extLst>
                <a:ext uri="{FF2B5EF4-FFF2-40B4-BE49-F238E27FC236}">
                  <a16:creationId xmlns:a16="http://schemas.microsoft.com/office/drawing/2014/main" id="{A9876C40-C712-4DB6-8ED3-BA97D2511B5E}"/>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3300;p55">
              <a:extLst>
                <a:ext uri="{FF2B5EF4-FFF2-40B4-BE49-F238E27FC236}">
                  <a16:creationId xmlns:a16="http://schemas.microsoft.com/office/drawing/2014/main" id="{667B1219-5B97-4E56-8D26-85D33AF1352D}"/>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3301;p55">
              <a:extLst>
                <a:ext uri="{FF2B5EF4-FFF2-40B4-BE49-F238E27FC236}">
                  <a16:creationId xmlns:a16="http://schemas.microsoft.com/office/drawing/2014/main" id="{932D1157-4515-4E05-8865-03AC9239DAA6}"/>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3302;p55">
              <a:extLst>
                <a:ext uri="{FF2B5EF4-FFF2-40B4-BE49-F238E27FC236}">
                  <a16:creationId xmlns:a16="http://schemas.microsoft.com/office/drawing/2014/main" id="{E7C60635-6311-4150-8684-B4D550CB142A}"/>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3303;p55">
              <a:extLst>
                <a:ext uri="{FF2B5EF4-FFF2-40B4-BE49-F238E27FC236}">
                  <a16:creationId xmlns:a16="http://schemas.microsoft.com/office/drawing/2014/main" id="{6BEB6506-158E-4C2B-BBD3-AFDD8F5D370A}"/>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3304;p55">
              <a:extLst>
                <a:ext uri="{FF2B5EF4-FFF2-40B4-BE49-F238E27FC236}">
                  <a16:creationId xmlns:a16="http://schemas.microsoft.com/office/drawing/2014/main" id="{221B65D3-D418-4D45-A666-41210FD70A72}"/>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3305;p55">
              <a:extLst>
                <a:ext uri="{FF2B5EF4-FFF2-40B4-BE49-F238E27FC236}">
                  <a16:creationId xmlns:a16="http://schemas.microsoft.com/office/drawing/2014/main" id="{3E27F819-3DF3-4D70-AA67-09245930E068}"/>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3306;p55">
              <a:extLst>
                <a:ext uri="{FF2B5EF4-FFF2-40B4-BE49-F238E27FC236}">
                  <a16:creationId xmlns:a16="http://schemas.microsoft.com/office/drawing/2014/main" id="{44F46029-2285-455D-A744-CC0FB1E86114}"/>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3307;p55">
              <a:extLst>
                <a:ext uri="{FF2B5EF4-FFF2-40B4-BE49-F238E27FC236}">
                  <a16:creationId xmlns:a16="http://schemas.microsoft.com/office/drawing/2014/main" id="{4A60495C-C131-4548-806B-FF6C63A29023}"/>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3308;p55">
              <a:extLst>
                <a:ext uri="{FF2B5EF4-FFF2-40B4-BE49-F238E27FC236}">
                  <a16:creationId xmlns:a16="http://schemas.microsoft.com/office/drawing/2014/main" id="{60F84650-5735-4C9C-B281-E7C4E6EFC901}"/>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3309;p55">
              <a:extLst>
                <a:ext uri="{FF2B5EF4-FFF2-40B4-BE49-F238E27FC236}">
                  <a16:creationId xmlns:a16="http://schemas.microsoft.com/office/drawing/2014/main" id="{FF2C99A2-33A3-44AC-9759-C191BDB07DC4}"/>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3310;p55">
              <a:extLst>
                <a:ext uri="{FF2B5EF4-FFF2-40B4-BE49-F238E27FC236}">
                  <a16:creationId xmlns:a16="http://schemas.microsoft.com/office/drawing/2014/main" id="{ADEA4A46-9186-43D3-BC9E-69FEA303BCF5}"/>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3311;p55">
              <a:extLst>
                <a:ext uri="{FF2B5EF4-FFF2-40B4-BE49-F238E27FC236}">
                  <a16:creationId xmlns:a16="http://schemas.microsoft.com/office/drawing/2014/main" id="{9698BA73-C2D8-45D1-ADE4-46BAC92CE2FC}"/>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3312;p55">
              <a:extLst>
                <a:ext uri="{FF2B5EF4-FFF2-40B4-BE49-F238E27FC236}">
                  <a16:creationId xmlns:a16="http://schemas.microsoft.com/office/drawing/2014/main" id="{E2561522-BFC4-4D4B-8EEB-ED3EBDB7C476}"/>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3313;p55">
              <a:extLst>
                <a:ext uri="{FF2B5EF4-FFF2-40B4-BE49-F238E27FC236}">
                  <a16:creationId xmlns:a16="http://schemas.microsoft.com/office/drawing/2014/main" id="{C490E9DE-8B00-461C-BF92-AD953B5F292C}"/>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3314;p55">
              <a:extLst>
                <a:ext uri="{FF2B5EF4-FFF2-40B4-BE49-F238E27FC236}">
                  <a16:creationId xmlns:a16="http://schemas.microsoft.com/office/drawing/2014/main" id="{D2B727B7-B859-49BA-8EAA-519219D67093}"/>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3315;p55">
              <a:extLst>
                <a:ext uri="{FF2B5EF4-FFF2-40B4-BE49-F238E27FC236}">
                  <a16:creationId xmlns:a16="http://schemas.microsoft.com/office/drawing/2014/main" id="{F5ADD956-0BE1-4BCB-919A-9F446DED1F02}"/>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3316;p55">
              <a:extLst>
                <a:ext uri="{FF2B5EF4-FFF2-40B4-BE49-F238E27FC236}">
                  <a16:creationId xmlns:a16="http://schemas.microsoft.com/office/drawing/2014/main" id="{BC816783-B500-4972-969D-840EBAB242B6}"/>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3317;p55">
              <a:extLst>
                <a:ext uri="{FF2B5EF4-FFF2-40B4-BE49-F238E27FC236}">
                  <a16:creationId xmlns:a16="http://schemas.microsoft.com/office/drawing/2014/main" id="{64B59896-149D-4BD8-9AD8-79D99509E169}"/>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3318;p55">
              <a:extLst>
                <a:ext uri="{FF2B5EF4-FFF2-40B4-BE49-F238E27FC236}">
                  <a16:creationId xmlns:a16="http://schemas.microsoft.com/office/drawing/2014/main" id="{269D010A-AEDB-445D-97F3-FFDC3BF1DB38}"/>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3319;p55">
              <a:extLst>
                <a:ext uri="{FF2B5EF4-FFF2-40B4-BE49-F238E27FC236}">
                  <a16:creationId xmlns:a16="http://schemas.microsoft.com/office/drawing/2014/main" id="{54509AA9-738B-4060-B912-5A096D27A9B8}"/>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3320;p55">
              <a:extLst>
                <a:ext uri="{FF2B5EF4-FFF2-40B4-BE49-F238E27FC236}">
                  <a16:creationId xmlns:a16="http://schemas.microsoft.com/office/drawing/2014/main" id="{1BF12F0B-4266-4E76-9107-9FE48DE09A12}"/>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3321;p55">
              <a:extLst>
                <a:ext uri="{FF2B5EF4-FFF2-40B4-BE49-F238E27FC236}">
                  <a16:creationId xmlns:a16="http://schemas.microsoft.com/office/drawing/2014/main" id="{59490258-B960-4ED0-B599-03118D0730E9}"/>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3322;p55">
              <a:extLst>
                <a:ext uri="{FF2B5EF4-FFF2-40B4-BE49-F238E27FC236}">
                  <a16:creationId xmlns:a16="http://schemas.microsoft.com/office/drawing/2014/main" id="{AE310CD4-9D4A-4A7D-8D48-265FCBB763AF}"/>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3323;p55">
              <a:extLst>
                <a:ext uri="{FF2B5EF4-FFF2-40B4-BE49-F238E27FC236}">
                  <a16:creationId xmlns:a16="http://schemas.microsoft.com/office/drawing/2014/main" id="{60FEE8EC-E9A9-4105-B318-F68DE5B2F991}"/>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3324;p55">
              <a:extLst>
                <a:ext uri="{FF2B5EF4-FFF2-40B4-BE49-F238E27FC236}">
                  <a16:creationId xmlns:a16="http://schemas.microsoft.com/office/drawing/2014/main" id="{BD5FA68B-D1E4-4368-83CA-63D115C3EA9C}"/>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3325;p55">
              <a:extLst>
                <a:ext uri="{FF2B5EF4-FFF2-40B4-BE49-F238E27FC236}">
                  <a16:creationId xmlns:a16="http://schemas.microsoft.com/office/drawing/2014/main" id="{FE9F0FAD-44AC-449B-B49B-A01D7FA2AC94}"/>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3326;p55">
              <a:extLst>
                <a:ext uri="{FF2B5EF4-FFF2-40B4-BE49-F238E27FC236}">
                  <a16:creationId xmlns:a16="http://schemas.microsoft.com/office/drawing/2014/main" id="{C7D5326D-AB97-4C0A-A145-3BAB13FF5D17}"/>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3327;p55">
              <a:extLst>
                <a:ext uri="{FF2B5EF4-FFF2-40B4-BE49-F238E27FC236}">
                  <a16:creationId xmlns:a16="http://schemas.microsoft.com/office/drawing/2014/main" id="{EE5D5848-7E73-465E-9F64-21A014F696F4}"/>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3328;p55">
              <a:extLst>
                <a:ext uri="{FF2B5EF4-FFF2-40B4-BE49-F238E27FC236}">
                  <a16:creationId xmlns:a16="http://schemas.microsoft.com/office/drawing/2014/main" id="{A80610F5-5319-402E-95F7-F807A1490CE9}"/>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3329;p55">
              <a:extLst>
                <a:ext uri="{FF2B5EF4-FFF2-40B4-BE49-F238E27FC236}">
                  <a16:creationId xmlns:a16="http://schemas.microsoft.com/office/drawing/2014/main" id="{4C1B8986-F648-4B0D-917C-883869AAB005}"/>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3330;p55">
              <a:extLst>
                <a:ext uri="{FF2B5EF4-FFF2-40B4-BE49-F238E27FC236}">
                  <a16:creationId xmlns:a16="http://schemas.microsoft.com/office/drawing/2014/main" id="{D641A6E7-7F07-46A6-A541-5452F3F78E94}"/>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3331;p55">
              <a:extLst>
                <a:ext uri="{FF2B5EF4-FFF2-40B4-BE49-F238E27FC236}">
                  <a16:creationId xmlns:a16="http://schemas.microsoft.com/office/drawing/2014/main" id="{BA3B26D3-562A-4329-B03C-6B910AEFA80C}"/>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3332;p55">
              <a:extLst>
                <a:ext uri="{FF2B5EF4-FFF2-40B4-BE49-F238E27FC236}">
                  <a16:creationId xmlns:a16="http://schemas.microsoft.com/office/drawing/2014/main" id="{61C6CA72-E995-48E9-BA71-9CE3D87D9399}"/>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3333;p55">
              <a:extLst>
                <a:ext uri="{FF2B5EF4-FFF2-40B4-BE49-F238E27FC236}">
                  <a16:creationId xmlns:a16="http://schemas.microsoft.com/office/drawing/2014/main" id="{DEA5A5BD-9BB1-43A3-8C1A-1A46BFD3E04C}"/>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3334;p55">
              <a:extLst>
                <a:ext uri="{FF2B5EF4-FFF2-40B4-BE49-F238E27FC236}">
                  <a16:creationId xmlns:a16="http://schemas.microsoft.com/office/drawing/2014/main" id="{E66953A5-5427-4763-8B0E-8F6696B6D316}"/>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3335;p55">
              <a:extLst>
                <a:ext uri="{FF2B5EF4-FFF2-40B4-BE49-F238E27FC236}">
                  <a16:creationId xmlns:a16="http://schemas.microsoft.com/office/drawing/2014/main" id="{BE80440B-26ED-4EA2-BF85-AC900F0BD9C1}"/>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3336;p55">
              <a:extLst>
                <a:ext uri="{FF2B5EF4-FFF2-40B4-BE49-F238E27FC236}">
                  <a16:creationId xmlns:a16="http://schemas.microsoft.com/office/drawing/2014/main" id="{DA275EB4-BB06-4787-8B3C-792C03A7D624}"/>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3337;p55">
              <a:extLst>
                <a:ext uri="{FF2B5EF4-FFF2-40B4-BE49-F238E27FC236}">
                  <a16:creationId xmlns:a16="http://schemas.microsoft.com/office/drawing/2014/main" id="{8B2E8720-7DA7-4BF8-88EC-220DD2D28711}"/>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3338;p55">
              <a:extLst>
                <a:ext uri="{FF2B5EF4-FFF2-40B4-BE49-F238E27FC236}">
                  <a16:creationId xmlns:a16="http://schemas.microsoft.com/office/drawing/2014/main" id="{5DC81D12-06FE-4191-87E5-FA49230E06FA}"/>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3339;p55">
              <a:extLst>
                <a:ext uri="{FF2B5EF4-FFF2-40B4-BE49-F238E27FC236}">
                  <a16:creationId xmlns:a16="http://schemas.microsoft.com/office/drawing/2014/main" id="{1C05A8A7-A7DD-4E22-91EA-C0270C640D88}"/>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3340;p55">
              <a:extLst>
                <a:ext uri="{FF2B5EF4-FFF2-40B4-BE49-F238E27FC236}">
                  <a16:creationId xmlns:a16="http://schemas.microsoft.com/office/drawing/2014/main" id="{DBD892F6-5BE0-4CB9-AADE-483B3127BE88}"/>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3341;p55">
              <a:extLst>
                <a:ext uri="{FF2B5EF4-FFF2-40B4-BE49-F238E27FC236}">
                  <a16:creationId xmlns:a16="http://schemas.microsoft.com/office/drawing/2014/main" id="{23471AB9-C7D6-41E7-9035-F91D4DFF12D8}"/>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3342;p55">
              <a:extLst>
                <a:ext uri="{FF2B5EF4-FFF2-40B4-BE49-F238E27FC236}">
                  <a16:creationId xmlns:a16="http://schemas.microsoft.com/office/drawing/2014/main" id="{0D735929-86FB-496B-A11A-1FD0DA7ADCB7}"/>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3343;p55">
              <a:extLst>
                <a:ext uri="{FF2B5EF4-FFF2-40B4-BE49-F238E27FC236}">
                  <a16:creationId xmlns:a16="http://schemas.microsoft.com/office/drawing/2014/main" id="{F6A8DFFA-6041-4487-9EC2-D752C8D47B35}"/>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3344;p55">
              <a:extLst>
                <a:ext uri="{FF2B5EF4-FFF2-40B4-BE49-F238E27FC236}">
                  <a16:creationId xmlns:a16="http://schemas.microsoft.com/office/drawing/2014/main" id="{FF71F130-D2BE-4A2B-84DC-DCBE2139F085}"/>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3345;p55">
              <a:extLst>
                <a:ext uri="{FF2B5EF4-FFF2-40B4-BE49-F238E27FC236}">
                  <a16:creationId xmlns:a16="http://schemas.microsoft.com/office/drawing/2014/main" id="{58614541-5C03-487C-925B-3BCCD6AF968F}"/>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3346;p55">
              <a:extLst>
                <a:ext uri="{FF2B5EF4-FFF2-40B4-BE49-F238E27FC236}">
                  <a16:creationId xmlns:a16="http://schemas.microsoft.com/office/drawing/2014/main" id="{00529B86-6B39-4641-93BF-D079A399F00F}"/>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3347;p55">
              <a:extLst>
                <a:ext uri="{FF2B5EF4-FFF2-40B4-BE49-F238E27FC236}">
                  <a16:creationId xmlns:a16="http://schemas.microsoft.com/office/drawing/2014/main" id="{CFF2F6C6-244D-4A83-9477-CF067B828E6D}"/>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3348;p55">
              <a:extLst>
                <a:ext uri="{FF2B5EF4-FFF2-40B4-BE49-F238E27FC236}">
                  <a16:creationId xmlns:a16="http://schemas.microsoft.com/office/drawing/2014/main" id="{663931B6-F884-4C03-9EDA-20791841C118}"/>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3349;p55">
              <a:extLst>
                <a:ext uri="{FF2B5EF4-FFF2-40B4-BE49-F238E27FC236}">
                  <a16:creationId xmlns:a16="http://schemas.microsoft.com/office/drawing/2014/main" id="{30F2D16C-3B5D-47BA-9FE5-A86442431C01}"/>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350;p55">
              <a:extLst>
                <a:ext uri="{FF2B5EF4-FFF2-40B4-BE49-F238E27FC236}">
                  <a16:creationId xmlns:a16="http://schemas.microsoft.com/office/drawing/2014/main" id="{B0A9137B-E18F-478D-98FC-AE6ECE5A21BD}"/>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351;p55">
              <a:extLst>
                <a:ext uri="{FF2B5EF4-FFF2-40B4-BE49-F238E27FC236}">
                  <a16:creationId xmlns:a16="http://schemas.microsoft.com/office/drawing/2014/main" id="{74831342-1698-45A3-8ADB-785D345E4A22}"/>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352;p55">
              <a:extLst>
                <a:ext uri="{FF2B5EF4-FFF2-40B4-BE49-F238E27FC236}">
                  <a16:creationId xmlns:a16="http://schemas.microsoft.com/office/drawing/2014/main" id="{20FB77CD-58C1-4E42-8E8C-7F030C08554D}"/>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353;p55">
              <a:extLst>
                <a:ext uri="{FF2B5EF4-FFF2-40B4-BE49-F238E27FC236}">
                  <a16:creationId xmlns:a16="http://schemas.microsoft.com/office/drawing/2014/main" id="{01E4F01E-F32E-4012-8892-CF24896E4BEE}"/>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354;p55">
              <a:extLst>
                <a:ext uri="{FF2B5EF4-FFF2-40B4-BE49-F238E27FC236}">
                  <a16:creationId xmlns:a16="http://schemas.microsoft.com/office/drawing/2014/main" id="{325D5EDF-483B-489B-BFBA-1C29F6B5B625}"/>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3355;p55">
              <a:extLst>
                <a:ext uri="{FF2B5EF4-FFF2-40B4-BE49-F238E27FC236}">
                  <a16:creationId xmlns:a16="http://schemas.microsoft.com/office/drawing/2014/main" id="{28D1F262-DEF2-408B-A4EC-39965516EA08}"/>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3356;p55">
              <a:extLst>
                <a:ext uri="{FF2B5EF4-FFF2-40B4-BE49-F238E27FC236}">
                  <a16:creationId xmlns:a16="http://schemas.microsoft.com/office/drawing/2014/main" id="{60B5B16C-A6AF-461F-AA6E-8158203E711B}"/>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3357;p55">
              <a:extLst>
                <a:ext uri="{FF2B5EF4-FFF2-40B4-BE49-F238E27FC236}">
                  <a16:creationId xmlns:a16="http://schemas.microsoft.com/office/drawing/2014/main" id="{AF495EDA-3F20-47B7-96E2-91BAD5388831}"/>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3358;p55">
              <a:extLst>
                <a:ext uri="{FF2B5EF4-FFF2-40B4-BE49-F238E27FC236}">
                  <a16:creationId xmlns:a16="http://schemas.microsoft.com/office/drawing/2014/main" id="{2F516259-3D49-4301-A7A9-C621B4717570}"/>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3359;p55">
              <a:extLst>
                <a:ext uri="{FF2B5EF4-FFF2-40B4-BE49-F238E27FC236}">
                  <a16:creationId xmlns:a16="http://schemas.microsoft.com/office/drawing/2014/main" id="{263CBF7D-7821-4249-BDB5-82C1D7684C81}"/>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3360;p55">
              <a:extLst>
                <a:ext uri="{FF2B5EF4-FFF2-40B4-BE49-F238E27FC236}">
                  <a16:creationId xmlns:a16="http://schemas.microsoft.com/office/drawing/2014/main" id="{B45A6BB3-13F0-427A-8D16-A412163B56CF}"/>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3361;p55">
              <a:extLst>
                <a:ext uri="{FF2B5EF4-FFF2-40B4-BE49-F238E27FC236}">
                  <a16:creationId xmlns:a16="http://schemas.microsoft.com/office/drawing/2014/main" id="{21B7B530-879A-4ECF-9331-BC986D589573}"/>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3362;p55">
              <a:extLst>
                <a:ext uri="{FF2B5EF4-FFF2-40B4-BE49-F238E27FC236}">
                  <a16:creationId xmlns:a16="http://schemas.microsoft.com/office/drawing/2014/main" id="{0901833D-1B70-4971-8D31-FFBE9604953C}"/>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3363;p55">
              <a:extLst>
                <a:ext uri="{FF2B5EF4-FFF2-40B4-BE49-F238E27FC236}">
                  <a16:creationId xmlns:a16="http://schemas.microsoft.com/office/drawing/2014/main" id="{348DD8DE-491A-4251-8F26-97BB9A05E8B0}"/>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3364;p55">
              <a:extLst>
                <a:ext uri="{FF2B5EF4-FFF2-40B4-BE49-F238E27FC236}">
                  <a16:creationId xmlns:a16="http://schemas.microsoft.com/office/drawing/2014/main" id="{2FEDA0D2-F94F-4746-9424-14B9C5469093}"/>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3365;p55">
              <a:extLst>
                <a:ext uri="{FF2B5EF4-FFF2-40B4-BE49-F238E27FC236}">
                  <a16:creationId xmlns:a16="http://schemas.microsoft.com/office/drawing/2014/main" id="{7B332F33-CA01-46B1-A735-0B9764F3272D}"/>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3366;p55">
              <a:extLst>
                <a:ext uri="{FF2B5EF4-FFF2-40B4-BE49-F238E27FC236}">
                  <a16:creationId xmlns:a16="http://schemas.microsoft.com/office/drawing/2014/main" id="{5D27142F-6FD5-4095-86D2-A29EDB827395}"/>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3367;p55">
              <a:extLst>
                <a:ext uri="{FF2B5EF4-FFF2-40B4-BE49-F238E27FC236}">
                  <a16:creationId xmlns:a16="http://schemas.microsoft.com/office/drawing/2014/main" id="{C915D159-8BB4-4846-82A6-7299A7573B89}"/>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3368;p55">
              <a:extLst>
                <a:ext uri="{FF2B5EF4-FFF2-40B4-BE49-F238E27FC236}">
                  <a16:creationId xmlns:a16="http://schemas.microsoft.com/office/drawing/2014/main" id="{D3F0F7D2-0B4A-4E50-8B6B-1D800508460B}"/>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3369;p55">
              <a:extLst>
                <a:ext uri="{FF2B5EF4-FFF2-40B4-BE49-F238E27FC236}">
                  <a16:creationId xmlns:a16="http://schemas.microsoft.com/office/drawing/2014/main" id="{08D612C4-707D-4C8F-9585-5CF2AD701862}"/>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3370;p55">
              <a:extLst>
                <a:ext uri="{FF2B5EF4-FFF2-40B4-BE49-F238E27FC236}">
                  <a16:creationId xmlns:a16="http://schemas.microsoft.com/office/drawing/2014/main" id="{D31F5DEC-A3D4-47DE-8548-62DBEBF021AC}"/>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3371;p55">
              <a:extLst>
                <a:ext uri="{FF2B5EF4-FFF2-40B4-BE49-F238E27FC236}">
                  <a16:creationId xmlns:a16="http://schemas.microsoft.com/office/drawing/2014/main" id="{68EDDE59-D6A5-4B25-ADB1-9D86070079C0}"/>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3372;p55">
              <a:extLst>
                <a:ext uri="{FF2B5EF4-FFF2-40B4-BE49-F238E27FC236}">
                  <a16:creationId xmlns:a16="http://schemas.microsoft.com/office/drawing/2014/main" id="{84897599-F54A-4D67-8B5E-9674C1006643}"/>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3373;p55">
              <a:extLst>
                <a:ext uri="{FF2B5EF4-FFF2-40B4-BE49-F238E27FC236}">
                  <a16:creationId xmlns:a16="http://schemas.microsoft.com/office/drawing/2014/main" id="{0301A2F9-8665-4F61-A043-D2DFA249C7F7}"/>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3374;p55">
              <a:extLst>
                <a:ext uri="{FF2B5EF4-FFF2-40B4-BE49-F238E27FC236}">
                  <a16:creationId xmlns:a16="http://schemas.microsoft.com/office/drawing/2014/main" id="{818FF8DC-D2DA-4029-BC69-07AAB4AE59F6}"/>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3375;p55">
              <a:extLst>
                <a:ext uri="{FF2B5EF4-FFF2-40B4-BE49-F238E27FC236}">
                  <a16:creationId xmlns:a16="http://schemas.microsoft.com/office/drawing/2014/main" id="{7F11BC68-EDBE-4F8E-BAFD-503328123298}"/>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3376;p55">
              <a:extLst>
                <a:ext uri="{FF2B5EF4-FFF2-40B4-BE49-F238E27FC236}">
                  <a16:creationId xmlns:a16="http://schemas.microsoft.com/office/drawing/2014/main" id="{542E9063-AE46-4128-8AC0-7745F65EA89D}"/>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3377;p55">
              <a:extLst>
                <a:ext uri="{FF2B5EF4-FFF2-40B4-BE49-F238E27FC236}">
                  <a16:creationId xmlns:a16="http://schemas.microsoft.com/office/drawing/2014/main" id="{D8D4BC12-24A7-4E89-A162-C0636DBDD349}"/>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3378;p55">
              <a:extLst>
                <a:ext uri="{FF2B5EF4-FFF2-40B4-BE49-F238E27FC236}">
                  <a16:creationId xmlns:a16="http://schemas.microsoft.com/office/drawing/2014/main" id="{B8E5CAC7-5748-4781-A6F6-67C521D21FB2}"/>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3379;p55">
              <a:extLst>
                <a:ext uri="{FF2B5EF4-FFF2-40B4-BE49-F238E27FC236}">
                  <a16:creationId xmlns:a16="http://schemas.microsoft.com/office/drawing/2014/main" id="{E90626AA-FA03-4672-88BE-6884832B2AD1}"/>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3380;p55">
              <a:extLst>
                <a:ext uri="{FF2B5EF4-FFF2-40B4-BE49-F238E27FC236}">
                  <a16:creationId xmlns:a16="http://schemas.microsoft.com/office/drawing/2014/main" id="{037185BF-0FCF-4531-8C57-4E458AFA265C}"/>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3381;p55">
              <a:extLst>
                <a:ext uri="{FF2B5EF4-FFF2-40B4-BE49-F238E27FC236}">
                  <a16:creationId xmlns:a16="http://schemas.microsoft.com/office/drawing/2014/main" id="{9A2FD54E-42B7-4E44-83BA-114F7DAFE9CC}"/>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3382;p55">
              <a:extLst>
                <a:ext uri="{FF2B5EF4-FFF2-40B4-BE49-F238E27FC236}">
                  <a16:creationId xmlns:a16="http://schemas.microsoft.com/office/drawing/2014/main" id="{A2CC885C-1D14-4CEB-B5FC-05BEB89119B7}"/>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3383;p55">
              <a:extLst>
                <a:ext uri="{FF2B5EF4-FFF2-40B4-BE49-F238E27FC236}">
                  <a16:creationId xmlns:a16="http://schemas.microsoft.com/office/drawing/2014/main" id="{D949F5B2-BC5A-4ACC-B43A-83378C808F07}"/>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3384;p55">
              <a:extLst>
                <a:ext uri="{FF2B5EF4-FFF2-40B4-BE49-F238E27FC236}">
                  <a16:creationId xmlns:a16="http://schemas.microsoft.com/office/drawing/2014/main" id="{40EB29F1-F342-48EB-B88C-FF8261BB26DB}"/>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3385;p55">
              <a:extLst>
                <a:ext uri="{FF2B5EF4-FFF2-40B4-BE49-F238E27FC236}">
                  <a16:creationId xmlns:a16="http://schemas.microsoft.com/office/drawing/2014/main" id="{99924F9F-CC80-4464-9EE9-A3B446AFB8FB}"/>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3386;p55">
              <a:extLst>
                <a:ext uri="{FF2B5EF4-FFF2-40B4-BE49-F238E27FC236}">
                  <a16:creationId xmlns:a16="http://schemas.microsoft.com/office/drawing/2014/main" id="{A0F206DA-5A0B-4816-9200-B49CC61710B4}"/>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3387;p55">
              <a:extLst>
                <a:ext uri="{FF2B5EF4-FFF2-40B4-BE49-F238E27FC236}">
                  <a16:creationId xmlns:a16="http://schemas.microsoft.com/office/drawing/2014/main" id="{7DC61C32-9C89-4607-9D15-144080BDDCC8}"/>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3388;p55">
              <a:extLst>
                <a:ext uri="{FF2B5EF4-FFF2-40B4-BE49-F238E27FC236}">
                  <a16:creationId xmlns:a16="http://schemas.microsoft.com/office/drawing/2014/main" id="{90C5753C-EAC3-4E74-8842-3E36D3FB65E1}"/>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3389;p55">
              <a:extLst>
                <a:ext uri="{FF2B5EF4-FFF2-40B4-BE49-F238E27FC236}">
                  <a16:creationId xmlns:a16="http://schemas.microsoft.com/office/drawing/2014/main" id="{75261E08-0675-4FCB-A690-BBE5435266D1}"/>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3390;p55">
              <a:extLst>
                <a:ext uri="{FF2B5EF4-FFF2-40B4-BE49-F238E27FC236}">
                  <a16:creationId xmlns:a16="http://schemas.microsoft.com/office/drawing/2014/main" id="{E523459C-6DE5-4689-995F-03F32FD19898}"/>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3391;p55">
              <a:extLst>
                <a:ext uri="{FF2B5EF4-FFF2-40B4-BE49-F238E27FC236}">
                  <a16:creationId xmlns:a16="http://schemas.microsoft.com/office/drawing/2014/main" id="{8AB01B4D-F067-4A45-ABB6-B848CD5E7A8C}"/>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3392;p55">
              <a:extLst>
                <a:ext uri="{FF2B5EF4-FFF2-40B4-BE49-F238E27FC236}">
                  <a16:creationId xmlns:a16="http://schemas.microsoft.com/office/drawing/2014/main" id="{E0BD0081-0C91-4585-B11F-2E072CCAF799}"/>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3393;p55">
              <a:extLst>
                <a:ext uri="{FF2B5EF4-FFF2-40B4-BE49-F238E27FC236}">
                  <a16:creationId xmlns:a16="http://schemas.microsoft.com/office/drawing/2014/main" id="{59CF7DF5-759F-4E9A-8550-274F9437568A}"/>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3394;p55">
              <a:extLst>
                <a:ext uri="{FF2B5EF4-FFF2-40B4-BE49-F238E27FC236}">
                  <a16:creationId xmlns:a16="http://schemas.microsoft.com/office/drawing/2014/main" id="{D3B10EEA-A801-4EA1-A792-29424339F0A0}"/>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3395;p55">
              <a:extLst>
                <a:ext uri="{FF2B5EF4-FFF2-40B4-BE49-F238E27FC236}">
                  <a16:creationId xmlns:a16="http://schemas.microsoft.com/office/drawing/2014/main" id="{18A6AA84-8ECF-4FC4-97C1-15BC1BDB7DFE}"/>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3396;p55">
              <a:extLst>
                <a:ext uri="{FF2B5EF4-FFF2-40B4-BE49-F238E27FC236}">
                  <a16:creationId xmlns:a16="http://schemas.microsoft.com/office/drawing/2014/main" id="{1A66E05D-E384-4ADB-8F7A-8A9A1CF0838F}"/>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3397;p55">
              <a:extLst>
                <a:ext uri="{FF2B5EF4-FFF2-40B4-BE49-F238E27FC236}">
                  <a16:creationId xmlns:a16="http://schemas.microsoft.com/office/drawing/2014/main" id="{6159D4A8-6F44-4A10-88F0-14CD31B1188D}"/>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3398;p55">
              <a:extLst>
                <a:ext uri="{FF2B5EF4-FFF2-40B4-BE49-F238E27FC236}">
                  <a16:creationId xmlns:a16="http://schemas.microsoft.com/office/drawing/2014/main" id="{20EE20BE-CA04-4A98-AF40-6CB38A6A8A80}"/>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3399;p55">
              <a:extLst>
                <a:ext uri="{FF2B5EF4-FFF2-40B4-BE49-F238E27FC236}">
                  <a16:creationId xmlns:a16="http://schemas.microsoft.com/office/drawing/2014/main" id="{7B4F378E-B6CF-44F1-9E3E-6EA92E3138E6}"/>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3400;p55">
              <a:extLst>
                <a:ext uri="{FF2B5EF4-FFF2-40B4-BE49-F238E27FC236}">
                  <a16:creationId xmlns:a16="http://schemas.microsoft.com/office/drawing/2014/main" id="{90B91E39-FB78-4D4C-B947-809C7DEE691B}"/>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3401;p55">
              <a:extLst>
                <a:ext uri="{FF2B5EF4-FFF2-40B4-BE49-F238E27FC236}">
                  <a16:creationId xmlns:a16="http://schemas.microsoft.com/office/drawing/2014/main" id="{CC044568-D0B1-4025-B04E-5FF9B593B25B}"/>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3402;p55">
              <a:extLst>
                <a:ext uri="{FF2B5EF4-FFF2-40B4-BE49-F238E27FC236}">
                  <a16:creationId xmlns:a16="http://schemas.microsoft.com/office/drawing/2014/main" id="{B0361504-9808-44BD-80C6-8D814F016981}"/>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3403;p55">
              <a:extLst>
                <a:ext uri="{FF2B5EF4-FFF2-40B4-BE49-F238E27FC236}">
                  <a16:creationId xmlns:a16="http://schemas.microsoft.com/office/drawing/2014/main" id="{16594EB7-E81A-4782-A378-0772FE04F3B6}"/>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3404;p55">
              <a:extLst>
                <a:ext uri="{FF2B5EF4-FFF2-40B4-BE49-F238E27FC236}">
                  <a16:creationId xmlns:a16="http://schemas.microsoft.com/office/drawing/2014/main" id="{4C60285D-48AA-4F1D-95F0-CC24AA992B5C}"/>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3405;p55">
              <a:extLst>
                <a:ext uri="{FF2B5EF4-FFF2-40B4-BE49-F238E27FC236}">
                  <a16:creationId xmlns:a16="http://schemas.microsoft.com/office/drawing/2014/main" id="{A3F1BF2B-40E3-4A1A-B74C-3C09389D63D0}"/>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3406;p55">
              <a:extLst>
                <a:ext uri="{FF2B5EF4-FFF2-40B4-BE49-F238E27FC236}">
                  <a16:creationId xmlns:a16="http://schemas.microsoft.com/office/drawing/2014/main" id="{7D9CEAC0-5886-4702-AE5B-CAE9242A84A0}"/>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3407;p55">
              <a:extLst>
                <a:ext uri="{FF2B5EF4-FFF2-40B4-BE49-F238E27FC236}">
                  <a16:creationId xmlns:a16="http://schemas.microsoft.com/office/drawing/2014/main" id="{76FCEA65-76E7-4107-AC51-C0DA257B02CA}"/>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3408;p55">
              <a:extLst>
                <a:ext uri="{FF2B5EF4-FFF2-40B4-BE49-F238E27FC236}">
                  <a16:creationId xmlns:a16="http://schemas.microsoft.com/office/drawing/2014/main" id="{A15210E6-00C1-430F-AF86-D7940885C623}"/>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3409;p55">
              <a:extLst>
                <a:ext uri="{FF2B5EF4-FFF2-40B4-BE49-F238E27FC236}">
                  <a16:creationId xmlns:a16="http://schemas.microsoft.com/office/drawing/2014/main" id="{34018BDD-F15F-4990-B3D8-CCDF2F28E899}"/>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3410;p55">
              <a:extLst>
                <a:ext uri="{FF2B5EF4-FFF2-40B4-BE49-F238E27FC236}">
                  <a16:creationId xmlns:a16="http://schemas.microsoft.com/office/drawing/2014/main" id="{79264A11-3C54-4D3B-BB45-C73443A136C2}"/>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3411;p55">
              <a:extLst>
                <a:ext uri="{FF2B5EF4-FFF2-40B4-BE49-F238E27FC236}">
                  <a16:creationId xmlns:a16="http://schemas.microsoft.com/office/drawing/2014/main" id="{D56A18FD-D597-4372-A333-9836F0C58A6A}"/>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3412;p55">
              <a:extLst>
                <a:ext uri="{FF2B5EF4-FFF2-40B4-BE49-F238E27FC236}">
                  <a16:creationId xmlns:a16="http://schemas.microsoft.com/office/drawing/2014/main" id="{85094EE9-01C3-4B90-A1E6-7950C13C3020}"/>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3413;p55">
              <a:extLst>
                <a:ext uri="{FF2B5EF4-FFF2-40B4-BE49-F238E27FC236}">
                  <a16:creationId xmlns:a16="http://schemas.microsoft.com/office/drawing/2014/main" id="{B7C7C09B-AFC9-49A6-A748-ADA8031A7EF6}"/>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3414;p55">
              <a:extLst>
                <a:ext uri="{FF2B5EF4-FFF2-40B4-BE49-F238E27FC236}">
                  <a16:creationId xmlns:a16="http://schemas.microsoft.com/office/drawing/2014/main" id="{C1D2B308-7115-4DD2-85E2-3247C5BE8556}"/>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3415;p55">
              <a:extLst>
                <a:ext uri="{FF2B5EF4-FFF2-40B4-BE49-F238E27FC236}">
                  <a16:creationId xmlns:a16="http://schemas.microsoft.com/office/drawing/2014/main" id="{ECC18569-4573-4458-B2FA-306224FEC3F6}"/>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3416;p55">
              <a:extLst>
                <a:ext uri="{FF2B5EF4-FFF2-40B4-BE49-F238E27FC236}">
                  <a16:creationId xmlns:a16="http://schemas.microsoft.com/office/drawing/2014/main" id="{A152346E-F035-4A21-8B9E-FCB641BCD952}"/>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3417;p55">
              <a:extLst>
                <a:ext uri="{FF2B5EF4-FFF2-40B4-BE49-F238E27FC236}">
                  <a16:creationId xmlns:a16="http://schemas.microsoft.com/office/drawing/2014/main" id="{4C5506DE-EB98-445D-BBAA-23B8CF41021B}"/>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3418;p55">
              <a:extLst>
                <a:ext uri="{FF2B5EF4-FFF2-40B4-BE49-F238E27FC236}">
                  <a16:creationId xmlns:a16="http://schemas.microsoft.com/office/drawing/2014/main" id="{8E083746-8F49-4B88-AB8C-F493B0FF09B8}"/>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3419;p55">
              <a:extLst>
                <a:ext uri="{FF2B5EF4-FFF2-40B4-BE49-F238E27FC236}">
                  <a16:creationId xmlns:a16="http://schemas.microsoft.com/office/drawing/2014/main" id="{AD4E2699-FCE7-45B2-8ECF-E9624777869D}"/>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3420;p55">
              <a:extLst>
                <a:ext uri="{FF2B5EF4-FFF2-40B4-BE49-F238E27FC236}">
                  <a16:creationId xmlns:a16="http://schemas.microsoft.com/office/drawing/2014/main" id="{3C71B586-5E98-401D-A4BF-036E27F5F760}"/>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3421;p55">
              <a:extLst>
                <a:ext uri="{FF2B5EF4-FFF2-40B4-BE49-F238E27FC236}">
                  <a16:creationId xmlns:a16="http://schemas.microsoft.com/office/drawing/2014/main" id="{448019E7-105D-4388-BC5A-DDBDFF480EEC}"/>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3422;p55">
              <a:extLst>
                <a:ext uri="{FF2B5EF4-FFF2-40B4-BE49-F238E27FC236}">
                  <a16:creationId xmlns:a16="http://schemas.microsoft.com/office/drawing/2014/main" id="{34F34FE3-B3B5-42CC-80C4-0B18360A9AB2}"/>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3423;p55">
              <a:extLst>
                <a:ext uri="{FF2B5EF4-FFF2-40B4-BE49-F238E27FC236}">
                  <a16:creationId xmlns:a16="http://schemas.microsoft.com/office/drawing/2014/main" id="{168AFDD4-C8AF-4240-BD0F-20E9C0D198B4}"/>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3424;p55">
              <a:extLst>
                <a:ext uri="{FF2B5EF4-FFF2-40B4-BE49-F238E27FC236}">
                  <a16:creationId xmlns:a16="http://schemas.microsoft.com/office/drawing/2014/main" id="{DCB2DB22-88A6-41F9-A199-E628ABCCC197}"/>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3425;p55">
              <a:extLst>
                <a:ext uri="{FF2B5EF4-FFF2-40B4-BE49-F238E27FC236}">
                  <a16:creationId xmlns:a16="http://schemas.microsoft.com/office/drawing/2014/main" id="{AD354130-F125-4A92-B496-37DE987B7458}"/>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3426;p55">
              <a:extLst>
                <a:ext uri="{FF2B5EF4-FFF2-40B4-BE49-F238E27FC236}">
                  <a16:creationId xmlns:a16="http://schemas.microsoft.com/office/drawing/2014/main" id="{6EB22EC9-0DAC-4E23-A82E-4711F0C049CB}"/>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3427;p55">
              <a:extLst>
                <a:ext uri="{FF2B5EF4-FFF2-40B4-BE49-F238E27FC236}">
                  <a16:creationId xmlns:a16="http://schemas.microsoft.com/office/drawing/2014/main" id="{50AB59E2-87BA-417E-9CF1-C70CF44C1BE5}"/>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3428;p55">
              <a:extLst>
                <a:ext uri="{FF2B5EF4-FFF2-40B4-BE49-F238E27FC236}">
                  <a16:creationId xmlns:a16="http://schemas.microsoft.com/office/drawing/2014/main" id="{E834B66F-1519-45EA-8747-28D063A10F34}"/>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3429;p55">
              <a:extLst>
                <a:ext uri="{FF2B5EF4-FFF2-40B4-BE49-F238E27FC236}">
                  <a16:creationId xmlns:a16="http://schemas.microsoft.com/office/drawing/2014/main" id="{57C8EAFC-95D7-4C33-B54F-1A55E660A837}"/>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3430;p55">
              <a:extLst>
                <a:ext uri="{FF2B5EF4-FFF2-40B4-BE49-F238E27FC236}">
                  <a16:creationId xmlns:a16="http://schemas.microsoft.com/office/drawing/2014/main" id="{CE3F1074-EA89-47D0-B218-287F41A0E922}"/>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3431;p55">
              <a:extLst>
                <a:ext uri="{FF2B5EF4-FFF2-40B4-BE49-F238E27FC236}">
                  <a16:creationId xmlns:a16="http://schemas.microsoft.com/office/drawing/2014/main" id="{285093ED-E827-4D87-99C1-2ADA18ABBFC3}"/>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3432;p55">
              <a:extLst>
                <a:ext uri="{FF2B5EF4-FFF2-40B4-BE49-F238E27FC236}">
                  <a16:creationId xmlns:a16="http://schemas.microsoft.com/office/drawing/2014/main" id="{4656C65E-0B78-4961-97E9-0DDCC32631E6}"/>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3433;p55">
              <a:extLst>
                <a:ext uri="{FF2B5EF4-FFF2-40B4-BE49-F238E27FC236}">
                  <a16:creationId xmlns:a16="http://schemas.microsoft.com/office/drawing/2014/main" id="{93A8D97E-3CE4-4601-97DF-211EDF1514C8}"/>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3434;p55">
              <a:extLst>
                <a:ext uri="{FF2B5EF4-FFF2-40B4-BE49-F238E27FC236}">
                  <a16:creationId xmlns:a16="http://schemas.microsoft.com/office/drawing/2014/main" id="{634960DB-8309-4636-B075-0AD8CD09A06B}"/>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3435;p55">
              <a:extLst>
                <a:ext uri="{FF2B5EF4-FFF2-40B4-BE49-F238E27FC236}">
                  <a16:creationId xmlns:a16="http://schemas.microsoft.com/office/drawing/2014/main" id="{4BF34E32-E8A3-4E17-AEA6-E16F9DEEBE30}"/>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3436;p55">
              <a:extLst>
                <a:ext uri="{FF2B5EF4-FFF2-40B4-BE49-F238E27FC236}">
                  <a16:creationId xmlns:a16="http://schemas.microsoft.com/office/drawing/2014/main" id="{A9C7E9E1-3084-486C-B0B5-A26C1A421BB0}"/>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3437;p55">
              <a:extLst>
                <a:ext uri="{FF2B5EF4-FFF2-40B4-BE49-F238E27FC236}">
                  <a16:creationId xmlns:a16="http://schemas.microsoft.com/office/drawing/2014/main" id="{794D9263-6AFB-408D-80B6-FA7DD0BE2D83}"/>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3438;p55">
              <a:extLst>
                <a:ext uri="{FF2B5EF4-FFF2-40B4-BE49-F238E27FC236}">
                  <a16:creationId xmlns:a16="http://schemas.microsoft.com/office/drawing/2014/main" id="{7030F2A1-6EF4-4F3C-ACD0-A493D9351EF4}"/>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3439;p55">
              <a:extLst>
                <a:ext uri="{FF2B5EF4-FFF2-40B4-BE49-F238E27FC236}">
                  <a16:creationId xmlns:a16="http://schemas.microsoft.com/office/drawing/2014/main" id="{85C91234-6849-452D-943C-3726EEF41A56}"/>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3440;p55">
              <a:extLst>
                <a:ext uri="{FF2B5EF4-FFF2-40B4-BE49-F238E27FC236}">
                  <a16:creationId xmlns:a16="http://schemas.microsoft.com/office/drawing/2014/main" id="{29F17CB8-E04E-4E82-9783-73290CE1696E}"/>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3441;p55">
              <a:extLst>
                <a:ext uri="{FF2B5EF4-FFF2-40B4-BE49-F238E27FC236}">
                  <a16:creationId xmlns:a16="http://schemas.microsoft.com/office/drawing/2014/main" id="{239E32F6-B9C6-4FEC-921D-042A702597D5}"/>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3442;p55">
              <a:extLst>
                <a:ext uri="{FF2B5EF4-FFF2-40B4-BE49-F238E27FC236}">
                  <a16:creationId xmlns:a16="http://schemas.microsoft.com/office/drawing/2014/main" id="{F7C47F83-7F36-47EF-8751-CF3FFCCAC098}"/>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3443;p55">
              <a:extLst>
                <a:ext uri="{FF2B5EF4-FFF2-40B4-BE49-F238E27FC236}">
                  <a16:creationId xmlns:a16="http://schemas.microsoft.com/office/drawing/2014/main" id="{EB18F419-D87E-47B6-98E7-9DC37CE10EC7}"/>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3444;p55">
              <a:extLst>
                <a:ext uri="{FF2B5EF4-FFF2-40B4-BE49-F238E27FC236}">
                  <a16:creationId xmlns:a16="http://schemas.microsoft.com/office/drawing/2014/main" id="{A4649560-D9EC-4C4C-AC18-AE8EF6005AD5}"/>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3445;p55">
              <a:extLst>
                <a:ext uri="{FF2B5EF4-FFF2-40B4-BE49-F238E27FC236}">
                  <a16:creationId xmlns:a16="http://schemas.microsoft.com/office/drawing/2014/main" id="{66073BE3-966E-4EF5-9EF5-6FE38F92A63C}"/>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3446;p55">
              <a:extLst>
                <a:ext uri="{FF2B5EF4-FFF2-40B4-BE49-F238E27FC236}">
                  <a16:creationId xmlns:a16="http://schemas.microsoft.com/office/drawing/2014/main" id="{ED17A1F6-E0B4-4D2A-B988-BA0A4CDFF17A}"/>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3447;p55">
              <a:extLst>
                <a:ext uri="{FF2B5EF4-FFF2-40B4-BE49-F238E27FC236}">
                  <a16:creationId xmlns:a16="http://schemas.microsoft.com/office/drawing/2014/main" id="{B828F102-5A8F-44C4-AF4A-1E871F12E08B}"/>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3448;p55">
              <a:extLst>
                <a:ext uri="{FF2B5EF4-FFF2-40B4-BE49-F238E27FC236}">
                  <a16:creationId xmlns:a16="http://schemas.microsoft.com/office/drawing/2014/main" id="{103E3F5C-6C7C-44E8-B024-1DB287926B53}"/>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3449;p55">
              <a:extLst>
                <a:ext uri="{FF2B5EF4-FFF2-40B4-BE49-F238E27FC236}">
                  <a16:creationId xmlns:a16="http://schemas.microsoft.com/office/drawing/2014/main" id="{7AC82BA9-796E-4630-947D-8897DF61E39F}"/>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3450;p55">
              <a:extLst>
                <a:ext uri="{FF2B5EF4-FFF2-40B4-BE49-F238E27FC236}">
                  <a16:creationId xmlns:a16="http://schemas.microsoft.com/office/drawing/2014/main" id="{3B5C669A-28FB-4102-ACB1-F996363F765B}"/>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3451;p55">
              <a:extLst>
                <a:ext uri="{FF2B5EF4-FFF2-40B4-BE49-F238E27FC236}">
                  <a16:creationId xmlns:a16="http://schemas.microsoft.com/office/drawing/2014/main" id="{23210AEB-BF8C-4ADD-9E63-7F000A60439F}"/>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3452;p55">
              <a:extLst>
                <a:ext uri="{FF2B5EF4-FFF2-40B4-BE49-F238E27FC236}">
                  <a16:creationId xmlns:a16="http://schemas.microsoft.com/office/drawing/2014/main" id="{C13A886E-2F4D-4FAC-90AD-D48BDA0779F9}"/>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3453;p55">
              <a:extLst>
                <a:ext uri="{FF2B5EF4-FFF2-40B4-BE49-F238E27FC236}">
                  <a16:creationId xmlns:a16="http://schemas.microsoft.com/office/drawing/2014/main" id="{5D231DDB-5F75-4E74-B050-6A97306A9901}"/>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3454;p55">
              <a:extLst>
                <a:ext uri="{FF2B5EF4-FFF2-40B4-BE49-F238E27FC236}">
                  <a16:creationId xmlns:a16="http://schemas.microsoft.com/office/drawing/2014/main" id="{D84F1FBF-2BD6-4C85-A6B7-BAD69810D8A3}"/>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3455;p55">
              <a:extLst>
                <a:ext uri="{FF2B5EF4-FFF2-40B4-BE49-F238E27FC236}">
                  <a16:creationId xmlns:a16="http://schemas.microsoft.com/office/drawing/2014/main" id="{72A21B0B-09ED-4F3F-93FB-19DDEC9F0616}"/>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3456;p55">
              <a:extLst>
                <a:ext uri="{FF2B5EF4-FFF2-40B4-BE49-F238E27FC236}">
                  <a16:creationId xmlns:a16="http://schemas.microsoft.com/office/drawing/2014/main" id="{B9A25EE3-72AD-48A5-BAA9-C8CC1F5C6971}"/>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3457;p55">
              <a:extLst>
                <a:ext uri="{FF2B5EF4-FFF2-40B4-BE49-F238E27FC236}">
                  <a16:creationId xmlns:a16="http://schemas.microsoft.com/office/drawing/2014/main" id="{E586E9FB-042F-43FF-9920-B500618B638C}"/>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3458;p55">
              <a:extLst>
                <a:ext uri="{FF2B5EF4-FFF2-40B4-BE49-F238E27FC236}">
                  <a16:creationId xmlns:a16="http://schemas.microsoft.com/office/drawing/2014/main" id="{2C8A0C10-A1D3-4D03-920F-4F498DBCDCD6}"/>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3459;p55">
              <a:extLst>
                <a:ext uri="{FF2B5EF4-FFF2-40B4-BE49-F238E27FC236}">
                  <a16:creationId xmlns:a16="http://schemas.microsoft.com/office/drawing/2014/main" id="{785E93A3-1EC2-4FA3-A813-D705449D067D}"/>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3460;p55">
              <a:extLst>
                <a:ext uri="{FF2B5EF4-FFF2-40B4-BE49-F238E27FC236}">
                  <a16:creationId xmlns:a16="http://schemas.microsoft.com/office/drawing/2014/main" id="{93E66831-9A83-4357-A893-8B09606CAC17}"/>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3461;p55">
              <a:extLst>
                <a:ext uri="{FF2B5EF4-FFF2-40B4-BE49-F238E27FC236}">
                  <a16:creationId xmlns:a16="http://schemas.microsoft.com/office/drawing/2014/main" id="{E3A4B231-6481-49D4-B10B-682386634B91}"/>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3462;p55">
              <a:extLst>
                <a:ext uri="{FF2B5EF4-FFF2-40B4-BE49-F238E27FC236}">
                  <a16:creationId xmlns:a16="http://schemas.microsoft.com/office/drawing/2014/main" id="{CE9F6DBF-CCCB-4AD7-B039-F40C4723D2AB}"/>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3463;p55">
              <a:extLst>
                <a:ext uri="{FF2B5EF4-FFF2-40B4-BE49-F238E27FC236}">
                  <a16:creationId xmlns:a16="http://schemas.microsoft.com/office/drawing/2014/main" id="{C4FB30FC-0229-49C8-9DD2-436AC716BCD4}"/>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3464;p55">
              <a:extLst>
                <a:ext uri="{FF2B5EF4-FFF2-40B4-BE49-F238E27FC236}">
                  <a16:creationId xmlns:a16="http://schemas.microsoft.com/office/drawing/2014/main" id="{FF671042-AF35-4A1A-A941-717DC6C447A5}"/>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3465;p55">
              <a:extLst>
                <a:ext uri="{FF2B5EF4-FFF2-40B4-BE49-F238E27FC236}">
                  <a16:creationId xmlns:a16="http://schemas.microsoft.com/office/drawing/2014/main" id="{3415BD0E-D2A8-4F14-8CBF-DB1184AC6604}"/>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3466;p55">
              <a:extLst>
                <a:ext uri="{FF2B5EF4-FFF2-40B4-BE49-F238E27FC236}">
                  <a16:creationId xmlns:a16="http://schemas.microsoft.com/office/drawing/2014/main" id="{7F423B60-737A-4F63-ADDB-7758AE70A73B}"/>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3467;p55">
              <a:extLst>
                <a:ext uri="{FF2B5EF4-FFF2-40B4-BE49-F238E27FC236}">
                  <a16:creationId xmlns:a16="http://schemas.microsoft.com/office/drawing/2014/main" id="{FA73A11C-D2AE-422F-9835-914782FC7703}"/>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3468;p55">
              <a:extLst>
                <a:ext uri="{FF2B5EF4-FFF2-40B4-BE49-F238E27FC236}">
                  <a16:creationId xmlns:a16="http://schemas.microsoft.com/office/drawing/2014/main" id="{368B9B9D-6851-434C-8682-D8AF0CB6B892}"/>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3469;p55">
              <a:extLst>
                <a:ext uri="{FF2B5EF4-FFF2-40B4-BE49-F238E27FC236}">
                  <a16:creationId xmlns:a16="http://schemas.microsoft.com/office/drawing/2014/main" id="{9C21A292-0AEA-4164-BC4C-4838361506B5}"/>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3470;p55">
              <a:extLst>
                <a:ext uri="{FF2B5EF4-FFF2-40B4-BE49-F238E27FC236}">
                  <a16:creationId xmlns:a16="http://schemas.microsoft.com/office/drawing/2014/main" id="{2C80C692-A7D1-40F4-8284-A3317C11D206}"/>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3471;p55">
              <a:extLst>
                <a:ext uri="{FF2B5EF4-FFF2-40B4-BE49-F238E27FC236}">
                  <a16:creationId xmlns:a16="http://schemas.microsoft.com/office/drawing/2014/main" id="{22810891-C0DE-4D31-A66F-65D48B041E6B}"/>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3472;p55">
              <a:extLst>
                <a:ext uri="{FF2B5EF4-FFF2-40B4-BE49-F238E27FC236}">
                  <a16:creationId xmlns:a16="http://schemas.microsoft.com/office/drawing/2014/main" id="{A6D608F8-AB47-45BC-89CB-B47989552C67}"/>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3473;p55">
              <a:extLst>
                <a:ext uri="{FF2B5EF4-FFF2-40B4-BE49-F238E27FC236}">
                  <a16:creationId xmlns:a16="http://schemas.microsoft.com/office/drawing/2014/main" id="{D839943E-9E7E-4275-B664-05CE97A11BAF}"/>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3474;p55">
              <a:extLst>
                <a:ext uri="{FF2B5EF4-FFF2-40B4-BE49-F238E27FC236}">
                  <a16:creationId xmlns:a16="http://schemas.microsoft.com/office/drawing/2014/main" id="{D5C84308-C233-4820-BA01-6F5F59386525}"/>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3475;p55">
              <a:extLst>
                <a:ext uri="{FF2B5EF4-FFF2-40B4-BE49-F238E27FC236}">
                  <a16:creationId xmlns:a16="http://schemas.microsoft.com/office/drawing/2014/main" id="{C2ED0B9C-3BBE-4F5F-9184-B7022BDA8AB6}"/>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3476;p55">
              <a:extLst>
                <a:ext uri="{FF2B5EF4-FFF2-40B4-BE49-F238E27FC236}">
                  <a16:creationId xmlns:a16="http://schemas.microsoft.com/office/drawing/2014/main" id="{42497721-07C1-41AB-8743-4E09352EAB40}"/>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3477;p55">
              <a:extLst>
                <a:ext uri="{FF2B5EF4-FFF2-40B4-BE49-F238E27FC236}">
                  <a16:creationId xmlns:a16="http://schemas.microsoft.com/office/drawing/2014/main" id="{4968458F-7C3A-4386-A68B-387071267D3A}"/>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3478;p55">
              <a:extLst>
                <a:ext uri="{FF2B5EF4-FFF2-40B4-BE49-F238E27FC236}">
                  <a16:creationId xmlns:a16="http://schemas.microsoft.com/office/drawing/2014/main" id="{2103DF92-1AEE-4A67-84A4-DF741C2C47A1}"/>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3479;p55">
              <a:extLst>
                <a:ext uri="{FF2B5EF4-FFF2-40B4-BE49-F238E27FC236}">
                  <a16:creationId xmlns:a16="http://schemas.microsoft.com/office/drawing/2014/main" id="{FD288000-EE5B-42A3-82E7-75C37F94D8A3}"/>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3480;p55">
              <a:extLst>
                <a:ext uri="{FF2B5EF4-FFF2-40B4-BE49-F238E27FC236}">
                  <a16:creationId xmlns:a16="http://schemas.microsoft.com/office/drawing/2014/main" id="{CA620057-859B-4459-886E-189BEA881F84}"/>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3481;p55">
              <a:extLst>
                <a:ext uri="{FF2B5EF4-FFF2-40B4-BE49-F238E27FC236}">
                  <a16:creationId xmlns:a16="http://schemas.microsoft.com/office/drawing/2014/main" id="{E742651D-CCD8-4FFB-8839-BCF665424FA1}"/>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3482;p55">
              <a:extLst>
                <a:ext uri="{FF2B5EF4-FFF2-40B4-BE49-F238E27FC236}">
                  <a16:creationId xmlns:a16="http://schemas.microsoft.com/office/drawing/2014/main" id="{E3F950D8-45E8-4F02-9FD8-E14ED04258E0}"/>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3483;p55">
              <a:extLst>
                <a:ext uri="{FF2B5EF4-FFF2-40B4-BE49-F238E27FC236}">
                  <a16:creationId xmlns:a16="http://schemas.microsoft.com/office/drawing/2014/main" id="{8F5EB1D4-F7D2-44E6-A1F0-7189B710823B}"/>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3484;p55">
              <a:extLst>
                <a:ext uri="{FF2B5EF4-FFF2-40B4-BE49-F238E27FC236}">
                  <a16:creationId xmlns:a16="http://schemas.microsoft.com/office/drawing/2014/main" id="{4765EC48-482A-4231-BAD4-6E58761CD31F}"/>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3485;p55">
              <a:extLst>
                <a:ext uri="{FF2B5EF4-FFF2-40B4-BE49-F238E27FC236}">
                  <a16:creationId xmlns:a16="http://schemas.microsoft.com/office/drawing/2014/main" id="{91B3FB46-5ACD-4966-A7A9-0F9CEF287324}"/>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3486;p55">
              <a:extLst>
                <a:ext uri="{FF2B5EF4-FFF2-40B4-BE49-F238E27FC236}">
                  <a16:creationId xmlns:a16="http://schemas.microsoft.com/office/drawing/2014/main" id="{4877E376-D775-4CBC-A691-D2CA143AAC48}"/>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3487;p55">
              <a:extLst>
                <a:ext uri="{FF2B5EF4-FFF2-40B4-BE49-F238E27FC236}">
                  <a16:creationId xmlns:a16="http://schemas.microsoft.com/office/drawing/2014/main" id="{FA034816-CE30-40B3-918D-843EA3D91587}"/>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3488;p55">
              <a:extLst>
                <a:ext uri="{FF2B5EF4-FFF2-40B4-BE49-F238E27FC236}">
                  <a16:creationId xmlns:a16="http://schemas.microsoft.com/office/drawing/2014/main" id="{421F0E7A-69DC-4F72-BD10-6836142498A6}"/>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3489;p55">
              <a:extLst>
                <a:ext uri="{FF2B5EF4-FFF2-40B4-BE49-F238E27FC236}">
                  <a16:creationId xmlns:a16="http://schemas.microsoft.com/office/drawing/2014/main" id="{7FC82777-E383-4DD0-A735-0261CAA1881E}"/>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3490;p55">
              <a:extLst>
                <a:ext uri="{FF2B5EF4-FFF2-40B4-BE49-F238E27FC236}">
                  <a16:creationId xmlns:a16="http://schemas.microsoft.com/office/drawing/2014/main" id="{B6F8B261-F5BF-48B0-B0A9-0C8FCDDEF673}"/>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3491;p55">
              <a:extLst>
                <a:ext uri="{FF2B5EF4-FFF2-40B4-BE49-F238E27FC236}">
                  <a16:creationId xmlns:a16="http://schemas.microsoft.com/office/drawing/2014/main" id="{9EB0C302-E778-486C-9AB0-F5890480FE29}"/>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3492;p55">
              <a:extLst>
                <a:ext uri="{FF2B5EF4-FFF2-40B4-BE49-F238E27FC236}">
                  <a16:creationId xmlns:a16="http://schemas.microsoft.com/office/drawing/2014/main" id="{D487373C-6985-435C-85E5-D360C2785E1E}"/>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3493;p55">
              <a:extLst>
                <a:ext uri="{FF2B5EF4-FFF2-40B4-BE49-F238E27FC236}">
                  <a16:creationId xmlns:a16="http://schemas.microsoft.com/office/drawing/2014/main" id="{7A9842DE-1EC7-4184-9DF8-98C19AF547F7}"/>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3494;p55">
              <a:extLst>
                <a:ext uri="{FF2B5EF4-FFF2-40B4-BE49-F238E27FC236}">
                  <a16:creationId xmlns:a16="http://schemas.microsoft.com/office/drawing/2014/main" id="{9736075A-6ECE-4CA7-8C29-9E092DD56A75}"/>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3495;p55">
              <a:extLst>
                <a:ext uri="{FF2B5EF4-FFF2-40B4-BE49-F238E27FC236}">
                  <a16:creationId xmlns:a16="http://schemas.microsoft.com/office/drawing/2014/main" id="{52B9CC2F-0F5A-4723-BA29-F43D60907296}"/>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3496;p55">
              <a:extLst>
                <a:ext uri="{FF2B5EF4-FFF2-40B4-BE49-F238E27FC236}">
                  <a16:creationId xmlns:a16="http://schemas.microsoft.com/office/drawing/2014/main" id="{64FE6AAB-6521-4B56-821D-5E34D45C4DDC}"/>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3497;p55">
              <a:extLst>
                <a:ext uri="{FF2B5EF4-FFF2-40B4-BE49-F238E27FC236}">
                  <a16:creationId xmlns:a16="http://schemas.microsoft.com/office/drawing/2014/main" id="{95925016-9B79-4907-9F42-E4AC69A10A5D}"/>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3498;p55">
              <a:extLst>
                <a:ext uri="{FF2B5EF4-FFF2-40B4-BE49-F238E27FC236}">
                  <a16:creationId xmlns:a16="http://schemas.microsoft.com/office/drawing/2014/main" id="{994B67B1-6D53-4299-8289-56107E81F48B}"/>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3499;p55">
              <a:extLst>
                <a:ext uri="{FF2B5EF4-FFF2-40B4-BE49-F238E27FC236}">
                  <a16:creationId xmlns:a16="http://schemas.microsoft.com/office/drawing/2014/main" id="{7EB8B75B-F9C4-4412-8A10-BD6EB201EF38}"/>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3500;p55">
              <a:extLst>
                <a:ext uri="{FF2B5EF4-FFF2-40B4-BE49-F238E27FC236}">
                  <a16:creationId xmlns:a16="http://schemas.microsoft.com/office/drawing/2014/main" id="{5A0861DA-F6F4-4D43-BF86-22651FEA0A9B}"/>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3501;p55">
              <a:extLst>
                <a:ext uri="{FF2B5EF4-FFF2-40B4-BE49-F238E27FC236}">
                  <a16:creationId xmlns:a16="http://schemas.microsoft.com/office/drawing/2014/main" id="{55A9D613-73AB-4B33-A477-5A1D4F33E8CB}"/>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3502;p55">
              <a:extLst>
                <a:ext uri="{FF2B5EF4-FFF2-40B4-BE49-F238E27FC236}">
                  <a16:creationId xmlns:a16="http://schemas.microsoft.com/office/drawing/2014/main" id="{D80ADB1F-4F20-4BE1-BEA1-0D0972DF85C4}"/>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3503;p55">
              <a:extLst>
                <a:ext uri="{FF2B5EF4-FFF2-40B4-BE49-F238E27FC236}">
                  <a16:creationId xmlns:a16="http://schemas.microsoft.com/office/drawing/2014/main" id="{86FC8BB9-7F81-486E-AE30-693226609DA4}"/>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3504;p55">
              <a:extLst>
                <a:ext uri="{FF2B5EF4-FFF2-40B4-BE49-F238E27FC236}">
                  <a16:creationId xmlns:a16="http://schemas.microsoft.com/office/drawing/2014/main" id="{525DD3EA-9696-45F9-B22E-AC43BD91AC0C}"/>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3505;p55">
              <a:extLst>
                <a:ext uri="{FF2B5EF4-FFF2-40B4-BE49-F238E27FC236}">
                  <a16:creationId xmlns:a16="http://schemas.microsoft.com/office/drawing/2014/main" id="{76D579F8-9C99-4286-8113-33440F8D2F80}"/>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3506;p55">
              <a:extLst>
                <a:ext uri="{FF2B5EF4-FFF2-40B4-BE49-F238E27FC236}">
                  <a16:creationId xmlns:a16="http://schemas.microsoft.com/office/drawing/2014/main" id="{784BD383-2AF6-47A5-9764-53304E5498C1}"/>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3507;p55">
              <a:extLst>
                <a:ext uri="{FF2B5EF4-FFF2-40B4-BE49-F238E27FC236}">
                  <a16:creationId xmlns:a16="http://schemas.microsoft.com/office/drawing/2014/main" id="{DE9E5A8E-AAD2-4B6C-911A-4A26D400820C}"/>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3508;p55">
              <a:extLst>
                <a:ext uri="{FF2B5EF4-FFF2-40B4-BE49-F238E27FC236}">
                  <a16:creationId xmlns:a16="http://schemas.microsoft.com/office/drawing/2014/main" id="{EC8003AF-CE8E-46FB-A763-AA6A3B9B4325}"/>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3509;p55">
              <a:extLst>
                <a:ext uri="{FF2B5EF4-FFF2-40B4-BE49-F238E27FC236}">
                  <a16:creationId xmlns:a16="http://schemas.microsoft.com/office/drawing/2014/main" id="{70B79F05-6AA1-4D0A-A87B-DABA78B27102}"/>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3510;p55">
              <a:extLst>
                <a:ext uri="{FF2B5EF4-FFF2-40B4-BE49-F238E27FC236}">
                  <a16:creationId xmlns:a16="http://schemas.microsoft.com/office/drawing/2014/main" id="{485FEF95-8DA7-4B57-90E2-883311F795BB}"/>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3511;p55">
              <a:extLst>
                <a:ext uri="{FF2B5EF4-FFF2-40B4-BE49-F238E27FC236}">
                  <a16:creationId xmlns:a16="http://schemas.microsoft.com/office/drawing/2014/main" id="{C3F291E1-2733-4EC9-B8AD-6583ABEA104B}"/>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3512;p55">
              <a:extLst>
                <a:ext uri="{FF2B5EF4-FFF2-40B4-BE49-F238E27FC236}">
                  <a16:creationId xmlns:a16="http://schemas.microsoft.com/office/drawing/2014/main" id="{8F633953-1CC4-468D-A46C-001ECCC7EFF2}"/>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3513;p55">
              <a:extLst>
                <a:ext uri="{FF2B5EF4-FFF2-40B4-BE49-F238E27FC236}">
                  <a16:creationId xmlns:a16="http://schemas.microsoft.com/office/drawing/2014/main" id="{0CB094E1-38AF-4196-8D5D-627FC6E525E8}"/>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3514;p55">
              <a:extLst>
                <a:ext uri="{FF2B5EF4-FFF2-40B4-BE49-F238E27FC236}">
                  <a16:creationId xmlns:a16="http://schemas.microsoft.com/office/drawing/2014/main" id="{366586C1-E083-4A19-8C40-A52267FBE4E9}"/>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3515;p55">
              <a:extLst>
                <a:ext uri="{FF2B5EF4-FFF2-40B4-BE49-F238E27FC236}">
                  <a16:creationId xmlns:a16="http://schemas.microsoft.com/office/drawing/2014/main" id="{40655461-7867-4E90-B956-53FF9989A23A}"/>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3516;p55">
              <a:extLst>
                <a:ext uri="{FF2B5EF4-FFF2-40B4-BE49-F238E27FC236}">
                  <a16:creationId xmlns:a16="http://schemas.microsoft.com/office/drawing/2014/main" id="{0D80C907-B179-4373-88B5-BA023DF79445}"/>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3517;p55">
              <a:extLst>
                <a:ext uri="{FF2B5EF4-FFF2-40B4-BE49-F238E27FC236}">
                  <a16:creationId xmlns:a16="http://schemas.microsoft.com/office/drawing/2014/main" id="{09BE9D6E-BF47-4D6A-8EEA-49B2170EFE20}"/>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3518;p55">
              <a:extLst>
                <a:ext uri="{FF2B5EF4-FFF2-40B4-BE49-F238E27FC236}">
                  <a16:creationId xmlns:a16="http://schemas.microsoft.com/office/drawing/2014/main" id="{EB78A4C2-315D-41F9-B1BB-736A91F7AD26}"/>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3519;p55">
              <a:extLst>
                <a:ext uri="{FF2B5EF4-FFF2-40B4-BE49-F238E27FC236}">
                  <a16:creationId xmlns:a16="http://schemas.microsoft.com/office/drawing/2014/main" id="{F46FB076-0316-4D49-AB43-AA728F0DBEF7}"/>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3520;p55">
              <a:extLst>
                <a:ext uri="{FF2B5EF4-FFF2-40B4-BE49-F238E27FC236}">
                  <a16:creationId xmlns:a16="http://schemas.microsoft.com/office/drawing/2014/main" id="{CB3D3D3E-ED5D-46BB-9F13-827B6C91263C}"/>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3521;p55">
              <a:extLst>
                <a:ext uri="{FF2B5EF4-FFF2-40B4-BE49-F238E27FC236}">
                  <a16:creationId xmlns:a16="http://schemas.microsoft.com/office/drawing/2014/main" id="{614F77B5-E0BD-4BD1-8949-4E277CEA3BAF}"/>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3522;p55">
              <a:extLst>
                <a:ext uri="{FF2B5EF4-FFF2-40B4-BE49-F238E27FC236}">
                  <a16:creationId xmlns:a16="http://schemas.microsoft.com/office/drawing/2014/main" id="{1E00414F-FEF7-452F-9C18-15FC47E02BE6}"/>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3523;p55">
              <a:extLst>
                <a:ext uri="{FF2B5EF4-FFF2-40B4-BE49-F238E27FC236}">
                  <a16:creationId xmlns:a16="http://schemas.microsoft.com/office/drawing/2014/main" id="{622B765A-9F75-460C-9D21-552CB65B2F40}"/>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3524;p55">
              <a:extLst>
                <a:ext uri="{FF2B5EF4-FFF2-40B4-BE49-F238E27FC236}">
                  <a16:creationId xmlns:a16="http://schemas.microsoft.com/office/drawing/2014/main" id="{727C7728-FAED-480C-A16C-9C58082B6428}"/>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3525;p55">
              <a:extLst>
                <a:ext uri="{FF2B5EF4-FFF2-40B4-BE49-F238E27FC236}">
                  <a16:creationId xmlns:a16="http://schemas.microsoft.com/office/drawing/2014/main" id="{AEB39710-300D-44B1-BC37-F457380E438A}"/>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3526;p55">
              <a:extLst>
                <a:ext uri="{FF2B5EF4-FFF2-40B4-BE49-F238E27FC236}">
                  <a16:creationId xmlns:a16="http://schemas.microsoft.com/office/drawing/2014/main" id="{5A071E17-14BB-42F3-BF36-3D81564796F7}"/>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3527;p55">
              <a:extLst>
                <a:ext uri="{FF2B5EF4-FFF2-40B4-BE49-F238E27FC236}">
                  <a16:creationId xmlns:a16="http://schemas.microsoft.com/office/drawing/2014/main" id="{82D087C2-89E7-4230-BAD3-5198052FE5E4}"/>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3528;p55">
              <a:extLst>
                <a:ext uri="{FF2B5EF4-FFF2-40B4-BE49-F238E27FC236}">
                  <a16:creationId xmlns:a16="http://schemas.microsoft.com/office/drawing/2014/main" id="{134D890C-4DC8-4DD8-A1F1-EF31F4191F50}"/>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3529;p55">
              <a:extLst>
                <a:ext uri="{FF2B5EF4-FFF2-40B4-BE49-F238E27FC236}">
                  <a16:creationId xmlns:a16="http://schemas.microsoft.com/office/drawing/2014/main" id="{A79D7224-A3BE-4675-822F-D69F36019435}"/>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3530;p55">
              <a:extLst>
                <a:ext uri="{FF2B5EF4-FFF2-40B4-BE49-F238E27FC236}">
                  <a16:creationId xmlns:a16="http://schemas.microsoft.com/office/drawing/2014/main" id="{228294E5-EEE9-46CB-AB93-832C57B9BF69}"/>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3531;p55">
              <a:extLst>
                <a:ext uri="{FF2B5EF4-FFF2-40B4-BE49-F238E27FC236}">
                  <a16:creationId xmlns:a16="http://schemas.microsoft.com/office/drawing/2014/main" id="{61A7B636-6649-491F-A3B0-5220F72475C6}"/>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3532;p55">
              <a:extLst>
                <a:ext uri="{FF2B5EF4-FFF2-40B4-BE49-F238E27FC236}">
                  <a16:creationId xmlns:a16="http://schemas.microsoft.com/office/drawing/2014/main" id="{D27A2A5C-1E0A-4469-B12A-D65969247FE6}"/>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3533;p55">
              <a:extLst>
                <a:ext uri="{FF2B5EF4-FFF2-40B4-BE49-F238E27FC236}">
                  <a16:creationId xmlns:a16="http://schemas.microsoft.com/office/drawing/2014/main" id="{5D27A787-6BBF-4235-A3C4-17D583889185}"/>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3534;p55">
              <a:extLst>
                <a:ext uri="{FF2B5EF4-FFF2-40B4-BE49-F238E27FC236}">
                  <a16:creationId xmlns:a16="http://schemas.microsoft.com/office/drawing/2014/main" id="{67D6B0BC-17A8-4B98-B494-21287DE0DCFB}"/>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3535;p55">
              <a:extLst>
                <a:ext uri="{FF2B5EF4-FFF2-40B4-BE49-F238E27FC236}">
                  <a16:creationId xmlns:a16="http://schemas.microsoft.com/office/drawing/2014/main" id="{0DFC8048-0C22-42B2-B60B-471ED5AF9779}"/>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3536;p55">
              <a:extLst>
                <a:ext uri="{FF2B5EF4-FFF2-40B4-BE49-F238E27FC236}">
                  <a16:creationId xmlns:a16="http://schemas.microsoft.com/office/drawing/2014/main" id="{B5E9756F-0C48-484D-9ABD-F26CAADBFCA5}"/>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3537;p55">
              <a:extLst>
                <a:ext uri="{FF2B5EF4-FFF2-40B4-BE49-F238E27FC236}">
                  <a16:creationId xmlns:a16="http://schemas.microsoft.com/office/drawing/2014/main" id="{60D4C5D9-F9ED-4F60-8AEE-D14FDC8FBC50}"/>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3538;p55">
              <a:extLst>
                <a:ext uri="{FF2B5EF4-FFF2-40B4-BE49-F238E27FC236}">
                  <a16:creationId xmlns:a16="http://schemas.microsoft.com/office/drawing/2014/main" id="{9656486E-AEA2-4CA4-8A52-439EC0C43FAD}"/>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3539;p55">
              <a:extLst>
                <a:ext uri="{FF2B5EF4-FFF2-40B4-BE49-F238E27FC236}">
                  <a16:creationId xmlns:a16="http://schemas.microsoft.com/office/drawing/2014/main" id="{5401E880-2313-4563-B545-F71572F9775A}"/>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3540;p55">
              <a:extLst>
                <a:ext uri="{FF2B5EF4-FFF2-40B4-BE49-F238E27FC236}">
                  <a16:creationId xmlns:a16="http://schemas.microsoft.com/office/drawing/2014/main" id="{A32C9CEA-D062-4C02-BD39-E9D11D4F5308}"/>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3541;p55">
              <a:extLst>
                <a:ext uri="{FF2B5EF4-FFF2-40B4-BE49-F238E27FC236}">
                  <a16:creationId xmlns:a16="http://schemas.microsoft.com/office/drawing/2014/main" id="{F0F2BF53-822F-4B46-ABF4-C383D91DAE52}"/>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3542;p55">
              <a:extLst>
                <a:ext uri="{FF2B5EF4-FFF2-40B4-BE49-F238E27FC236}">
                  <a16:creationId xmlns:a16="http://schemas.microsoft.com/office/drawing/2014/main" id="{767B6F1D-0848-4EF8-A11A-B3DB7334C186}"/>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3543;p55">
              <a:extLst>
                <a:ext uri="{FF2B5EF4-FFF2-40B4-BE49-F238E27FC236}">
                  <a16:creationId xmlns:a16="http://schemas.microsoft.com/office/drawing/2014/main" id="{AE8863A9-CE60-436D-9EA3-05919C1A7D72}"/>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3544;p55">
              <a:extLst>
                <a:ext uri="{FF2B5EF4-FFF2-40B4-BE49-F238E27FC236}">
                  <a16:creationId xmlns:a16="http://schemas.microsoft.com/office/drawing/2014/main" id="{65254566-ED73-4BD6-8729-FE221A35A6CE}"/>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3545;p55">
              <a:extLst>
                <a:ext uri="{FF2B5EF4-FFF2-40B4-BE49-F238E27FC236}">
                  <a16:creationId xmlns:a16="http://schemas.microsoft.com/office/drawing/2014/main" id="{3265F954-C559-4923-A163-1B498AE1E07A}"/>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3546;p55">
              <a:extLst>
                <a:ext uri="{FF2B5EF4-FFF2-40B4-BE49-F238E27FC236}">
                  <a16:creationId xmlns:a16="http://schemas.microsoft.com/office/drawing/2014/main" id="{54AF2B1B-B0B4-47B0-A0C9-9C7C9B32C6D8}"/>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3547;p55">
              <a:extLst>
                <a:ext uri="{FF2B5EF4-FFF2-40B4-BE49-F238E27FC236}">
                  <a16:creationId xmlns:a16="http://schemas.microsoft.com/office/drawing/2014/main" id="{278B2F30-2EEB-4DE1-BD5A-8BCDE11A5CF9}"/>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3548;p55">
              <a:extLst>
                <a:ext uri="{FF2B5EF4-FFF2-40B4-BE49-F238E27FC236}">
                  <a16:creationId xmlns:a16="http://schemas.microsoft.com/office/drawing/2014/main" id="{AD4E72E8-46C6-482A-8486-981891A4E495}"/>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3549;p55">
              <a:extLst>
                <a:ext uri="{FF2B5EF4-FFF2-40B4-BE49-F238E27FC236}">
                  <a16:creationId xmlns:a16="http://schemas.microsoft.com/office/drawing/2014/main" id="{A463E33D-EDA4-403E-9D0E-E9DE3E8842AA}"/>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3550;p55">
              <a:extLst>
                <a:ext uri="{FF2B5EF4-FFF2-40B4-BE49-F238E27FC236}">
                  <a16:creationId xmlns:a16="http://schemas.microsoft.com/office/drawing/2014/main" id="{634941B2-91E6-4EAB-9380-C7FB06E83EB0}"/>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3551;p55">
              <a:extLst>
                <a:ext uri="{FF2B5EF4-FFF2-40B4-BE49-F238E27FC236}">
                  <a16:creationId xmlns:a16="http://schemas.microsoft.com/office/drawing/2014/main" id="{69DAD412-0703-4647-BC0E-1FA71C5846DD}"/>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3552;p55">
              <a:extLst>
                <a:ext uri="{FF2B5EF4-FFF2-40B4-BE49-F238E27FC236}">
                  <a16:creationId xmlns:a16="http://schemas.microsoft.com/office/drawing/2014/main" id="{13092916-3911-4338-BD5A-C41A0E575CA2}"/>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3553;p55">
              <a:extLst>
                <a:ext uri="{FF2B5EF4-FFF2-40B4-BE49-F238E27FC236}">
                  <a16:creationId xmlns:a16="http://schemas.microsoft.com/office/drawing/2014/main" id="{6EB7A110-2944-47ED-B35F-5CA2C1E0F62C}"/>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3554;p55">
              <a:extLst>
                <a:ext uri="{FF2B5EF4-FFF2-40B4-BE49-F238E27FC236}">
                  <a16:creationId xmlns:a16="http://schemas.microsoft.com/office/drawing/2014/main" id="{40D116BB-1F3C-4BF0-B6CE-C1A00568C625}"/>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3555;p55">
              <a:extLst>
                <a:ext uri="{FF2B5EF4-FFF2-40B4-BE49-F238E27FC236}">
                  <a16:creationId xmlns:a16="http://schemas.microsoft.com/office/drawing/2014/main" id="{724FBD1B-A41E-40EF-92D1-472AD4D0812B}"/>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3556;p55">
              <a:extLst>
                <a:ext uri="{FF2B5EF4-FFF2-40B4-BE49-F238E27FC236}">
                  <a16:creationId xmlns:a16="http://schemas.microsoft.com/office/drawing/2014/main" id="{03500DB4-5BDF-4CD2-B5B5-533EA1FD86B5}"/>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3557;p55">
              <a:extLst>
                <a:ext uri="{FF2B5EF4-FFF2-40B4-BE49-F238E27FC236}">
                  <a16:creationId xmlns:a16="http://schemas.microsoft.com/office/drawing/2014/main" id="{44676E8A-31EA-4449-805C-E35AAF041349}"/>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3558;p55">
              <a:extLst>
                <a:ext uri="{FF2B5EF4-FFF2-40B4-BE49-F238E27FC236}">
                  <a16:creationId xmlns:a16="http://schemas.microsoft.com/office/drawing/2014/main" id="{886CDDD2-BB7C-4A69-9DAB-9E1F7F289B6F}"/>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3559;p55">
              <a:extLst>
                <a:ext uri="{FF2B5EF4-FFF2-40B4-BE49-F238E27FC236}">
                  <a16:creationId xmlns:a16="http://schemas.microsoft.com/office/drawing/2014/main" id="{B617ACD2-1808-4B96-BAC6-DB0C9AF6818E}"/>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3560;p55">
              <a:extLst>
                <a:ext uri="{FF2B5EF4-FFF2-40B4-BE49-F238E27FC236}">
                  <a16:creationId xmlns:a16="http://schemas.microsoft.com/office/drawing/2014/main" id="{4E1A18ED-C7FA-43FC-97C1-E4C61E8EC867}"/>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3561;p55">
              <a:extLst>
                <a:ext uri="{FF2B5EF4-FFF2-40B4-BE49-F238E27FC236}">
                  <a16:creationId xmlns:a16="http://schemas.microsoft.com/office/drawing/2014/main" id="{3F7CCD90-06AF-4B13-9347-95CB96EC6C91}"/>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3562;p55">
              <a:extLst>
                <a:ext uri="{FF2B5EF4-FFF2-40B4-BE49-F238E27FC236}">
                  <a16:creationId xmlns:a16="http://schemas.microsoft.com/office/drawing/2014/main" id="{186017C6-15C6-4B4A-8817-2A7345575F59}"/>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3563;p55">
              <a:extLst>
                <a:ext uri="{FF2B5EF4-FFF2-40B4-BE49-F238E27FC236}">
                  <a16:creationId xmlns:a16="http://schemas.microsoft.com/office/drawing/2014/main" id="{5CB8B996-F7D9-4E5E-966F-3408566803C0}"/>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3564;p55">
              <a:extLst>
                <a:ext uri="{FF2B5EF4-FFF2-40B4-BE49-F238E27FC236}">
                  <a16:creationId xmlns:a16="http://schemas.microsoft.com/office/drawing/2014/main" id="{B011861E-B740-4237-A65D-1A038EBAE131}"/>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3565;p55">
              <a:extLst>
                <a:ext uri="{FF2B5EF4-FFF2-40B4-BE49-F238E27FC236}">
                  <a16:creationId xmlns:a16="http://schemas.microsoft.com/office/drawing/2014/main" id="{47A3CA50-F919-4BA9-BF96-6E7417A231A3}"/>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3566;p55">
              <a:extLst>
                <a:ext uri="{FF2B5EF4-FFF2-40B4-BE49-F238E27FC236}">
                  <a16:creationId xmlns:a16="http://schemas.microsoft.com/office/drawing/2014/main" id="{E4E5131F-3F06-4231-BF6A-B78754FB8EDE}"/>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3567;p55">
              <a:extLst>
                <a:ext uri="{FF2B5EF4-FFF2-40B4-BE49-F238E27FC236}">
                  <a16:creationId xmlns:a16="http://schemas.microsoft.com/office/drawing/2014/main" id="{80588D2B-02EC-437B-B438-E9F3832EBBF8}"/>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3568;p55">
              <a:extLst>
                <a:ext uri="{FF2B5EF4-FFF2-40B4-BE49-F238E27FC236}">
                  <a16:creationId xmlns:a16="http://schemas.microsoft.com/office/drawing/2014/main" id="{B6E39462-F74E-4B0C-9F4F-CF19F365685E}"/>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3569;p55">
              <a:extLst>
                <a:ext uri="{FF2B5EF4-FFF2-40B4-BE49-F238E27FC236}">
                  <a16:creationId xmlns:a16="http://schemas.microsoft.com/office/drawing/2014/main" id="{31A0BA74-F6AD-471F-9A9B-7106A22B9319}"/>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3570;p55">
              <a:extLst>
                <a:ext uri="{FF2B5EF4-FFF2-40B4-BE49-F238E27FC236}">
                  <a16:creationId xmlns:a16="http://schemas.microsoft.com/office/drawing/2014/main" id="{EC8E544D-0A1B-4B24-B7B2-1F6F2FDB8E3C}"/>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3571;p55">
              <a:extLst>
                <a:ext uri="{FF2B5EF4-FFF2-40B4-BE49-F238E27FC236}">
                  <a16:creationId xmlns:a16="http://schemas.microsoft.com/office/drawing/2014/main" id="{9CC2FE33-DC44-4178-BDBD-1C57D69F5960}"/>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3572;p55">
              <a:extLst>
                <a:ext uri="{FF2B5EF4-FFF2-40B4-BE49-F238E27FC236}">
                  <a16:creationId xmlns:a16="http://schemas.microsoft.com/office/drawing/2014/main" id="{149332C8-8452-4B4A-9B9C-BAEE4E8B7100}"/>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3573;p55">
              <a:extLst>
                <a:ext uri="{FF2B5EF4-FFF2-40B4-BE49-F238E27FC236}">
                  <a16:creationId xmlns:a16="http://schemas.microsoft.com/office/drawing/2014/main" id="{FE1CA7CD-78E0-43B8-BBBB-20BB6E85BAA7}"/>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3574;p55">
              <a:extLst>
                <a:ext uri="{FF2B5EF4-FFF2-40B4-BE49-F238E27FC236}">
                  <a16:creationId xmlns:a16="http://schemas.microsoft.com/office/drawing/2014/main" id="{2106DAA8-81DC-4458-9DE2-818DBC20F9C6}"/>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3575;p55">
              <a:extLst>
                <a:ext uri="{FF2B5EF4-FFF2-40B4-BE49-F238E27FC236}">
                  <a16:creationId xmlns:a16="http://schemas.microsoft.com/office/drawing/2014/main" id="{4F28A8BD-42D2-44DA-91AE-D4BBCD0F5865}"/>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3576;p55">
              <a:extLst>
                <a:ext uri="{FF2B5EF4-FFF2-40B4-BE49-F238E27FC236}">
                  <a16:creationId xmlns:a16="http://schemas.microsoft.com/office/drawing/2014/main" id="{F6641902-4652-4693-8554-B877C888EADD}"/>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3577;p55">
              <a:extLst>
                <a:ext uri="{FF2B5EF4-FFF2-40B4-BE49-F238E27FC236}">
                  <a16:creationId xmlns:a16="http://schemas.microsoft.com/office/drawing/2014/main" id="{7FD88E1C-3BF0-414D-B19C-962BC041458E}"/>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3578;p55">
              <a:extLst>
                <a:ext uri="{FF2B5EF4-FFF2-40B4-BE49-F238E27FC236}">
                  <a16:creationId xmlns:a16="http://schemas.microsoft.com/office/drawing/2014/main" id="{CD354C0B-6A82-48F9-A1CC-08ADF235BC96}"/>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3579;p55">
              <a:extLst>
                <a:ext uri="{FF2B5EF4-FFF2-40B4-BE49-F238E27FC236}">
                  <a16:creationId xmlns:a16="http://schemas.microsoft.com/office/drawing/2014/main" id="{1E57A8E4-A0B6-48C2-B5E6-7ECDD4C38996}"/>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3580;p55">
              <a:extLst>
                <a:ext uri="{FF2B5EF4-FFF2-40B4-BE49-F238E27FC236}">
                  <a16:creationId xmlns:a16="http://schemas.microsoft.com/office/drawing/2014/main" id="{E2194097-4026-401F-8E79-9A5224F92470}"/>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3581;p55">
              <a:extLst>
                <a:ext uri="{FF2B5EF4-FFF2-40B4-BE49-F238E27FC236}">
                  <a16:creationId xmlns:a16="http://schemas.microsoft.com/office/drawing/2014/main" id="{06D3552F-F147-447C-9106-0F6E3CBBC17C}"/>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3582;p55">
              <a:extLst>
                <a:ext uri="{FF2B5EF4-FFF2-40B4-BE49-F238E27FC236}">
                  <a16:creationId xmlns:a16="http://schemas.microsoft.com/office/drawing/2014/main" id="{AEB8D5FE-2294-4B7F-A575-6B8B9A9662E4}"/>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3583;p55">
              <a:extLst>
                <a:ext uri="{FF2B5EF4-FFF2-40B4-BE49-F238E27FC236}">
                  <a16:creationId xmlns:a16="http://schemas.microsoft.com/office/drawing/2014/main" id="{F574FBC5-FE6F-4AD3-8FF0-90AF9D6A048F}"/>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584;p55">
              <a:extLst>
                <a:ext uri="{FF2B5EF4-FFF2-40B4-BE49-F238E27FC236}">
                  <a16:creationId xmlns:a16="http://schemas.microsoft.com/office/drawing/2014/main" id="{9D975698-4959-4D84-8E75-CF913FCCB95C}"/>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585;p55">
              <a:extLst>
                <a:ext uri="{FF2B5EF4-FFF2-40B4-BE49-F238E27FC236}">
                  <a16:creationId xmlns:a16="http://schemas.microsoft.com/office/drawing/2014/main" id="{448952CB-3B6D-4FA6-A0DA-6B507CB48655}"/>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586;p55">
              <a:extLst>
                <a:ext uri="{FF2B5EF4-FFF2-40B4-BE49-F238E27FC236}">
                  <a16:creationId xmlns:a16="http://schemas.microsoft.com/office/drawing/2014/main" id="{693EC11E-1F3E-489D-AB39-426AFAC80D3C}"/>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3587;p55">
              <a:extLst>
                <a:ext uri="{FF2B5EF4-FFF2-40B4-BE49-F238E27FC236}">
                  <a16:creationId xmlns:a16="http://schemas.microsoft.com/office/drawing/2014/main" id="{31D5B688-922A-4E71-AE32-8ED80C14B1CC}"/>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3588;p55">
              <a:extLst>
                <a:ext uri="{FF2B5EF4-FFF2-40B4-BE49-F238E27FC236}">
                  <a16:creationId xmlns:a16="http://schemas.microsoft.com/office/drawing/2014/main" id="{7D69A92A-8089-4702-813D-5DF2962BD9F8}"/>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3589;p55">
              <a:extLst>
                <a:ext uri="{FF2B5EF4-FFF2-40B4-BE49-F238E27FC236}">
                  <a16:creationId xmlns:a16="http://schemas.microsoft.com/office/drawing/2014/main" id="{BF2B394D-F611-48AF-A1D3-0E9B4C11D222}"/>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3590;p55">
              <a:extLst>
                <a:ext uri="{FF2B5EF4-FFF2-40B4-BE49-F238E27FC236}">
                  <a16:creationId xmlns:a16="http://schemas.microsoft.com/office/drawing/2014/main" id="{9F84B959-3D13-48A9-9914-FB8A136E4139}"/>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3591;p55">
              <a:extLst>
                <a:ext uri="{FF2B5EF4-FFF2-40B4-BE49-F238E27FC236}">
                  <a16:creationId xmlns:a16="http://schemas.microsoft.com/office/drawing/2014/main" id="{BAD38013-BC30-4BF0-B677-32610C3B8D4B}"/>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3592;p55">
              <a:extLst>
                <a:ext uri="{FF2B5EF4-FFF2-40B4-BE49-F238E27FC236}">
                  <a16:creationId xmlns:a16="http://schemas.microsoft.com/office/drawing/2014/main" id="{DB42B165-3927-4C6F-BE1E-312CF2979BCF}"/>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3593;p55">
              <a:extLst>
                <a:ext uri="{FF2B5EF4-FFF2-40B4-BE49-F238E27FC236}">
                  <a16:creationId xmlns:a16="http://schemas.microsoft.com/office/drawing/2014/main" id="{199FDC65-3E9F-4044-9F05-8E0E364E27C7}"/>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3594;p55">
              <a:extLst>
                <a:ext uri="{FF2B5EF4-FFF2-40B4-BE49-F238E27FC236}">
                  <a16:creationId xmlns:a16="http://schemas.microsoft.com/office/drawing/2014/main" id="{760FC843-B5A3-4B06-814D-F0B4684488AB}"/>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3595;p55">
              <a:extLst>
                <a:ext uri="{FF2B5EF4-FFF2-40B4-BE49-F238E27FC236}">
                  <a16:creationId xmlns:a16="http://schemas.microsoft.com/office/drawing/2014/main" id="{D452BED0-1B0F-42AE-967D-51EAD4015086}"/>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3596;p55">
              <a:extLst>
                <a:ext uri="{FF2B5EF4-FFF2-40B4-BE49-F238E27FC236}">
                  <a16:creationId xmlns:a16="http://schemas.microsoft.com/office/drawing/2014/main" id="{9A9233BB-451F-4E50-80EB-E7B326A06FDA}"/>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3597;p55">
              <a:extLst>
                <a:ext uri="{FF2B5EF4-FFF2-40B4-BE49-F238E27FC236}">
                  <a16:creationId xmlns:a16="http://schemas.microsoft.com/office/drawing/2014/main" id="{8B1B98B6-0CA2-41AF-BC15-2357194AFDA6}"/>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3598;p55">
              <a:extLst>
                <a:ext uri="{FF2B5EF4-FFF2-40B4-BE49-F238E27FC236}">
                  <a16:creationId xmlns:a16="http://schemas.microsoft.com/office/drawing/2014/main" id="{3444BF1E-E536-46F9-A1AE-ACE696F44516}"/>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3599;p55">
              <a:extLst>
                <a:ext uri="{FF2B5EF4-FFF2-40B4-BE49-F238E27FC236}">
                  <a16:creationId xmlns:a16="http://schemas.microsoft.com/office/drawing/2014/main" id="{068BA4E2-F94D-4111-BE84-CD686EC34FEE}"/>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3600;p55">
              <a:extLst>
                <a:ext uri="{FF2B5EF4-FFF2-40B4-BE49-F238E27FC236}">
                  <a16:creationId xmlns:a16="http://schemas.microsoft.com/office/drawing/2014/main" id="{86BEF97D-9FA2-4481-8AF2-E8657E6DA729}"/>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3601;p55">
              <a:extLst>
                <a:ext uri="{FF2B5EF4-FFF2-40B4-BE49-F238E27FC236}">
                  <a16:creationId xmlns:a16="http://schemas.microsoft.com/office/drawing/2014/main" id="{0A097559-BAD2-4090-9C36-FBEAFF116775}"/>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3602;p55">
              <a:extLst>
                <a:ext uri="{FF2B5EF4-FFF2-40B4-BE49-F238E27FC236}">
                  <a16:creationId xmlns:a16="http://schemas.microsoft.com/office/drawing/2014/main" id="{344F7294-6DBA-4B9D-9B4E-12A75F62DA28}"/>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3603;p55">
              <a:extLst>
                <a:ext uri="{FF2B5EF4-FFF2-40B4-BE49-F238E27FC236}">
                  <a16:creationId xmlns:a16="http://schemas.microsoft.com/office/drawing/2014/main" id="{8E6C7098-08A2-4346-9EB1-8414826F9C35}"/>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3604;p55">
              <a:extLst>
                <a:ext uri="{FF2B5EF4-FFF2-40B4-BE49-F238E27FC236}">
                  <a16:creationId xmlns:a16="http://schemas.microsoft.com/office/drawing/2014/main" id="{CA343A9F-DCD4-4758-8DE5-A32D54E4EB00}"/>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3605;p55">
              <a:extLst>
                <a:ext uri="{FF2B5EF4-FFF2-40B4-BE49-F238E27FC236}">
                  <a16:creationId xmlns:a16="http://schemas.microsoft.com/office/drawing/2014/main" id="{11DB8089-F760-4E72-A4A2-CB655C160182}"/>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3606;p55">
              <a:extLst>
                <a:ext uri="{FF2B5EF4-FFF2-40B4-BE49-F238E27FC236}">
                  <a16:creationId xmlns:a16="http://schemas.microsoft.com/office/drawing/2014/main" id="{9A6FB477-9D8D-4D37-8E43-C3E402A0F599}"/>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3607;p55">
              <a:extLst>
                <a:ext uri="{FF2B5EF4-FFF2-40B4-BE49-F238E27FC236}">
                  <a16:creationId xmlns:a16="http://schemas.microsoft.com/office/drawing/2014/main" id="{85501EE6-1B59-4083-A7C8-609B141069AD}"/>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3608;p55">
              <a:extLst>
                <a:ext uri="{FF2B5EF4-FFF2-40B4-BE49-F238E27FC236}">
                  <a16:creationId xmlns:a16="http://schemas.microsoft.com/office/drawing/2014/main" id="{AE9BF051-C124-4B86-9CF4-25392BFF9570}"/>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3609;p55">
              <a:extLst>
                <a:ext uri="{FF2B5EF4-FFF2-40B4-BE49-F238E27FC236}">
                  <a16:creationId xmlns:a16="http://schemas.microsoft.com/office/drawing/2014/main" id="{430DBD4C-B8C1-4F9C-BFC6-B1B49007E0CD}"/>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3610;p55">
              <a:extLst>
                <a:ext uri="{FF2B5EF4-FFF2-40B4-BE49-F238E27FC236}">
                  <a16:creationId xmlns:a16="http://schemas.microsoft.com/office/drawing/2014/main" id="{3CCA00E5-D8FF-4BB6-B241-621FD72DA34F}"/>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3611;p55">
              <a:extLst>
                <a:ext uri="{FF2B5EF4-FFF2-40B4-BE49-F238E27FC236}">
                  <a16:creationId xmlns:a16="http://schemas.microsoft.com/office/drawing/2014/main" id="{2287A4EB-AFAC-4856-A537-B94DD7685F0F}"/>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3612;p55">
              <a:extLst>
                <a:ext uri="{FF2B5EF4-FFF2-40B4-BE49-F238E27FC236}">
                  <a16:creationId xmlns:a16="http://schemas.microsoft.com/office/drawing/2014/main" id="{399CD017-9C4A-477C-B0E3-85637ED280A0}"/>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3613;p55">
              <a:extLst>
                <a:ext uri="{FF2B5EF4-FFF2-40B4-BE49-F238E27FC236}">
                  <a16:creationId xmlns:a16="http://schemas.microsoft.com/office/drawing/2014/main" id="{D44DF20B-F75C-4568-8BB2-60850BB2BA5B}"/>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3614;p55">
              <a:extLst>
                <a:ext uri="{FF2B5EF4-FFF2-40B4-BE49-F238E27FC236}">
                  <a16:creationId xmlns:a16="http://schemas.microsoft.com/office/drawing/2014/main" id="{3C73BE46-BE85-4847-A5AF-6D05B6FA9BE8}"/>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3615;p55">
              <a:extLst>
                <a:ext uri="{FF2B5EF4-FFF2-40B4-BE49-F238E27FC236}">
                  <a16:creationId xmlns:a16="http://schemas.microsoft.com/office/drawing/2014/main" id="{E176D015-D675-4DC2-A34D-D71FDAA97AE8}"/>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3616;p55">
              <a:extLst>
                <a:ext uri="{FF2B5EF4-FFF2-40B4-BE49-F238E27FC236}">
                  <a16:creationId xmlns:a16="http://schemas.microsoft.com/office/drawing/2014/main" id="{34492FD6-182E-4A68-89A5-92FE880DFF44}"/>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3617;p55">
              <a:extLst>
                <a:ext uri="{FF2B5EF4-FFF2-40B4-BE49-F238E27FC236}">
                  <a16:creationId xmlns:a16="http://schemas.microsoft.com/office/drawing/2014/main" id="{F6933742-17A6-4527-96A3-EAF3096C6BF2}"/>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3618;p55">
              <a:extLst>
                <a:ext uri="{FF2B5EF4-FFF2-40B4-BE49-F238E27FC236}">
                  <a16:creationId xmlns:a16="http://schemas.microsoft.com/office/drawing/2014/main" id="{8DDC520A-2395-461A-994C-8719D51D755A}"/>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3619;p55">
              <a:extLst>
                <a:ext uri="{FF2B5EF4-FFF2-40B4-BE49-F238E27FC236}">
                  <a16:creationId xmlns:a16="http://schemas.microsoft.com/office/drawing/2014/main" id="{6A34C7D7-5659-47B6-82C8-5474D042E67E}"/>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3620;p55">
              <a:extLst>
                <a:ext uri="{FF2B5EF4-FFF2-40B4-BE49-F238E27FC236}">
                  <a16:creationId xmlns:a16="http://schemas.microsoft.com/office/drawing/2014/main" id="{A605F77E-46BF-465F-82FA-87B0B31FDD38}"/>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3621;p55">
              <a:extLst>
                <a:ext uri="{FF2B5EF4-FFF2-40B4-BE49-F238E27FC236}">
                  <a16:creationId xmlns:a16="http://schemas.microsoft.com/office/drawing/2014/main" id="{AB4223FB-6DFF-48C0-B200-74896BDA6B8E}"/>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3622;p55">
              <a:extLst>
                <a:ext uri="{FF2B5EF4-FFF2-40B4-BE49-F238E27FC236}">
                  <a16:creationId xmlns:a16="http://schemas.microsoft.com/office/drawing/2014/main" id="{E7EC5796-AED3-4C6B-BAF4-39CEF645406F}"/>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3623;p55">
              <a:extLst>
                <a:ext uri="{FF2B5EF4-FFF2-40B4-BE49-F238E27FC236}">
                  <a16:creationId xmlns:a16="http://schemas.microsoft.com/office/drawing/2014/main" id="{17996691-73B7-46B3-9408-995ABB132FB8}"/>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3624;p55">
              <a:extLst>
                <a:ext uri="{FF2B5EF4-FFF2-40B4-BE49-F238E27FC236}">
                  <a16:creationId xmlns:a16="http://schemas.microsoft.com/office/drawing/2014/main" id="{24561A85-5944-42C7-BBB5-21FB1DC7C3EB}"/>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3625;p55">
              <a:extLst>
                <a:ext uri="{FF2B5EF4-FFF2-40B4-BE49-F238E27FC236}">
                  <a16:creationId xmlns:a16="http://schemas.microsoft.com/office/drawing/2014/main" id="{201622F9-3D75-44C1-BF91-6105DF52E790}"/>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3626;p55">
              <a:extLst>
                <a:ext uri="{FF2B5EF4-FFF2-40B4-BE49-F238E27FC236}">
                  <a16:creationId xmlns:a16="http://schemas.microsoft.com/office/drawing/2014/main" id="{176C0D45-F753-4B0F-9770-9799E238B0D9}"/>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3627;p55">
              <a:extLst>
                <a:ext uri="{FF2B5EF4-FFF2-40B4-BE49-F238E27FC236}">
                  <a16:creationId xmlns:a16="http://schemas.microsoft.com/office/drawing/2014/main" id="{49919B58-25FB-4B7E-9885-279F402A516B}"/>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3628;p55">
              <a:extLst>
                <a:ext uri="{FF2B5EF4-FFF2-40B4-BE49-F238E27FC236}">
                  <a16:creationId xmlns:a16="http://schemas.microsoft.com/office/drawing/2014/main" id="{2ECA9010-CB7A-4DF0-B037-B31E677CDACC}"/>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3629;p55">
              <a:extLst>
                <a:ext uri="{FF2B5EF4-FFF2-40B4-BE49-F238E27FC236}">
                  <a16:creationId xmlns:a16="http://schemas.microsoft.com/office/drawing/2014/main" id="{20AB95F0-C570-4EF4-B915-5CBDA514A11D}"/>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3630;p55">
              <a:extLst>
                <a:ext uri="{FF2B5EF4-FFF2-40B4-BE49-F238E27FC236}">
                  <a16:creationId xmlns:a16="http://schemas.microsoft.com/office/drawing/2014/main" id="{C7006453-6BD5-4138-B715-5E4356A6CCA0}"/>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3631;p55">
              <a:extLst>
                <a:ext uri="{FF2B5EF4-FFF2-40B4-BE49-F238E27FC236}">
                  <a16:creationId xmlns:a16="http://schemas.microsoft.com/office/drawing/2014/main" id="{E7E87811-7814-47A1-AD06-3766351CD570}"/>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3632;p55">
              <a:extLst>
                <a:ext uri="{FF2B5EF4-FFF2-40B4-BE49-F238E27FC236}">
                  <a16:creationId xmlns:a16="http://schemas.microsoft.com/office/drawing/2014/main" id="{D1C1549E-99A8-4328-9CB9-FAC4B8C48EAA}"/>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3633;p55">
              <a:extLst>
                <a:ext uri="{FF2B5EF4-FFF2-40B4-BE49-F238E27FC236}">
                  <a16:creationId xmlns:a16="http://schemas.microsoft.com/office/drawing/2014/main" id="{945CE144-517E-48CA-A8BF-82B71DE9E504}"/>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3634;p55">
              <a:extLst>
                <a:ext uri="{FF2B5EF4-FFF2-40B4-BE49-F238E27FC236}">
                  <a16:creationId xmlns:a16="http://schemas.microsoft.com/office/drawing/2014/main" id="{0F399CA6-4470-430B-9035-36ACDAA4643C}"/>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3635;p55">
              <a:extLst>
                <a:ext uri="{FF2B5EF4-FFF2-40B4-BE49-F238E27FC236}">
                  <a16:creationId xmlns:a16="http://schemas.microsoft.com/office/drawing/2014/main" id="{F247673F-C1E0-4BE1-AF0A-78C6A2897A5F}"/>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3636;p55">
              <a:extLst>
                <a:ext uri="{FF2B5EF4-FFF2-40B4-BE49-F238E27FC236}">
                  <a16:creationId xmlns:a16="http://schemas.microsoft.com/office/drawing/2014/main" id="{77B6A944-F152-4E0C-9B7F-270512C328C9}"/>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3637;p55">
              <a:extLst>
                <a:ext uri="{FF2B5EF4-FFF2-40B4-BE49-F238E27FC236}">
                  <a16:creationId xmlns:a16="http://schemas.microsoft.com/office/drawing/2014/main" id="{2DEACBCB-FD47-431C-8837-ACB6C6F5FC24}"/>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3638;p55">
              <a:extLst>
                <a:ext uri="{FF2B5EF4-FFF2-40B4-BE49-F238E27FC236}">
                  <a16:creationId xmlns:a16="http://schemas.microsoft.com/office/drawing/2014/main" id="{7F8E613F-E770-462D-8383-FA6AF01C5FCE}"/>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3639;p55">
              <a:extLst>
                <a:ext uri="{FF2B5EF4-FFF2-40B4-BE49-F238E27FC236}">
                  <a16:creationId xmlns:a16="http://schemas.microsoft.com/office/drawing/2014/main" id="{7AB1E29C-3943-4726-B497-A55E38EBD7AF}"/>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3640;p55">
              <a:extLst>
                <a:ext uri="{FF2B5EF4-FFF2-40B4-BE49-F238E27FC236}">
                  <a16:creationId xmlns:a16="http://schemas.microsoft.com/office/drawing/2014/main" id="{184FD7BB-C65B-4503-A2C5-5DE24397166B}"/>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3641;p55">
              <a:extLst>
                <a:ext uri="{FF2B5EF4-FFF2-40B4-BE49-F238E27FC236}">
                  <a16:creationId xmlns:a16="http://schemas.microsoft.com/office/drawing/2014/main" id="{E5D0ADAF-26E5-4B67-AF98-D2E3F6FBFDB9}"/>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3642;p55">
              <a:extLst>
                <a:ext uri="{FF2B5EF4-FFF2-40B4-BE49-F238E27FC236}">
                  <a16:creationId xmlns:a16="http://schemas.microsoft.com/office/drawing/2014/main" id="{D499A35E-6ECE-4B79-95EA-01E75C03D67E}"/>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3643;p55">
              <a:extLst>
                <a:ext uri="{FF2B5EF4-FFF2-40B4-BE49-F238E27FC236}">
                  <a16:creationId xmlns:a16="http://schemas.microsoft.com/office/drawing/2014/main" id="{01D1CDA4-CC26-49FC-9582-E7E021A7D8F8}"/>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3644;p55">
              <a:extLst>
                <a:ext uri="{FF2B5EF4-FFF2-40B4-BE49-F238E27FC236}">
                  <a16:creationId xmlns:a16="http://schemas.microsoft.com/office/drawing/2014/main" id="{55735C16-4767-4A36-BC1B-67B9E6B8633C}"/>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3645;p55">
              <a:extLst>
                <a:ext uri="{FF2B5EF4-FFF2-40B4-BE49-F238E27FC236}">
                  <a16:creationId xmlns:a16="http://schemas.microsoft.com/office/drawing/2014/main" id="{5E0BFA9C-70F1-4683-AB7C-633280881F1A}"/>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3646;p55">
              <a:extLst>
                <a:ext uri="{FF2B5EF4-FFF2-40B4-BE49-F238E27FC236}">
                  <a16:creationId xmlns:a16="http://schemas.microsoft.com/office/drawing/2014/main" id="{2E9120FA-4393-4023-BCB1-02A23D64F5C1}"/>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3647;p55">
              <a:extLst>
                <a:ext uri="{FF2B5EF4-FFF2-40B4-BE49-F238E27FC236}">
                  <a16:creationId xmlns:a16="http://schemas.microsoft.com/office/drawing/2014/main" id="{6564D77E-00A0-427F-BA9C-501396CEB7C5}"/>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3648;p55">
              <a:extLst>
                <a:ext uri="{FF2B5EF4-FFF2-40B4-BE49-F238E27FC236}">
                  <a16:creationId xmlns:a16="http://schemas.microsoft.com/office/drawing/2014/main" id="{5FD83855-1ECB-412A-A00B-33A48E13177A}"/>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3649;p55">
              <a:extLst>
                <a:ext uri="{FF2B5EF4-FFF2-40B4-BE49-F238E27FC236}">
                  <a16:creationId xmlns:a16="http://schemas.microsoft.com/office/drawing/2014/main" id="{8279280E-B16A-4961-97D8-6844A053EBB7}"/>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3650;p55">
              <a:extLst>
                <a:ext uri="{FF2B5EF4-FFF2-40B4-BE49-F238E27FC236}">
                  <a16:creationId xmlns:a16="http://schemas.microsoft.com/office/drawing/2014/main" id="{12914382-5ED3-4340-95B7-EBCA7422ABAD}"/>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3651;p55">
              <a:extLst>
                <a:ext uri="{FF2B5EF4-FFF2-40B4-BE49-F238E27FC236}">
                  <a16:creationId xmlns:a16="http://schemas.microsoft.com/office/drawing/2014/main" id="{B5DFD9B6-0E71-430A-AE6E-306953A16A4D}"/>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3652;p55">
              <a:extLst>
                <a:ext uri="{FF2B5EF4-FFF2-40B4-BE49-F238E27FC236}">
                  <a16:creationId xmlns:a16="http://schemas.microsoft.com/office/drawing/2014/main" id="{C3927352-9954-40EF-A2A0-0E1B5CBE434A}"/>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3653;p55">
              <a:extLst>
                <a:ext uri="{FF2B5EF4-FFF2-40B4-BE49-F238E27FC236}">
                  <a16:creationId xmlns:a16="http://schemas.microsoft.com/office/drawing/2014/main" id="{98D93667-C8C8-4464-8DE7-79C71D8BE4E7}"/>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3654;p55">
              <a:extLst>
                <a:ext uri="{FF2B5EF4-FFF2-40B4-BE49-F238E27FC236}">
                  <a16:creationId xmlns:a16="http://schemas.microsoft.com/office/drawing/2014/main" id="{1C040F27-3D0E-4700-BB33-0BE87482EC4F}"/>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3655;p55">
              <a:extLst>
                <a:ext uri="{FF2B5EF4-FFF2-40B4-BE49-F238E27FC236}">
                  <a16:creationId xmlns:a16="http://schemas.microsoft.com/office/drawing/2014/main" id="{7328DCE2-E419-4AD0-B639-5E22D5A5877C}"/>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3656;p55">
              <a:extLst>
                <a:ext uri="{FF2B5EF4-FFF2-40B4-BE49-F238E27FC236}">
                  <a16:creationId xmlns:a16="http://schemas.microsoft.com/office/drawing/2014/main" id="{821612E7-1CE8-4555-8218-685307760E64}"/>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3657;p55">
              <a:extLst>
                <a:ext uri="{FF2B5EF4-FFF2-40B4-BE49-F238E27FC236}">
                  <a16:creationId xmlns:a16="http://schemas.microsoft.com/office/drawing/2014/main" id="{EBB57AC1-8212-4D6C-8939-61A10B0F21D6}"/>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3658;p55">
              <a:extLst>
                <a:ext uri="{FF2B5EF4-FFF2-40B4-BE49-F238E27FC236}">
                  <a16:creationId xmlns:a16="http://schemas.microsoft.com/office/drawing/2014/main" id="{D7DE3D55-6E79-4FBC-ADF6-06E150386959}"/>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3659;p55">
              <a:extLst>
                <a:ext uri="{FF2B5EF4-FFF2-40B4-BE49-F238E27FC236}">
                  <a16:creationId xmlns:a16="http://schemas.microsoft.com/office/drawing/2014/main" id="{9371A8FA-74D2-43F5-BA90-A7CF0FBC872B}"/>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3660;p55">
              <a:extLst>
                <a:ext uri="{FF2B5EF4-FFF2-40B4-BE49-F238E27FC236}">
                  <a16:creationId xmlns:a16="http://schemas.microsoft.com/office/drawing/2014/main" id="{D8113889-3396-49D9-9FE1-A02E7402BFC7}"/>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3661;p55">
              <a:extLst>
                <a:ext uri="{FF2B5EF4-FFF2-40B4-BE49-F238E27FC236}">
                  <a16:creationId xmlns:a16="http://schemas.microsoft.com/office/drawing/2014/main" id="{7135CD88-9DEF-4C76-818E-D8BD9D8FCC75}"/>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3662;p55">
              <a:extLst>
                <a:ext uri="{FF2B5EF4-FFF2-40B4-BE49-F238E27FC236}">
                  <a16:creationId xmlns:a16="http://schemas.microsoft.com/office/drawing/2014/main" id="{72047FE7-E60F-4446-90FE-A2E8F5BC7C59}"/>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3663;p55">
              <a:extLst>
                <a:ext uri="{FF2B5EF4-FFF2-40B4-BE49-F238E27FC236}">
                  <a16:creationId xmlns:a16="http://schemas.microsoft.com/office/drawing/2014/main" id="{B4E37F38-0A99-4004-8F9B-8947DBF8C487}"/>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3664;p55">
              <a:extLst>
                <a:ext uri="{FF2B5EF4-FFF2-40B4-BE49-F238E27FC236}">
                  <a16:creationId xmlns:a16="http://schemas.microsoft.com/office/drawing/2014/main" id="{173F8513-963B-4FE7-9690-E1D47E947BEF}"/>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3665;p55">
              <a:extLst>
                <a:ext uri="{FF2B5EF4-FFF2-40B4-BE49-F238E27FC236}">
                  <a16:creationId xmlns:a16="http://schemas.microsoft.com/office/drawing/2014/main" id="{0ABA4D3A-31C6-4689-9EA0-E1BF0517AAFA}"/>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3666;p55">
              <a:extLst>
                <a:ext uri="{FF2B5EF4-FFF2-40B4-BE49-F238E27FC236}">
                  <a16:creationId xmlns:a16="http://schemas.microsoft.com/office/drawing/2014/main" id="{3B9BF1EE-ABD9-4453-AC2C-B8426B4F0362}"/>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3667;p55">
              <a:extLst>
                <a:ext uri="{FF2B5EF4-FFF2-40B4-BE49-F238E27FC236}">
                  <a16:creationId xmlns:a16="http://schemas.microsoft.com/office/drawing/2014/main" id="{A078EAE8-0FEA-438A-8581-DAD411360EFF}"/>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3668;p55">
              <a:extLst>
                <a:ext uri="{FF2B5EF4-FFF2-40B4-BE49-F238E27FC236}">
                  <a16:creationId xmlns:a16="http://schemas.microsoft.com/office/drawing/2014/main" id="{8876E2CA-39A5-40BC-AB61-1C9A93241482}"/>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3669;p55">
              <a:extLst>
                <a:ext uri="{FF2B5EF4-FFF2-40B4-BE49-F238E27FC236}">
                  <a16:creationId xmlns:a16="http://schemas.microsoft.com/office/drawing/2014/main" id="{14CA435F-AC76-4709-B3DF-F877B0CCE10A}"/>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3670;p55">
              <a:extLst>
                <a:ext uri="{FF2B5EF4-FFF2-40B4-BE49-F238E27FC236}">
                  <a16:creationId xmlns:a16="http://schemas.microsoft.com/office/drawing/2014/main" id="{63C7A2B3-7EE8-49F4-8436-28A864AA01F2}"/>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3671;p55">
              <a:extLst>
                <a:ext uri="{FF2B5EF4-FFF2-40B4-BE49-F238E27FC236}">
                  <a16:creationId xmlns:a16="http://schemas.microsoft.com/office/drawing/2014/main" id="{DB2195C1-4A13-44AD-B90D-70FAAE4F4830}"/>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3672;p55">
              <a:extLst>
                <a:ext uri="{FF2B5EF4-FFF2-40B4-BE49-F238E27FC236}">
                  <a16:creationId xmlns:a16="http://schemas.microsoft.com/office/drawing/2014/main" id="{C6007534-FE89-491A-B39D-C1B4B9C92EC4}"/>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3673;p55">
              <a:extLst>
                <a:ext uri="{FF2B5EF4-FFF2-40B4-BE49-F238E27FC236}">
                  <a16:creationId xmlns:a16="http://schemas.microsoft.com/office/drawing/2014/main" id="{56CF0ADE-97C8-43BE-B801-7A609625C782}"/>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3674;p55">
              <a:extLst>
                <a:ext uri="{FF2B5EF4-FFF2-40B4-BE49-F238E27FC236}">
                  <a16:creationId xmlns:a16="http://schemas.microsoft.com/office/drawing/2014/main" id="{EC17EE7B-B601-4CF1-9986-3E1875EEC452}"/>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3675;p55">
              <a:extLst>
                <a:ext uri="{FF2B5EF4-FFF2-40B4-BE49-F238E27FC236}">
                  <a16:creationId xmlns:a16="http://schemas.microsoft.com/office/drawing/2014/main" id="{9996CF2D-F5FB-46A0-BE88-194FB5805A41}"/>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3676;p55">
              <a:extLst>
                <a:ext uri="{FF2B5EF4-FFF2-40B4-BE49-F238E27FC236}">
                  <a16:creationId xmlns:a16="http://schemas.microsoft.com/office/drawing/2014/main" id="{2BFD1E19-BEAF-479B-816D-098E168369BA}"/>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3677;p55">
              <a:extLst>
                <a:ext uri="{FF2B5EF4-FFF2-40B4-BE49-F238E27FC236}">
                  <a16:creationId xmlns:a16="http://schemas.microsoft.com/office/drawing/2014/main" id="{9841DA88-7033-4C72-BCD7-C12F0803B4CE}"/>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3678;p55">
              <a:extLst>
                <a:ext uri="{FF2B5EF4-FFF2-40B4-BE49-F238E27FC236}">
                  <a16:creationId xmlns:a16="http://schemas.microsoft.com/office/drawing/2014/main" id="{B6551424-44EF-4668-9F3D-329892D6B021}"/>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3679;p55">
              <a:extLst>
                <a:ext uri="{FF2B5EF4-FFF2-40B4-BE49-F238E27FC236}">
                  <a16:creationId xmlns:a16="http://schemas.microsoft.com/office/drawing/2014/main" id="{C2530ADD-77BB-42B6-8C33-473D9A05210C}"/>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3680;p55">
              <a:extLst>
                <a:ext uri="{FF2B5EF4-FFF2-40B4-BE49-F238E27FC236}">
                  <a16:creationId xmlns:a16="http://schemas.microsoft.com/office/drawing/2014/main" id="{D6368635-61EB-4250-B339-B875D168482D}"/>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3681;p55">
              <a:extLst>
                <a:ext uri="{FF2B5EF4-FFF2-40B4-BE49-F238E27FC236}">
                  <a16:creationId xmlns:a16="http://schemas.microsoft.com/office/drawing/2014/main" id="{E4C7464E-75B3-4F0A-8A5E-41077FDA7102}"/>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3682;p55">
              <a:extLst>
                <a:ext uri="{FF2B5EF4-FFF2-40B4-BE49-F238E27FC236}">
                  <a16:creationId xmlns:a16="http://schemas.microsoft.com/office/drawing/2014/main" id="{0DB8E2B1-6DDD-4D47-9DFD-D65270126B04}"/>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3683;p55">
              <a:extLst>
                <a:ext uri="{FF2B5EF4-FFF2-40B4-BE49-F238E27FC236}">
                  <a16:creationId xmlns:a16="http://schemas.microsoft.com/office/drawing/2014/main" id="{258B1BFD-8B4E-433A-8471-708D9B5618E2}"/>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3684;p55">
              <a:extLst>
                <a:ext uri="{FF2B5EF4-FFF2-40B4-BE49-F238E27FC236}">
                  <a16:creationId xmlns:a16="http://schemas.microsoft.com/office/drawing/2014/main" id="{E9DD6D77-30B1-4632-922B-595048DCF44E}"/>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3685;p55">
              <a:extLst>
                <a:ext uri="{FF2B5EF4-FFF2-40B4-BE49-F238E27FC236}">
                  <a16:creationId xmlns:a16="http://schemas.microsoft.com/office/drawing/2014/main" id="{1B041E89-F162-44A9-A867-BBB039368807}"/>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3686;p55">
              <a:extLst>
                <a:ext uri="{FF2B5EF4-FFF2-40B4-BE49-F238E27FC236}">
                  <a16:creationId xmlns:a16="http://schemas.microsoft.com/office/drawing/2014/main" id="{1C70F92C-93ED-434B-B5C1-B404D76070C8}"/>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3687;p55">
              <a:extLst>
                <a:ext uri="{FF2B5EF4-FFF2-40B4-BE49-F238E27FC236}">
                  <a16:creationId xmlns:a16="http://schemas.microsoft.com/office/drawing/2014/main" id="{BFFA460F-4274-4BB0-984F-02ED2F1433B4}"/>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3688;p55">
              <a:extLst>
                <a:ext uri="{FF2B5EF4-FFF2-40B4-BE49-F238E27FC236}">
                  <a16:creationId xmlns:a16="http://schemas.microsoft.com/office/drawing/2014/main" id="{E637C3E5-E414-47A2-8F6D-9FADB6E9ADD9}"/>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3689;p55">
              <a:extLst>
                <a:ext uri="{FF2B5EF4-FFF2-40B4-BE49-F238E27FC236}">
                  <a16:creationId xmlns:a16="http://schemas.microsoft.com/office/drawing/2014/main" id="{D582AE4C-3EE6-4152-9F05-7888A7D5A219}"/>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3690;p55">
              <a:extLst>
                <a:ext uri="{FF2B5EF4-FFF2-40B4-BE49-F238E27FC236}">
                  <a16:creationId xmlns:a16="http://schemas.microsoft.com/office/drawing/2014/main" id="{FD768206-8A09-488F-A23D-DB4FF2798A04}"/>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3691;p55">
              <a:extLst>
                <a:ext uri="{FF2B5EF4-FFF2-40B4-BE49-F238E27FC236}">
                  <a16:creationId xmlns:a16="http://schemas.microsoft.com/office/drawing/2014/main" id="{1E2AAB44-22A5-473C-B4B5-0BEFAB67F52F}"/>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3692;p55">
              <a:extLst>
                <a:ext uri="{FF2B5EF4-FFF2-40B4-BE49-F238E27FC236}">
                  <a16:creationId xmlns:a16="http://schemas.microsoft.com/office/drawing/2014/main" id="{56CC02D9-C6E0-4BD3-837D-70A7EB34E830}"/>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3693;p55">
              <a:extLst>
                <a:ext uri="{FF2B5EF4-FFF2-40B4-BE49-F238E27FC236}">
                  <a16:creationId xmlns:a16="http://schemas.microsoft.com/office/drawing/2014/main" id="{F399DA10-E94C-463D-B1D6-132D62388440}"/>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3694;p55">
              <a:extLst>
                <a:ext uri="{FF2B5EF4-FFF2-40B4-BE49-F238E27FC236}">
                  <a16:creationId xmlns:a16="http://schemas.microsoft.com/office/drawing/2014/main" id="{36936F08-3C16-4FFE-8865-D296983F972C}"/>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3695;p55">
              <a:extLst>
                <a:ext uri="{FF2B5EF4-FFF2-40B4-BE49-F238E27FC236}">
                  <a16:creationId xmlns:a16="http://schemas.microsoft.com/office/drawing/2014/main" id="{358CA5CE-ADDC-4F42-A945-3C2DE6443FC6}"/>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3696;p55">
              <a:extLst>
                <a:ext uri="{FF2B5EF4-FFF2-40B4-BE49-F238E27FC236}">
                  <a16:creationId xmlns:a16="http://schemas.microsoft.com/office/drawing/2014/main" id="{2FB801DD-4C94-4AAF-821E-5D467167769A}"/>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3697;p55">
              <a:extLst>
                <a:ext uri="{FF2B5EF4-FFF2-40B4-BE49-F238E27FC236}">
                  <a16:creationId xmlns:a16="http://schemas.microsoft.com/office/drawing/2014/main" id="{4C118FA8-2445-479B-8A85-05DE44096F4E}"/>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3698;p55">
              <a:extLst>
                <a:ext uri="{FF2B5EF4-FFF2-40B4-BE49-F238E27FC236}">
                  <a16:creationId xmlns:a16="http://schemas.microsoft.com/office/drawing/2014/main" id="{F0DAA430-3A32-431F-8101-8D334B89B990}"/>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3699;p55">
              <a:extLst>
                <a:ext uri="{FF2B5EF4-FFF2-40B4-BE49-F238E27FC236}">
                  <a16:creationId xmlns:a16="http://schemas.microsoft.com/office/drawing/2014/main" id="{F5463F4D-1B68-48F1-8B89-BE5E3B598D18}"/>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3700;p55">
              <a:extLst>
                <a:ext uri="{FF2B5EF4-FFF2-40B4-BE49-F238E27FC236}">
                  <a16:creationId xmlns:a16="http://schemas.microsoft.com/office/drawing/2014/main" id="{40D56D59-546F-42BE-A46E-47F4884D302F}"/>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3701;p55">
              <a:extLst>
                <a:ext uri="{FF2B5EF4-FFF2-40B4-BE49-F238E27FC236}">
                  <a16:creationId xmlns:a16="http://schemas.microsoft.com/office/drawing/2014/main" id="{9F3DFA96-3F49-4DCB-9704-6BA07A941A3D}"/>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3702;p55">
              <a:extLst>
                <a:ext uri="{FF2B5EF4-FFF2-40B4-BE49-F238E27FC236}">
                  <a16:creationId xmlns:a16="http://schemas.microsoft.com/office/drawing/2014/main" id="{8CDFF035-065F-417C-BC35-0894425E4F80}"/>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3703;p55">
              <a:extLst>
                <a:ext uri="{FF2B5EF4-FFF2-40B4-BE49-F238E27FC236}">
                  <a16:creationId xmlns:a16="http://schemas.microsoft.com/office/drawing/2014/main" id="{3807D82B-3FC4-431A-8D67-B98900E05B05}"/>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3704;p55">
              <a:extLst>
                <a:ext uri="{FF2B5EF4-FFF2-40B4-BE49-F238E27FC236}">
                  <a16:creationId xmlns:a16="http://schemas.microsoft.com/office/drawing/2014/main" id="{90F49E87-3467-4226-91B5-ECE0AAE61058}"/>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3705;p55">
              <a:extLst>
                <a:ext uri="{FF2B5EF4-FFF2-40B4-BE49-F238E27FC236}">
                  <a16:creationId xmlns:a16="http://schemas.microsoft.com/office/drawing/2014/main" id="{435CF51D-6EB1-4A7D-98F7-8232AACB28B5}"/>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3706;p55">
              <a:extLst>
                <a:ext uri="{FF2B5EF4-FFF2-40B4-BE49-F238E27FC236}">
                  <a16:creationId xmlns:a16="http://schemas.microsoft.com/office/drawing/2014/main" id="{4B8E2A2B-EC10-4078-8C19-C60642CE31EA}"/>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3707;p55">
              <a:extLst>
                <a:ext uri="{FF2B5EF4-FFF2-40B4-BE49-F238E27FC236}">
                  <a16:creationId xmlns:a16="http://schemas.microsoft.com/office/drawing/2014/main" id="{047C381D-AFA8-46EB-BA44-1AEF0702DFB9}"/>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3708;p55">
              <a:extLst>
                <a:ext uri="{FF2B5EF4-FFF2-40B4-BE49-F238E27FC236}">
                  <a16:creationId xmlns:a16="http://schemas.microsoft.com/office/drawing/2014/main" id="{8C152278-9D39-42BE-9521-8746FACAB7BF}"/>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3709;p55">
              <a:extLst>
                <a:ext uri="{FF2B5EF4-FFF2-40B4-BE49-F238E27FC236}">
                  <a16:creationId xmlns:a16="http://schemas.microsoft.com/office/drawing/2014/main" id="{7164D4EB-8E74-484A-8A9D-3213A659C64D}"/>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3710;p55">
              <a:extLst>
                <a:ext uri="{FF2B5EF4-FFF2-40B4-BE49-F238E27FC236}">
                  <a16:creationId xmlns:a16="http://schemas.microsoft.com/office/drawing/2014/main" id="{C87BA8F1-515E-404E-B657-720FA5CD2B1E}"/>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3711;p55">
              <a:extLst>
                <a:ext uri="{FF2B5EF4-FFF2-40B4-BE49-F238E27FC236}">
                  <a16:creationId xmlns:a16="http://schemas.microsoft.com/office/drawing/2014/main" id="{DD16D2B9-39ED-4BC8-91BD-CC2EDC8C3716}"/>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3712;p55">
              <a:extLst>
                <a:ext uri="{FF2B5EF4-FFF2-40B4-BE49-F238E27FC236}">
                  <a16:creationId xmlns:a16="http://schemas.microsoft.com/office/drawing/2014/main" id="{AE12EAE5-0727-4660-9E2E-45E8A249C65B}"/>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3713;p55">
              <a:extLst>
                <a:ext uri="{FF2B5EF4-FFF2-40B4-BE49-F238E27FC236}">
                  <a16:creationId xmlns:a16="http://schemas.microsoft.com/office/drawing/2014/main" id="{ED112AFE-F6E6-4FCE-93C0-729DFA49EADC}"/>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3714;p55">
              <a:extLst>
                <a:ext uri="{FF2B5EF4-FFF2-40B4-BE49-F238E27FC236}">
                  <a16:creationId xmlns:a16="http://schemas.microsoft.com/office/drawing/2014/main" id="{6A26358E-1E3C-47B2-BC23-8FABE6BF9AAD}"/>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3715;p55">
              <a:extLst>
                <a:ext uri="{FF2B5EF4-FFF2-40B4-BE49-F238E27FC236}">
                  <a16:creationId xmlns:a16="http://schemas.microsoft.com/office/drawing/2014/main" id="{24A80CB1-81F4-47A9-95ED-C6E82D2D0B6C}"/>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3716;p55">
              <a:extLst>
                <a:ext uri="{FF2B5EF4-FFF2-40B4-BE49-F238E27FC236}">
                  <a16:creationId xmlns:a16="http://schemas.microsoft.com/office/drawing/2014/main" id="{EB961DAF-AC42-44C8-B79C-66F563C12A38}"/>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3717;p55">
              <a:extLst>
                <a:ext uri="{FF2B5EF4-FFF2-40B4-BE49-F238E27FC236}">
                  <a16:creationId xmlns:a16="http://schemas.microsoft.com/office/drawing/2014/main" id="{9498261E-3477-4CAD-957B-04AEAE7FF9F5}"/>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3718;p55">
              <a:extLst>
                <a:ext uri="{FF2B5EF4-FFF2-40B4-BE49-F238E27FC236}">
                  <a16:creationId xmlns:a16="http://schemas.microsoft.com/office/drawing/2014/main" id="{9DADF722-960B-46E1-A642-D56A06B53E32}"/>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3719;p55">
              <a:extLst>
                <a:ext uri="{FF2B5EF4-FFF2-40B4-BE49-F238E27FC236}">
                  <a16:creationId xmlns:a16="http://schemas.microsoft.com/office/drawing/2014/main" id="{BB171346-9EAB-4371-B9A4-73550DE825E7}"/>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3720;p55">
              <a:extLst>
                <a:ext uri="{FF2B5EF4-FFF2-40B4-BE49-F238E27FC236}">
                  <a16:creationId xmlns:a16="http://schemas.microsoft.com/office/drawing/2014/main" id="{A4AD95CC-37E5-4267-B51B-0A70C6739FCF}"/>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3721;p55">
              <a:extLst>
                <a:ext uri="{FF2B5EF4-FFF2-40B4-BE49-F238E27FC236}">
                  <a16:creationId xmlns:a16="http://schemas.microsoft.com/office/drawing/2014/main" id="{0DFF4723-839F-4427-A309-667B17A3E80D}"/>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3722;p55">
              <a:extLst>
                <a:ext uri="{FF2B5EF4-FFF2-40B4-BE49-F238E27FC236}">
                  <a16:creationId xmlns:a16="http://schemas.microsoft.com/office/drawing/2014/main" id="{C491AE69-72E2-46D6-975A-6D86B08DC224}"/>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723;p55">
              <a:extLst>
                <a:ext uri="{FF2B5EF4-FFF2-40B4-BE49-F238E27FC236}">
                  <a16:creationId xmlns:a16="http://schemas.microsoft.com/office/drawing/2014/main" id="{CE1EF1DC-D231-4371-BA30-A5701CB42D5C}"/>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3724;p55">
              <a:extLst>
                <a:ext uri="{FF2B5EF4-FFF2-40B4-BE49-F238E27FC236}">
                  <a16:creationId xmlns:a16="http://schemas.microsoft.com/office/drawing/2014/main" id="{C348759E-E97A-431A-98FC-DE40F08D7484}"/>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725;p55">
              <a:extLst>
                <a:ext uri="{FF2B5EF4-FFF2-40B4-BE49-F238E27FC236}">
                  <a16:creationId xmlns:a16="http://schemas.microsoft.com/office/drawing/2014/main" id="{0FF6CFC1-EB3B-4FBA-B051-2A9F42660457}"/>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3726;p55">
              <a:extLst>
                <a:ext uri="{FF2B5EF4-FFF2-40B4-BE49-F238E27FC236}">
                  <a16:creationId xmlns:a16="http://schemas.microsoft.com/office/drawing/2014/main" id="{36B6A35A-ED17-493F-AF43-F25C0CF6FFFD}"/>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727;p55">
              <a:extLst>
                <a:ext uri="{FF2B5EF4-FFF2-40B4-BE49-F238E27FC236}">
                  <a16:creationId xmlns:a16="http://schemas.microsoft.com/office/drawing/2014/main" id="{20E71849-498E-4338-9CBA-DC60513DF436}"/>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3728;p55">
              <a:extLst>
                <a:ext uri="{FF2B5EF4-FFF2-40B4-BE49-F238E27FC236}">
                  <a16:creationId xmlns:a16="http://schemas.microsoft.com/office/drawing/2014/main" id="{B7AA14FD-3061-4CAF-A019-9E8B787C7E4D}"/>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3729;p55">
              <a:extLst>
                <a:ext uri="{FF2B5EF4-FFF2-40B4-BE49-F238E27FC236}">
                  <a16:creationId xmlns:a16="http://schemas.microsoft.com/office/drawing/2014/main" id="{02074A31-0E35-4EA2-AD23-520D7D59EB1D}"/>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3730;p55">
              <a:extLst>
                <a:ext uri="{FF2B5EF4-FFF2-40B4-BE49-F238E27FC236}">
                  <a16:creationId xmlns:a16="http://schemas.microsoft.com/office/drawing/2014/main" id="{CFE4408F-9AC4-4CDD-BF0F-1EE88656DC5A}"/>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3731;p55">
              <a:extLst>
                <a:ext uri="{FF2B5EF4-FFF2-40B4-BE49-F238E27FC236}">
                  <a16:creationId xmlns:a16="http://schemas.microsoft.com/office/drawing/2014/main" id="{7CF5C1BB-92EB-4414-8714-F91FF6175F17}"/>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3732;p55">
              <a:extLst>
                <a:ext uri="{FF2B5EF4-FFF2-40B4-BE49-F238E27FC236}">
                  <a16:creationId xmlns:a16="http://schemas.microsoft.com/office/drawing/2014/main" id="{20D74C77-3400-45A1-B953-4352B64D6CAC}"/>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3733;p55">
              <a:extLst>
                <a:ext uri="{FF2B5EF4-FFF2-40B4-BE49-F238E27FC236}">
                  <a16:creationId xmlns:a16="http://schemas.microsoft.com/office/drawing/2014/main" id="{09179983-93ED-4017-A27B-5A4C9DDE6E81}"/>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3734;p55">
              <a:extLst>
                <a:ext uri="{FF2B5EF4-FFF2-40B4-BE49-F238E27FC236}">
                  <a16:creationId xmlns:a16="http://schemas.microsoft.com/office/drawing/2014/main" id="{C73058D1-D1E4-46FD-84FE-0A68A4C8FC35}"/>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3735;p55">
              <a:extLst>
                <a:ext uri="{FF2B5EF4-FFF2-40B4-BE49-F238E27FC236}">
                  <a16:creationId xmlns:a16="http://schemas.microsoft.com/office/drawing/2014/main" id="{5AA3326D-5FC5-4E9D-BB58-E19ED5E0261C}"/>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3736;p55">
              <a:extLst>
                <a:ext uri="{FF2B5EF4-FFF2-40B4-BE49-F238E27FC236}">
                  <a16:creationId xmlns:a16="http://schemas.microsoft.com/office/drawing/2014/main" id="{425FA2D9-5F57-47CD-9D2E-841D4B863969}"/>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3737;p55">
              <a:extLst>
                <a:ext uri="{FF2B5EF4-FFF2-40B4-BE49-F238E27FC236}">
                  <a16:creationId xmlns:a16="http://schemas.microsoft.com/office/drawing/2014/main" id="{AEEC1E87-BD5A-4AEC-AF1F-29886D572999}"/>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3738;p55">
              <a:extLst>
                <a:ext uri="{FF2B5EF4-FFF2-40B4-BE49-F238E27FC236}">
                  <a16:creationId xmlns:a16="http://schemas.microsoft.com/office/drawing/2014/main" id="{13D7133B-26F5-4B2E-A062-623F924F8782}"/>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3739;p55">
              <a:extLst>
                <a:ext uri="{FF2B5EF4-FFF2-40B4-BE49-F238E27FC236}">
                  <a16:creationId xmlns:a16="http://schemas.microsoft.com/office/drawing/2014/main" id="{405772A1-C0FF-4FF7-9D89-0E5223DCCACC}"/>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3740;p55">
              <a:extLst>
                <a:ext uri="{FF2B5EF4-FFF2-40B4-BE49-F238E27FC236}">
                  <a16:creationId xmlns:a16="http://schemas.microsoft.com/office/drawing/2014/main" id="{A54E0C72-E5B5-40D8-91D7-D6F4BF498C96}"/>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3741;p55">
              <a:extLst>
                <a:ext uri="{FF2B5EF4-FFF2-40B4-BE49-F238E27FC236}">
                  <a16:creationId xmlns:a16="http://schemas.microsoft.com/office/drawing/2014/main" id="{BB3F96B1-15EC-4AAA-95AC-584EF6B84350}"/>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3742;p55">
              <a:extLst>
                <a:ext uri="{FF2B5EF4-FFF2-40B4-BE49-F238E27FC236}">
                  <a16:creationId xmlns:a16="http://schemas.microsoft.com/office/drawing/2014/main" id="{43CC5AC0-D7DC-4C7F-9E0D-6BD75CC4D285}"/>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3743;p55">
              <a:extLst>
                <a:ext uri="{FF2B5EF4-FFF2-40B4-BE49-F238E27FC236}">
                  <a16:creationId xmlns:a16="http://schemas.microsoft.com/office/drawing/2014/main" id="{627779E3-EC52-4583-AC2C-EA30B2E776D8}"/>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3744;p55">
              <a:extLst>
                <a:ext uri="{FF2B5EF4-FFF2-40B4-BE49-F238E27FC236}">
                  <a16:creationId xmlns:a16="http://schemas.microsoft.com/office/drawing/2014/main" id="{E8485A2C-DB72-43C3-B63C-7D7952C56EAF}"/>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3745;p55">
              <a:extLst>
                <a:ext uri="{FF2B5EF4-FFF2-40B4-BE49-F238E27FC236}">
                  <a16:creationId xmlns:a16="http://schemas.microsoft.com/office/drawing/2014/main" id="{67903A3C-6DA8-417A-98C9-2E2C0CE7520E}"/>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3746;p55">
              <a:extLst>
                <a:ext uri="{FF2B5EF4-FFF2-40B4-BE49-F238E27FC236}">
                  <a16:creationId xmlns:a16="http://schemas.microsoft.com/office/drawing/2014/main" id="{B3312CCB-EA2F-44AF-A2B5-B78443C2DD35}"/>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3747;p55">
              <a:extLst>
                <a:ext uri="{FF2B5EF4-FFF2-40B4-BE49-F238E27FC236}">
                  <a16:creationId xmlns:a16="http://schemas.microsoft.com/office/drawing/2014/main" id="{9899E821-EE8B-4F39-8ACE-A89414DEB1EC}"/>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3748;p55">
              <a:extLst>
                <a:ext uri="{FF2B5EF4-FFF2-40B4-BE49-F238E27FC236}">
                  <a16:creationId xmlns:a16="http://schemas.microsoft.com/office/drawing/2014/main" id="{56F09225-5CE6-4279-8FBC-CB65500919F7}"/>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3749;p55">
              <a:extLst>
                <a:ext uri="{FF2B5EF4-FFF2-40B4-BE49-F238E27FC236}">
                  <a16:creationId xmlns:a16="http://schemas.microsoft.com/office/drawing/2014/main" id="{CD0B4C10-037F-43D0-81F7-0BC2A3FBA646}"/>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3750;p55">
              <a:extLst>
                <a:ext uri="{FF2B5EF4-FFF2-40B4-BE49-F238E27FC236}">
                  <a16:creationId xmlns:a16="http://schemas.microsoft.com/office/drawing/2014/main" id="{319C374E-BD20-4C5C-A08F-2314D0CB7C26}"/>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3751;p55">
              <a:extLst>
                <a:ext uri="{FF2B5EF4-FFF2-40B4-BE49-F238E27FC236}">
                  <a16:creationId xmlns:a16="http://schemas.microsoft.com/office/drawing/2014/main" id="{34473BD7-757B-424D-BFEE-5990E0A66667}"/>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3752;p55">
              <a:extLst>
                <a:ext uri="{FF2B5EF4-FFF2-40B4-BE49-F238E27FC236}">
                  <a16:creationId xmlns:a16="http://schemas.microsoft.com/office/drawing/2014/main" id="{A6DB89DF-5ADB-4641-AFCE-7ED8C31AC304}"/>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3753;p55">
              <a:extLst>
                <a:ext uri="{FF2B5EF4-FFF2-40B4-BE49-F238E27FC236}">
                  <a16:creationId xmlns:a16="http://schemas.microsoft.com/office/drawing/2014/main" id="{66DD85CA-2F1C-440A-A5F7-1759B82B276F}"/>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3754;p55">
              <a:extLst>
                <a:ext uri="{FF2B5EF4-FFF2-40B4-BE49-F238E27FC236}">
                  <a16:creationId xmlns:a16="http://schemas.microsoft.com/office/drawing/2014/main" id="{8CA2D07F-AA9C-4FB0-A3AD-E442D74626A1}"/>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3755;p55">
              <a:extLst>
                <a:ext uri="{FF2B5EF4-FFF2-40B4-BE49-F238E27FC236}">
                  <a16:creationId xmlns:a16="http://schemas.microsoft.com/office/drawing/2014/main" id="{2B5111A8-C4B0-4CC1-A9C5-FC9BC59170F8}"/>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3756;p55">
              <a:extLst>
                <a:ext uri="{FF2B5EF4-FFF2-40B4-BE49-F238E27FC236}">
                  <a16:creationId xmlns:a16="http://schemas.microsoft.com/office/drawing/2014/main" id="{26157A35-7070-4F44-8919-8C6F556018D1}"/>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3757;p55">
              <a:extLst>
                <a:ext uri="{FF2B5EF4-FFF2-40B4-BE49-F238E27FC236}">
                  <a16:creationId xmlns:a16="http://schemas.microsoft.com/office/drawing/2014/main" id="{32F281E7-2A75-4B66-982B-439E98CB969B}"/>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3758;p55">
              <a:extLst>
                <a:ext uri="{FF2B5EF4-FFF2-40B4-BE49-F238E27FC236}">
                  <a16:creationId xmlns:a16="http://schemas.microsoft.com/office/drawing/2014/main" id="{B975CB3D-DEFC-4820-99DA-3030BB65BED4}"/>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3759;p55">
              <a:extLst>
                <a:ext uri="{FF2B5EF4-FFF2-40B4-BE49-F238E27FC236}">
                  <a16:creationId xmlns:a16="http://schemas.microsoft.com/office/drawing/2014/main" id="{A214AEB7-B8A4-44E0-8FD3-1CBE6684465E}"/>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3760;p55">
              <a:extLst>
                <a:ext uri="{FF2B5EF4-FFF2-40B4-BE49-F238E27FC236}">
                  <a16:creationId xmlns:a16="http://schemas.microsoft.com/office/drawing/2014/main" id="{9708D6C8-7197-4BF1-9960-E37B746B0B24}"/>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3761;p55">
              <a:extLst>
                <a:ext uri="{FF2B5EF4-FFF2-40B4-BE49-F238E27FC236}">
                  <a16:creationId xmlns:a16="http://schemas.microsoft.com/office/drawing/2014/main" id="{0EB4599F-BC69-4239-B9DE-0BD7E969ABC7}"/>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3762;p55">
              <a:extLst>
                <a:ext uri="{FF2B5EF4-FFF2-40B4-BE49-F238E27FC236}">
                  <a16:creationId xmlns:a16="http://schemas.microsoft.com/office/drawing/2014/main" id="{B4BA0DDE-872E-43CD-A484-C5726A20BAC9}"/>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3763;p55">
              <a:extLst>
                <a:ext uri="{FF2B5EF4-FFF2-40B4-BE49-F238E27FC236}">
                  <a16:creationId xmlns:a16="http://schemas.microsoft.com/office/drawing/2014/main" id="{6976B10B-6DD0-4956-9658-223CE6B782AE}"/>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3764;p55">
              <a:extLst>
                <a:ext uri="{FF2B5EF4-FFF2-40B4-BE49-F238E27FC236}">
                  <a16:creationId xmlns:a16="http://schemas.microsoft.com/office/drawing/2014/main" id="{B5062DFA-6C9B-4020-A834-FF4B94BE7FD9}"/>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3765;p55">
              <a:extLst>
                <a:ext uri="{FF2B5EF4-FFF2-40B4-BE49-F238E27FC236}">
                  <a16:creationId xmlns:a16="http://schemas.microsoft.com/office/drawing/2014/main" id="{7476F054-1935-4637-91BB-A927C0D0E8B3}"/>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3766;p55">
              <a:extLst>
                <a:ext uri="{FF2B5EF4-FFF2-40B4-BE49-F238E27FC236}">
                  <a16:creationId xmlns:a16="http://schemas.microsoft.com/office/drawing/2014/main" id="{48555E94-79B8-449F-847D-93646889BB6E}"/>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3767;p55">
              <a:extLst>
                <a:ext uri="{FF2B5EF4-FFF2-40B4-BE49-F238E27FC236}">
                  <a16:creationId xmlns:a16="http://schemas.microsoft.com/office/drawing/2014/main" id="{79182084-E777-4946-AD71-FE0059640619}"/>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3768;p55">
              <a:extLst>
                <a:ext uri="{FF2B5EF4-FFF2-40B4-BE49-F238E27FC236}">
                  <a16:creationId xmlns:a16="http://schemas.microsoft.com/office/drawing/2014/main" id="{51D5A3A5-627D-437F-BEEB-374A6B2FB987}"/>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3769;p55">
              <a:extLst>
                <a:ext uri="{FF2B5EF4-FFF2-40B4-BE49-F238E27FC236}">
                  <a16:creationId xmlns:a16="http://schemas.microsoft.com/office/drawing/2014/main" id="{41FC9C36-1F9B-47F2-B1D2-ABA426F74E88}"/>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3770;p55">
              <a:extLst>
                <a:ext uri="{FF2B5EF4-FFF2-40B4-BE49-F238E27FC236}">
                  <a16:creationId xmlns:a16="http://schemas.microsoft.com/office/drawing/2014/main" id="{C31D6D9B-A1FE-40D3-9B5A-12DE280B0B3A}"/>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3771;p55">
              <a:extLst>
                <a:ext uri="{FF2B5EF4-FFF2-40B4-BE49-F238E27FC236}">
                  <a16:creationId xmlns:a16="http://schemas.microsoft.com/office/drawing/2014/main" id="{58A45C63-BEB0-4B65-B98E-560CC0E0865A}"/>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3772;p55">
              <a:extLst>
                <a:ext uri="{FF2B5EF4-FFF2-40B4-BE49-F238E27FC236}">
                  <a16:creationId xmlns:a16="http://schemas.microsoft.com/office/drawing/2014/main" id="{576B3C27-3270-48F8-9D09-D8129E392420}"/>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3773;p55">
              <a:extLst>
                <a:ext uri="{FF2B5EF4-FFF2-40B4-BE49-F238E27FC236}">
                  <a16:creationId xmlns:a16="http://schemas.microsoft.com/office/drawing/2014/main" id="{3D7E0349-019F-46A0-921A-8E8C05724F5E}"/>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3774;p55">
              <a:extLst>
                <a:ext uri="{FF2B5EF4-FFF2-40B4-BE49-F238E27FC236}">
                  <a16:creationId xmlns:a16="http://schemas.microsoft.com/office/drawing/2014/main" id="{D49C4397-E1B7-4AF8-A1D1-6C86FAB594D4}"/>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3775;p55">
              <a:extLst>
                <a:ext uri="{FF2B5EF4-FFF2-40B4-BE49-F238E27FC236}">
                  <a16:creationId xmlns:a16="http://schemas.microsoft.com/office/drawing/2014/main" id="{916A3EA7-4BAF-448E-9B8D-B82FA44D363A}"/>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3776;p55">
              <a:extLst>
                <a:ext uri="{FF2B5EF4-FFF2-40B4-BE49-F238E27FC236}">
                  <a16:creationId xmlns:a16="http://schemas.microsoft.com/office/drawing/2014/main" id="{AE5D4B00-79BB-4AE1-B217-19959EA3144B}"/>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3777;p55">
              <a:extLst>
                <a:ext uri="{FF2B5EF4-FFF2-40B4-BE49-F238E27FC236}">
                  <a16:creationId xmlns:a16="http://schemas.microsoft.com/office/drawing/2014/main" id="{0C13ACAB-D3A1-468B-85CA-5CFE019090A6}"/>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3778;p55">
              <a:extLst>
                <a:ext uri="{FF2B5EF4-FFF2-40B4-BE49-F238E27FC236}">
                  <a16:creationId xmlns:a16="http://schemas.microsoft.com/office/drawing/2014/main" id="{26E17663-8C35-49E4-BA58-40662483988D}"/>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3779;p55">
              <a:extLst>
                <a:ext uri="{FF2B5EF4-FFF2-40B4-BE49-F238E27FC236}">
                  <a16:creationId xmlns:a16="http://schemas.microsoft.com/office/drawing/2014/main" id="{70A22B66-FABA-4053-8868-70A54C99B79C}"/>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3780;p55">
              <a:extLst>
                <a:ext uri="{FF2B5EF4-FFF2-40B4-BE49-F238E27FC236}">
                  <a16:creationId xmlns:a16="http://schemas.microsoft.com/office/drawing/2014/main" id="{7261B22D-95DD-47EB-B657-5EBC56B063FD}"/>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3781;p55">
              <a:extLst>
                <a:ext uri="{FF2B5EF4-FFF2-40B4-BE49-F238E27FC236}">
                  <a16:creationId xmlns:a16="http://schemas.microsoft.com/office/drawing/2014/main" id="{5EEBE9F2-3EB0-420D-89EB-9905AE252E5F}"/>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3782;p55">
              <a:extLst>
                <a:ext uri="{FF2B5EF4-FFF2-40B4-BE49-F238E27FC236}">
                  <a16:creationId xmlns:a16="http://schemas.microsoft.com/office/drawing/2014/main" id="{711EE3C0-605E-49AD-B6C8-0CA38C53480F}"/>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3783;p55">
              <a:extLst>
                <a:ext uri="{FF2B5EF4-FFF2-40B4-BE49-F238E27FC236}">
                  <a16:creationId xmlns:a16="http://schemas.microsoft.com/office/drawing/2014/main" id="{2BDE0AC1-78A7-47A2-929D-7E190B56693A}"/>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3784;p55">
              <a:extLst>
                <a:ext uri="{FF2B5EF4-FFF2-40B4-BE49-F238E27FC236}">
                  <a16:creationId xmlns:a16="http://schemas.microsoft.com/office/drawing/2014/main" id="{EB5B36F1-F8DB-4986-8507-8E4F56EC301C}"/>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3785;p55">
              <a:extLst>
                <a:ext uri="{FF2B5EF4-FFF2-40B4-BE49-F238E27FC236}">
                  <a16:creationId xmlns:a16="http://schemas.microsoft.com/office/drawing/2014/main" id="{45EE6830-75C4-4012-9EA1-B54F432BF517}"/>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3786;p55">
              <a:extLst>
                <a:ext uri="{FF2B5EF4-FFF2-40B4-BE49-F238E27FC236}">
                  <a16:creationId xmlns:a16="http://schemas.microsoft.com/office/drawing/2014/main" id="{3F53C980-77BE-49B6-ACE2-A4988A3DAC4E}"/>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3787;p55">
              <a:extLst>
                <a:ext uri="{FF2B5EF4-FFF2-40B4-BE49-F238E27FC236}">
                  <a16:creationId xmlns:a16="http://schemas.microsoft.com/office/drawing/2014/main" id="{2AE44274-E293-4205-AAE9-535672F2AEA0}"/>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3788;p55">
              <a:extLst>
                <a:ext uri="{FF2B5EF4-FFF2-40B4-BE49-F238E27FC236}">
                  <a16:creationId xmlns:a16="http://schemas.microsoft.com/office/drawing/2014/main" id="{47573BA7-A8C9-4405-8CFA-7BE2295ECB12}"/>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3789;p55">
              <a:extLst>
                <a:ext uri="{FF2B5EF4-FFF2-40B4-BE49-F238E27FC236}">
                  <a16:creationId xmlns:a16="http://schemas.microsoft.com/office/drawing/2014/main" id="{8734C0B5-CEDE-402E-A263-5585CAE731B5}"/>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3790;p55">
              <a:extLst>
                <a:ext uri="{FF2B5EF4-FFF2-40B4-BE49-F238E27FC236}">
                  <a16:creationId xmlns:a16="http://schemas.microsoft.com/office/drawing/2014/main" id="{7B8D763F-2C86-4E54-9A59-4B79E222376B}"/>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3791;p55">
              <a:extLst>
                <a:ext uri="{FF2B5EF4-FFF2-40B4-BE49-F238E27FC236}">
                  <a16:creationId xmlns:a16="http://schemas.microsoft.com/office/drawing/2014/main" id="{11DC6D51-E9F9-4C7B-BE4B-E925A01944ED}"/>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3792;p55">
              <a:extLst>
                <a:ext uri="{FF2B5EF4-FFF2-40B4-BE49-F238E27FC236}">
                  <a16:creationId xmlns:a16="http://schemas.microsoft.com/office/drawing/2014/main" id="{89C76091-893D-465D-862E-92C60AA890B1}"/>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3793;p55">
              <a:extLst>
                <a:ext uri="{FF2B5EF4-FFF2-40B4-BE49-F238E27FC236}">
                  <a16:creationId xmlns:a16="http://schemas.microsoft.com/office/drawing/2014/main" id="{A83FF042-DFD2-4B0A-8F8E-21E54BDF4124}"/>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3794;p55">
              <a:extLst>
                <a:ext uri="{FF2B5EF4-FFF2-40B4-BE49-F238E27FC236}">
                  <a16:creationId xmlns:a16="http://schemas.microsoft.com/office/drawing/2014/main" id="{AAD92F1A-1AAA-4E60-97AD-DAD0CB1D09EF}"/>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3795;p55">
              <a:extLst>
                <a:ext uri="{FF2B5EF4-FFF2-40B4-BE49-F238E27FC236}">
                  <a16:creationId xmlns:a16="http://schemas.microsoft.com/office/drawing/2014/main" id="{919752CE-D3DC-4316-85D8-0DA88EEFEF97}"/>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3796;p55">
              <a:extLst>
                <a:ext uri="{FF2B5EF4-FFF2-40B4-BE49-F238E27FC236}">
                  <a16:creationId xmlns:a16="http://schemas.microsoft.com/office/drawing/2014/main" id="{458E809A-DF21-40D3-99B1-40A14FE9EA24}"/>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3797;p55">
              <a:extLst>
                <a:ext uri="{FF2B5EF4-FFF2-40B4-BE49-F238E27FC236}">
                  <a16:creationId xmlns:a16="http://schemas.microsoft.com/office/drawing/2014/main" id="{72E3ED6B-84A6-49B8-9EED-BEB53FFE39BB}"/>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3798;p55">
              <a:extLst>
                <a:ext uri="{FF2B5EF4-FFF2-40B4-BE49-F238E27FC236}">
                  <a16:creationId xmlns:a16="http://schemas.microsoft.com/office/drawing/2014/main" id="{3078BAFB-99AA-45D0-9F3D-D6299263E9CD}"/>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3799;p55">
              <a:extLst>
                <a:ext uri="{FF2B5EF4-FFF2-40B4-BE49-F238E27FC236}">
                  <a16:creationId xmlns:a16="http://schemas.microsoft.com/office/drawing/2014/main" id="{5B733822-F784-4BFD-9B36-B41A7B19A9AF}"/>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3800;p55">
              <a:extLst>
                <a:ext uri="{FF2B5EF4-FFF2-40B4-BE49-F238E27FC236}">
                  <a16:creationId xmlns:a16="http://schemas.microsoft.com/office/drawing/2014/main" id="{3E4AEAF0-322E-40C7-BF12-88A766D30F9E}"/>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3801;p55">
              <a:extLst>
                <a:ext uri="{FF2B5EF4-FFF2-40B4-BE49-F238E27FC236}">
                  <a16:creationId xmlns:a16="http://schemas.microsoft.com/office/drawing/2014/main" id="{66E485F6-80E2-4CD9-8180-5D09F104EAC8}"/>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3802;p55">
              <a:extLst>
                <a:ext uri="{FF2B5EF4-FFF2-40B4-BE49-F238E27FC236}">
                  <a16:creationId xmlns:a16="http://schemas.microsoft.com/office/drawing/2014/main" id="{CD6F0BA5-3D48-4E7A-A398-B1AF8C3906AB}"/>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3803;p55">
              <a:extLst>
                <a:ext uri="{FF2B5EF4-FFF2-40B4-BE49-F238E27FC236}">
                  <a16:creationId xmlns:a16="http://schemas.microsoft.com/office/drawing/2014/main" id="{93BB9812-B1AD-4BAC-8657-9C595C18A51D}"/>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3804;p55">
              <a:extLst>
                <a:ext uri="{FF2B5EF4-FFF2-40B4-BE49-F238E27FC236}">
                  <a16:creationId xmlns:a16="http://schemas.microsoft.com/office/drawing/2014/main" id="{C156815D-8CD9-47FB-A990-AE00B6445033}"/>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3805;p55">
              <a:extLst>
                <a:ext uri="{FF2B5EF4-FFF2-40B4-BE49-F238E27FC236}">
                  <a16:creationId xmlns:a16="http://schemas.microsoft.com/office/drawing/2014/main" id="{DA09E2D6-6A23-4D1C-9919-A64103867D62}"/>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3806;p55">
              <a:extLst>
                <a:ext uri="{FF2B5EF4-FFF2-40B4-BE49-F238E27FC236}">
                  <a16:creationId xmlns:a16="http://schemas.microsoft.com/office/drawing/2014/main" id="{FEB80D15-5BFE-48A4-9269-08FE6242FA70}"/>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3807;p55">
              <a:extLst>
                <a:ext uri="{FF2B5EF4-FFF2-40B4-BE49-F238E27FC236}">
                  <a16:creationId xmlns:a16="http://schemas.microsoft.com/office/drawing/2014/main" id="{46F78518-F6DC-43E7-887E-2A0C8712211D}"/>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3808;p55">
              <a:extLst>
                <a:ext uri="{FF2B5EF4-FFF2-40B4-BE49-F238E27FC236}">
                  <a16:creationId xmlns:a16="http://schemas.microsoft.com/office/drawing/2014/main" id="{4C02488D-6104-4EA8-B4DA-77CD76CB1589}"/>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3809;p55">
              <a:extLst>
                <a:ext uri="{FF2B5EF4-FFF2-40B4-BE49-F238E27FC236}">
                  <a16:creationId xmlns:a16="http://schemas.microsoft.com/office/drawing/2014/main" id="{33A4952A-256C-46C7-B004-3EEA0186EB83}"/>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3810;p55">
              <a:extLst>
                <a:ext uri="{FF2B5EF4-FFF2-40B4-BE49-F238E27FC236}">
                  <a16:creationId xmlns:a16="http://schemas.microsoft.com/office/drawing/2014/main" id="{2CA1EE90-C622-4EC5-B322-2A920C01F3FC}"/>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3811;p55">
              <a:extLst>
                <a:ext uri="{FF2B5EF4-FFF2-40B4-BE49-F238E27FC236}">
                  <a16:creationId xmlns:a16="http://schemas.microsoft.com/office/drawing/2014/main" id="{19C5BE94-43C8-445B-A7BD-81443ECC5DD6}"/>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3812;p55">
              <a:extLst>
                <a:ext uri="{FF2B5EF4-FFF2-40B4-BE49-F238E27FC236}">
                  <a16:creationId xmlns:a16="http://schemas.microsoft.com/office/drawing/2014/main" id="{DD762815-713B-40CA-95F6-3B6129BE6E2C}"/>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3813;p55">
              <a:extLst>
                <a:ext uri="{FF2B5EF4-FFF2-40B4-BE49-F238E27FC236}">
                  <a16:creationId xmlns:a16="http://schemas.microsoft.com/office/drawing/2014/main" id="{90325E26-84B2-48B6-9D7F-A7671B0B687E}"/>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3814;p55">
              <a:extLst>
                <a:ext uri="{FF2B5EF4-FFF2-40B4-BE49-F238E27FC236}">
                  <a16:creationId xmlns:a16="http://schemas.microsoft.com/office/drawing/2014/main" id="{E54B1B1C-A5D1-4764-B8C9-A0820D9A9FEA}"/>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3815;p55">
              <a:extLst>
                <a:ext uri="{FF2B5EF4-FFF2-40B4-BE49-F238E27FC236}">
                  <a16:creationId xmlns:a16="http://schemas.microsoft.com/office/drawing/2014/main" id="{454B4CDE-91D2-4EC3-B4EB-29828F6FD82A}"/>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3816;p55">
              <a:extLst>
                <a:ext uri="{FF2B5EF4-FFF2-40B4-BE49-F238E27FC236}">
                  <a16:creationId xmlns:a16="http://schemas.microsoft.com/office/drawing/2014/main" id="{819D5CAF-4C9A-4ACF-B512-793E1E7B47B7}"/>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3817;p55">
              <a:extLst>
                <a:ext uri="{FF2B5EF4-FFF2-40B4-BE49-F238E27FC236}">
                  <a16:creationId xmlns:a16="http://schemas.microsoft.com/office/drawing/2014/main" id="{35312C6D-6532-4086-94EA-3A9002D664B8}"/>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3818;p55">
              <a:extLst>
                <a:ext uri="{FF2B5EF4-FFF2-40B4-BE49-F238E27FC236}">
                  <a16:creationId xmlns:a16="http://schemas.microsoft.com/office/drawing/2014/main" id="{B8D27735-E72F-4C65-B10D-CBC34D90FE27}"/>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3819;p55">
              <a:extLst>
                <a:ext uri="{FF2B5EF4-FFF2-40B4-BE49-F238E27FC236}">
                  <a16:creationId xmlns:a16="http://schemas.microsoft.com/office/drawing/2014/main" id="{47E823C9-0E20-4261-B404-BBD41FA5B75F}"/>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3820;p55">
              <a:extLst>
                <a:ext uri="{FF2B5EF4-FFF2-40B4-BE49-F238E27FC236}">
                  <a16:creationId xmlns:a16="http://schemas.microsoft.com/office/drawing/2014/main" id="{138ABE2F-57D4-4F30-B813-B4843F789F2A}"/>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3821;p55">
              <a:extLst>
                <a:ext uri="{FF2B5EF4-FFF2-40B4-BE49-F238E27FC236}">
                  <a16:creationId xmlns:a16="http://schemas.microsoft.com/office/drawing/2014/main" id="{B8832197-CD73-4462-96BE-458216F69158}"/>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3822;p55">
              <a:extLst>
                <a:ext uri="{FF2B5EF4-FFF2-40B4-BE49-F238E27FC236}">
                  <a16:creationId xmlns:a16="http://schemas.microsoft.com/office/drawing/2014/main" id="{775AC789-F6F8-4A1A-8B5B-5ABDD33B7796}"/>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3823;p55">
              <a:extLst>
                <a:ext uri="{FF2B5EF4-FFF2-40B4-BE49-F238E27FC236}">
                  <a16:creationId xmlns:a16="http://schemas.microsoft.com/office/drawing/2014/main" id="{844EADDF-267A-4042-86B8-B3F446E66DF3}"/>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3824;p55">
              <a:extLst>
                <a:ext uri="{FF2B5EF4-FFF2-40B4-BE49-F238E27FC236}">
                  <a16:creationId xmlns:a16="http://schemas.microsoft.com/office/drawing/2014/main" id="{5832B11D-27D6-49BC-BDBC-096B0A091DB0}"/>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3825;p55">
              <a:extLst>
                <a:ext uri="{FF2B5EF4-FFF2-40B4-BE49-F238E27FC236}">
                  <a16:creationId xmlns:a16="http://schemas.microsoft.com/office/drawing/2014/main" id="{A996C60B-04E6-407E-BA79-842D88938AA3}"/>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826;p55">
              <a:extLst>
                <a:ext uri="{FF2B5EF4-FFF2-40B4-BE49-F238E27FC236}">
                  <a16:creationId xmlns:a16="http://schemas.microsoft.com/office/drawing/2014/main" id="{B7AEFFCE-6F63-4DE4-8E06-B85602795C56}"/>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3827;p55">
              <a:extLst>
                <a:ext uri="{FF2B5EF4-FFF2-40B4-BE49-F238E27FC236}">
                  <a16:creationId xmlns:a16="http://schemas.microsoft.com/office/drawing/2014/main" id="{42A35B1C-A9BE-4144-ABA9-D590E4C35D45}"/>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828;p55">
              <a:extLst>
                <a:ext uri="{FF2B5EF4-FFF2-40B4-BE49-F238E27FC236}">
                  <a16:creationId xmlns:a16="http://schemas.microsoft.com/office/drawing/2014/main" id="{19B142B4-10FB-4A65-8BDE-0A04E1D68A7A}"/>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829;p55">
              <a:extLst>
                <a:ext uri="{FF2B5EF4-FFF2-40B4-BE49-F238E27FC236}">
                  <a16:creationId xmlns:a16="http://schemas.microsoft.com/office/drawing/2014/main" id="{D3BC2029-B7D4-4F34-A3ED-A3A0BBF6E629}"/>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830;p55">
              <a:extLst>
                <a:ext uri="{FF2B5EF4-FFF2-40B4-BE49-F238E27FC236}">
                  <a16:creationId xmlns:a16="http://schemas.microsoft.com/office/drawing/2014/main" id="{C104156D-5325-419D-AE10-E8E952854F77}"/>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3831;p55">
              <a:extLst>
                <a:ext uri="{FF2B5EF4-FFF2-40B4-BE49-F238E27FC236}">
                  <a16:creationId xmlns:a16="http://schemas.microsoft.com/office/drawing/2014/main" id="{BE4F6BF9-F502-4E8B-BB2D-22E740949D67}"/>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3832;p55">
              <a:extLst>
                <a:ext uri="{FF2B5EF4-FFF2-40B4-BE49-F238E27FC236}">
                  <a16:creationId xmlns:a16="http://schemas.microsoft.com/office/drawing/2014/main" id="{419F59F3-4AF1-4DC7-9347-ED6CA66BC710}"/>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3833;p55">
              <a:extLst>
                <a:ext uri="{FF2B5EF4-FFF2-40B4-BE49-F238E27FC236}">
                  <a16:creationId xmlns:a16="http://schemas.microsoft.com/office/drawing/2014/main" id="{EE36B4D1-8350-4370-82AD-0B949EA82BA9}"/>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3834;p55">
              <a:extLst>
                <a:ext uri="{FF2B5EF4-FFF2-40B4-BE49-F238E27FC236}">
                  <a16:creationId xmlns:a16="http://schemas.microsoft.com/office/drawing/2014/main" id="{35D7E77C-A6F5-4F57-B082-259C99A2F9AC}"/>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835;p55">
              <a:extLst>
                <a:ext uri="{FF2B5EF4-FFF2-40B4-BE49-F238E27FC236}">
                  <a16:creationId xmlns:a16="http://schemas.microsoft.com/office/drawing/2014/main" id="{B60951E5-22FC-4F4A-B271-A0DD6944E3AF}"/>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836;p55">
              <a:extLst>
                <a:ext uri="{FF2B5EF4-FFF2-40B4-BE49-F238E27FC236}">
                  <a16:creationId xmlns:a16="http://schemas.microsoft.com/office/drawing/2014/main" id="{5753BE4C-6698-44CA-A8FF-E6032BD70A0F}"/>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837;p55">
              <a:extLst>
                <a:ext uri="{FF2B5EF4-FFF2-40B4-BE49-F238E27FC236}">
                  <a16:creationId xmlns:a16="http://schemas.microsoft.com/office/drawing/2014/main" id="{82E41163-6C7C-4986-A531-1865E1C186EA}"/>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838;p55">
              <a:extLst>
                <a:ext uri="{FF2B5EF4-FFF2-40B4-BE49-F238E27FC236}">
                  <a16:creationId xmlns:a16="http://schemas.microsoft.com/office/drawing/2014/main" id="{5C69D096-BD3F-4DCF-8C76-CBAD65BF8F73}"/>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839;p55">
              <a:extLst>
                <a:ext uri="{FF2B5EF4-FFF2-40B4-BE49-F238E27FC236}">
                  <a16:creationId xmlns:a16="http://schemas.microsoft.com/office/drawing/2014/main" id="{C3F75873-659F-4C51-BBB4-7139412C34DB}"/>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840;p55">
              <a:extLst>
                <a:ext uri="{FF2B5EF4-FFF2-40B4-BE49-F238E27FC236}">
                  <a16:creationId xmlns:a16="http://schemas.microsoft.com/office/drawing/2014/main" id="{86AF973A-D458-41C2-A4BF-D24C881B45DE}"/>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841;p55">
              <a:extLst>
                <a:ext uri="{FF2B5EF4-FFF2-40B4-BE49-F238E27FC236}">
                  <a16:creationId xmlns:a16="http://schemas.microsoft.com/office/drawing/2014/main" id="{2FE7B4E8-118B-4510-9F96-8A23B623B269}"/>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842;p55">
              <a:extLst>
                <a:ext uri="{FF2B5EF4-FFF2-40B4-BE49-F238E27FC236}">
                  <a16:creationId xmlns:a16="http://schemas.microsoft.com/office/drawing/2014/main" id="{992636F5-0FFF-455F-93E2-CF6E56FDCDF5}"/>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843;p55">
              <a:extLst>
                <a:ext uri="{FF2B5EF4-FFF2-40B4-BE49-F238E27FC236}">
                  <a16:creationId xmlns:a16="http://schemas.microsoft.com/office/drawing/2014/main" id="{489105EB-1B21-4EED-973D-61CE84D50C67}"/>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844;p55">
              <a:extLst>
                <a:ext uri="{FF2B5EF4-FFF2-40B4-BE49-F238E27FC236}">
                  <a16:creationId xmlns:a16="http://schemas.microsoft.com/office/drawing/2014/main" id="{ACB0A21A-0F7F-4B93-BAB6-2C51D0AFEB74}"/>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845;p55">
              <a:extLst>
                <a:ext uri="{FF2B5EF4-FFF2-40B4-BE49-F238E27FC236}">
                  <a16:creationId xmlns:a16="http://schemas.microsoft.com/office/drawing/2014/main" id="{7F03B174-D930-4F63-8F23-0CD0A09C0B57}"/>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846;p55">
              <a:extLst>
                <a:ext uri="{FF2B5EF4-FFF2-40B4-BE49-F238E27FC236}">
                  <a16:creationId xmlns:a16="http://schemas.microsoft.com/office/drawing/2014/main" id="{706981F8-3210-4702-A950-8DE0B3537CA0}"/>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847;p55">
              <a:extLst>
                <a:ext uri="{FF2B5EF4-FFF2-40B4-BE49-F238E27FC236}">
                  <a16:creationId xmlns:a16="http://schemas.microsoft.com/office/drawing/2014/main" id="{30536C2E-0224-4B68-B46C-BD257F48D88A}"/>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848;p55">
              <a:extLst>
                <a:ext uri="{FF2B5EF4-FFF2-40B4-BE49-F238E27FC236}">
                  <a16:creationId xmlns:a16="http://schemas.microsoft.com/office/drawing/2014/main" id="{C373729E-555F-4EE4-8E69-48AD7C9A8E93}"/>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849;p55">
              <a:extLst>
                <a:ext uri="{FF2B5EF4-FFF2-40B4-BE49-F238E27FC236}">
                  <a16:creationId xmlns:a16="http://schemas.microsoft.com/office/drawing/2014/main" id="{F6CD66E4-EF50-4D1F-A030-2F09DAD56EAC}"/>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850;p55">
              <a:extLst>
                <a:ext uri="{FF2B5EF4-FFF2-40B4-BE49-F238E27FC236}">
                  <a16:creationId xmlns:a16="http://schemas.microsoft.com/office/drawing/2014/main" id="{DE527A59-2EC5-4F2E-9C7B-50C64B8153D0}"/>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851;p55">
              <a:extLst>
                <a:ext uri="{FF2B5EF4-FFF2-40B4-BE49-F238E27FC236}">
                  <a16:creationId xmlns:a16="http://schemas.microsoft.com/office/drawing/2014/main" id="{3F31B677-8D26-48A6-85CF-4240B396D5ED}"/>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852;p55">
              <a:extLst>
                <a:ext uri="{FF2B5EF4-FFF2-40B4-BE49-F238E27FC236}">
                  <a16:creationId xmlns:a16="http://schemas.microsoft.com/office/drawing/2014/main" id="{D8B1FD5D-EAB0-47FD-956C-6E0E86E147A7}"/>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3853;p55">
              <a:extLst>
                <a:ext uri="{FF2B5EF4-FFF2-40B4-BE49-F238E27FC236}">
                  <a16:creationId xmlns:a16="http://schemas.microsoft.com/office/drawing/2014/main" id="{8301109A-AAF9-437A-9AE8-D4877EB5762B}"/>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854;p55">
              <a:extLst>
                <a:ext uri="{FF2B5EF4-FFF2-40B4-BE49-F238E27FC236}">
                  <a16:creationId xmlns:a16="http://schemas.microsoft.com/office/drawing/2014/main" id="{32D9A0DA-A121-4F2B-AED9-C72CEF5539E3}"/>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3855;p55">
              <a:extLst>
                <a:ext uri="{FF2B5EF4-FFF2-40B4-BE49-F238E27FC236}">
                  <a16:creationId xmlns:a16="http://schemas.microsoft.com/office/drawing/2014/main" id="{E7C5536F-0802-443A-B6A7-0DC1E6B76114}"/>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856;p55">
              <a:extLst>
                <a:ext uri="{FF2B5EF4-FFF2-40B4-BE49-F238E27FC236}">
                  <a16:creationId xmlns:a16="http://schemas.microsoft.com/office/drawing/2014/main" id="{3202F9B9-CD8F-4C14-997A-1A1E30A036D6}"/>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3857;p55">
              <a:extLst>
                <a:ext uri="{FF2B5EF4-FFF2-40B4-BE49-F238E27FC236}">
                  <a16:creationId xmlns:a16="http://schemas.microsoft.com/office/drawing/2014/main" id="{95B397BF-64EB-4072-9567-D89425175CBE}"/>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858;p55">
              <a:extLst>
                <a:ext uri="{FF2B5EF4-FFF2-40B4-BE49-F238E27FC236}">
                  <a16:creationId xmlns:a16="http://schemas.microsoft.com/office/drawing/2014/main" id="{CEB2D7CF-68DA-46DC-AF06-F20BE565DD48}"/>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3859;p55">
              <a:extLst>
                <a:ext uri="{FF2B5EF4-FFF2-40B4-BE49-F238E27FC236}">
                  <a16:creationId xmlns:a16="http://schemas.microsoft.com/office/drawing/2014/main" id="{930EB4BD-39B8-474E-98E7-2710482D784E}"/>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860;p55">
              <a:extLst>
                <a:ext uri="{FF2B5EF4-FFF2-40B4-BE49-F238E27FC236}">
                  <a16:creationId xmlns:a16="http://schemas.microsoft.com/office/drawing/2014/main" id="{7ABDB4B2-B5E3-4E07-B245-D3E1B17FE928}"/>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3861;p55">
              <a:extLst>
                <a:ext uri="{FF2B5EF4-FFF2-40B4-BE49-F238E27FC236}">
                  <a16:creationId xmlns:a16="http://schemas.microsoft.com/office/drawing/2014/main" id="{39AB207A-ECBD-4F76-910E-D9FA81FEDCA3}"/>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862;p55">
              <a:extLst>
                <a:ext uri="{FF2B5EF4-FFF2-40B4-BE49-F238E27FC236}">
                  <a16:creationId xmlns:a16="http://schemas.microsoft.com/office/drawing/2014/main" id="{42742704-A980-464C-84A7-9E1ACF2FE002}"/>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3863;p55">
              <a:extLst>
                <a:ext uri="{FF2B5EF4-FFF2-40B4-BE49-F238E27FC236}">
                  <a16:creationId xmlns:a16="http://schemas.microsoft.com/office/drawing/2014/main" id="{7DFD57ED-1F5A-47D7-A064-E0503C13EBB0}"/>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864;p55">
              <a:extLst>
                <a:ext uri="{FF2B5EF4-FFF2-40B4-BE49-F238E27FC236}">
                  <a16:creationId xmlns:a16="http://schemas.microsoft.com/office/drawing/2014/main" id="{287E6AE6-4CE1-4DA1-9E45-AEB497A16934}"/>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3865;p55">
              <a:extLst>
                <a:ext uri="{FF2B5EF4-FFF2-40B4-BE49-F238E27FC236}">
                  <a16:creationId xmlns:a16="http://schemas.microsoft.com/office/drawing/2014/main" id="{70BD0687-28FA-4631-889B-E45278842A01}"/>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3866;p55">
              <a:extLst>
                <a:ext uri="{FF2B5EF4-FFF2-40B4-BE49-F238E27FC236}">
                  <a16:creationId xmlns:a16="http://schemas.microsoft.com/office/drawing/2014/main" id="{BB22FAC7-A7CF-4153-BB5E-4C1FDC9723D0}"/>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3867;p55">
              <a:extLst>
                <a:ext uri="{FF2B5EF4-FFF2-40B4-BE49-F238E27FC236}">
                  <a16:creationId xmlns:a16="http://schemas.microsoft.com/office/drawing/2014/main" id="{FADF1B06-ED4D-47AA-8866-C375BD6BAFE0}"/>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868;p55">
              <a:extLst>
                <a:ext uri="{FF2B5EF4-FFF2-40B4-BE49-F238E27FC236}">
                  <a16:creationId xmlns:a16="http://schemas.microsoft.com/office/drawing/2014/main" id="{D9CE233C-8780-470E-9B02-4E049B8B5BEA}"/>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3869;p55">
              <a:extLst>
                <a:ext uri="{FF2B5EF4-FFF2-40B4-BE49-F238E27FC236}">
                  <a16:creationId xmlns:a16="http://schemas.microsoft.com/office/drawing/2014/main" id="{C6F24250-8B7E-4669-8AE7-8BC00266948A}"/>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870;p55">
              <a:extLst>
                <a:ext uri="{FF2B5EF4-FFF2-40B4-BE49-F238E27FC236}">
                  <a16:creationId xmlns:a16="http://schemas.microsoft.com/office/drawing/2014/main" id="{A8C39D40-4858-4A22-8B01-448738BDB4C9}"/>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3871;p55">
              <a:extLst>
                <a:ext uri="{FF2B5EF4-FFF2-40B4-BE49-F238E27FC236}">
                  <a16:creationId xmlns:a16="http://schemas.microsoft.com/office/drawing/2014/main" id="{0394E11D-A6E2-4713-880D-6A8D2CCB6A63}"/>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3872;p55">
              <a:extLst>
                <a:ext uri="{FF2B5EF4-FFF2-40B4-BE49-F238E27FC236}">
                  <a16:creationId xmlns:a16="http://schemas.microsoft.com/office/drawing/2014/main" id="{5CEFDB98-FB36-4BC3-BE21-EB1E6754F19D}"/>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3873;p55">
              <a:extLst>
                <a:ext uri="{FF2B5EF4-FFF2-40B4-BE49-F238E27FC236}">
                  <a16:creationId xmlns:a16="http://schemas.microsoft.com/office/drawing/2014/main" id="{53296EB4-2C13-4646-8F2E-BE6A9E8F40C5}"/>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3874;p55">
              <a:extLst>
                <a:ext uri="{FF2B5EF4-FFF2-40B4-BE49-F238E27FC236}">
                  <a16:creationId xmlns:a16="http://schemas.microsoft.com/office/drawing/2014/main" id="{BB3590A3-7CEA-4425-853C-F6111152D161}"/>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875;p55">
              <a:extLst>
                <a:ext uri="{FF2B5EF4-FFF2-40B4-BE49-F238E27FC236}">
                  <a16:creationId xmlns:a16="http://schemas.microsoft.com/office/drawing/2014/main" id="{B75B3419-4FEE-4774-843C-CC46AA7A5C54}"/>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876;p55">
              <a:extLst>
                <a:ext uri="{FF2B5EF4-FFF2-40B4-BE49-F238E27FC236}">
                  <a16:creationId xmlns:a16="http://schemas.microsoft.com/office/drawing/2014/main" id="{970F3083-32BA-4B39-8825-EC997DB27911}"/>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877;p55">
              <a:extLst>
                <a:ext uri="{FF2B5EF4-FFF2-40B4-BE49-F238E27FC236}">
                  <a16:creationId xmlns:a16="http://schemas.microsoft.com/office/drawing/2014/main" id="{D3FE5B43-50D0-4810-A13A-689A509B3720}"/>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878;p55">
              <a:extLst>
                <a:ext uri="{FF2B5EF4-FFF2-40B4-BE49-F238E27FC236}">
                  <a16:creationId xmlns:a16="http://schemas.microsoft.com/office/drawing/2014/main" id="{2C37BB7E-1AC0-4790-9B1E-8FFC4B3D4FFD}"/>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879;p55">
              <a:extLst>
                <a:ext uri="{FF2B5EF4-FFF2-40B4-BE49-F238E27FC236}">
                  <a16:creationId xmlns:a16="http://schemas.microsoft.com/office/drawing/2014/main" id="{15DE3A59-2B3C-4CED-B8EC-41D57716C259}"/>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880;p55">
              <a:extLst>
                <a:ext uri="{FF2B5EF4-FFF2-40B4-BE49-F238E27FC236}">
                  <a16:creationId xmlns:a16="http://schemas.microsoft.com/office/drawing/2014/main" id="{FCBBAA2F-7C26-432D-B93C-CDD665B15086}"/>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881;p55">
              <a:extLst>
                <a:ext uri="{FF2B5EF4-FFF2-40B4-BE49-F238E27FC236}">
                  <a16:creationId xmlns:a16="http://schemas.microsoft.com/office/drawing/2014/main" id="{49C467A5-2245-4147-8895-1F789E224A04}"/>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882;p55">
              <a:extLst>
                <a:ext uri="{FF2B5EF4-FFF2-40B4-BE49-F238E27FC236}">
                  <a16:creationId xmlns:a16="http://schemas.microsoft.com/office/drawing/2014/main" id="{E268AB47-75C7-4E66-82C8-624A817B135D}"/>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883;p55">
              <a:extLst>
                <a:ext uri="{FF2B5EF4-FFF2-40B4-BE49-F238E27FC236}">
                  <a16:creationId xmlns:a16="http://schemas.microsoft.com/office/drawing/2014/main" id="{9992BA83-0382-4E5F-B567-6BBAC8F6E8A2}"/>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3884;p55">
              <a:extLst>
                <a:ext uri="{FF2B5EF4-FFF2-40B4-BE49-F238E27FC236}">
                  <a16:creationId xmlns:a16="http://schemas.microsoft.com/office/drawing/2014/main" id="{6CE0D86F-00E2-436A-8086-D56FE568B2F8}"/>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3885;p55">
              <a:extLst>
                <a:ext uri="{FF2B5EF4-FFF2-40B4-BE49-F238E27FC236}">
                  <a16:creationId xmlns:a16="http://schemas.microsoft.com/office/drawing/2014/main" id="{975ED6D5-BD29-4D8B-B117-B55E81FAB8EA}"/>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3886;p55">
              <a:extLst>
                <a:ext uri="{FF2B5EF4-FFF2-40B4-BE49-F238E27FC236}">
                  <a16:creationId xmlns:a16="http://schemas.microsoft.com/office/drawing/2014/main" id="{287758FC-E12C-4F72-955C-7B602D7ED539}"/>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3887;p55">
              <a:extLst>
                <a:ext uri="{FF2B5EF4-FFF2-40B4-BE49-F238E27FC236}">
                  <a16:creationId xmlns:a16="http://schemas.microsoft.com/office/drawing/2014/main" id="{247DD446-FA49-47B2-8E46-FAA7F5403777}"/>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3888;p55">
              <a:extLst>
                <a:ext uri="{FF2B5EF4-FFF2-40B4-BE49-F238E27FC236}">
                  <a16:creationId xmlns:a16="http://schemas.microsoft.com/office/drawing/2014/main" id="{7B930C8A-7A8A-4E20-AA93-853D50824461}"/>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3889;p55">
              <a:extLst>
                <a:ext uri="{FF2B5EF4-FFF2-40B4-BE49-F238E27FC236}">
                  <a16:creationId xmlns:a16="http://schemas.microsoft.com/office/drawing/2014/main" id="{C9E66E9A-9BE8-4D10-9008-B61EB0AF7352}"/>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890;p55">
              <a:extLst>
                <a:ext uri="{FF2B5EF4-FFF2-40B4-BE49-F238E27FC236}">
                  <a16:creationId xmlns:a16="http://schemas.microsoft.com/office/drawing/2014/main" id="{3AA81346-9D7E-44FB-86A2-82E6A9EF75E9}"/>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891;p55">
              <a:extLst>
                <a:ext uri="{FF2B5EF4-FFF2-40B4-BE49-F238E27FC236}">
                  <a16:creationId xmlns:a16="http://schemas.microsoft.com/office/drawing/2014/main" id="{3F091EEE-5780-46F0-A586-171235E4C166}"/>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892;p55">
              <a:extLst>
                <a:ext uri="{FF2B5EF4-FFF2-40B4-BE49-F238E27FC236}">
                  <a16:creationId xmlns:a16="http://schemas.microsoft.com/office/drawing/2014/main" id="{127BC601-660A-403E-80FB-E24863D024A5}"/>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893;p55">
              <a:extLst>
                <a:ext uri="{FF2B5EF4-FFF2-40B4-BE49-F238E27FC236}">
                  <a16:creationId xmlns:a16="http://schemas.microsoft.com/office/drawing/2014/main" id="{9D7D141B-BB8C-4F4E-B1DF-5CF5013AFB22}"/>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894;p55">
              <a:extLst>
                <a:ext uri="{FF2B5EF4-FFF2-40B4-BE49-F238E27FC236}">
                  <a16:creationId xmlns:a16="http://schemas.microsoft.com/office/drawing/2014/main" id="{5AA42FB1-293C-4839-8B60-4A858B40B7DA}"/>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895;p55">
              <a:extLst>
                <a:ext uri="{FF2B5EF4-FFF2-40B4-BE49-F238E27FC236}">
                  <a16:creationId xmlns:a16="http://schemas.microsoft.com/office/drawing/2014/main" id="{C62AAD82-A6C8-4A76-BA6C-4EB5A6496AE3}"/>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896;p55">
              <a:extLst>
                <a:ext uri="{FF2B5EF4-FFF2-40B4-BE49-F238E27FC236}">
                  <a16:creationId xmlns:a16="http://schemas.microsoft.com/office/drawing/2014/main" id="{C9ED01D4-ADB5-4476-A520-4160B4096037}"/>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897;p55">
              <a:extLst>
                <a:ext uri="{FF2B5EF4-FFF2-40B4-BE49-F238E27FC236}">
                  <a16:creationId xmlns:a16="http://schemas.microsoft.com/office/drawing/2014/main" id="{62CB488D-70AA-4A99-938A-F3E3B83A564F}"/>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New Product Launch Marketing Plan by Slidesgo">
  <a:themeElements>
    <a:clrScheme name="Simple Light">
      <a:dk1>
        <a:srgbClr val="0D0D0D"/>
      </a:dk1>
      <a:lt1>
        <a:srgbClr val="F3F3F3"/>
      </a:lt1>
      <a:dk2>
        <a:srgbClr val="8C8C8C"/>
      </a:dk2>
      <a:lt2>
        <a:srgbClr val="595859"/>
      </a:lt2>
      <a:accent1>
        <a:srgbClr val="3C735F"/>
      </a:accent1>
      <a:accent2>
        <a:srgbClr val="4CB18C"/>
      </a:accent2>
      <a:accent3>
        <a:srgbClr val="BEEDD8"/>
      </a:accent3>
      <a:accent4>
        <a:srgbClr val="85E0BE"/>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898</Words>
  <Application>Microsoft Office PowerPoint</Application>
  <PresentationFormat>On-screen Show (16:9)</PresentationFormat>
  <Paragraphs>395</Paragraphs>
  <Slides>27</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Raleway</vt:lpstr>
      <vt:lpstr>Arial</vt:lpstr>
      <vt:lpstr>Nunito Light</vt:lpstr>
      <vt:lpstr>Bebas Neue</vt:lpstr>
      <vt:lpstr>Roboto</vt:lpstr>
      <vt:lpstr>Calibri</vt:lpstr>
      <vt:lpstr>Kanit Medium</vt:lpstr>
      <vt:lpstr>Wingdings</vt:lpstr>
      <vt:lpstr>New Product Launch Marketing Plan by Slidesgo</vt:lpstr>
      <vt:lpstr>Campaign Performance Daily Drop</vt:lpstr>
      <vt:lpstr>Table of contents</vt:lpstr>
      <vt:lpstr>Table of contents</vt:lpstr>
      <vt:lpstr>Meet Daily Drop</vt:lpstr>
      <vt:lpstr>About us</vt:lpstr>
      <vt:lpstr>Our goals</vt:lpstr>
      <vt:lpstr>What sets us apart?</vt:lpstr>
      <vt:lpstr>Campaign Planning</vt:lpstr>
      <vt:lpstr>Campaign Planning</vt:lpstr>
      <vt:lpstr>Campaign Goals</vt:lpstr>
      <vt:lpstr>Campaign Goals</vt:lpstr>
      <vt:lpstr>Content Samples</vt:lpstr>
      <vt:lpstr>PowerPoint Presentation</vt:lpstr>
      <vt:lpstr>PowerPoint Presentation</vt:lpstr>
      <vt:lpstr>Key Performance Indicator</vt:lpstr>
      <vt:lpstr>PowerPoint Presentation</vt:lpstr>
      <vt:lpstr>Real-time tracking</vt:lpstr>
      <vt:lpstr>PowerPoint Presentation</vt:lpstr>
      <vt:lpstr>Performance Analysis</vt:lpstr>
      <vt:lpstr>PowerPoint Presentation</vt:lpstr>
      <vt:lpstr>PowerPoint Presentation</vt:lpstr>
      <vt:lpstr>PowerPoint Presentation</vt:lpstr>
      <vt:lpstr>Lessons Learned</vt:lpstr>
      <vt:lpstr>PowerPoint Presentation</vt:lpstr>
      <vt:lpstr>Future Work</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Campaign Performance Marketing Plan</dc:title>
  <cp:lastModifiedBy>Abdullah Zubair</cp:lastModifiedBy>
  <cp:revision>85</cp:revision>
  <dcterms:modified xsi:type="dcterms:W3CDTF">2025-08-14T18:05:52Z</dcterms:modified>
</cp:coreProperties>
</file>