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4"/>
  </p:notesMasterIdLst>
  <p:sldIdLst>
    <p:sldId id="256" r:id="rId2"/>
    <p:sldId id="258" r:id="rId3"/>
    <p:sldId id="260" r:id="rId4"/>
    <p:sldId id="259" r:id="rId5"/>
    <p:sldId id="261" r:id="rId6"/>
    <p:sldId id="264" r:id="rId7"/>
    <p:sldId id="265" r:id="rId8"/>
    <p:sldId id="262" r:id="rId9"/>
    <p:sldId id="263" r:id="rId10"/>
    <p:sldId id="269" r:id="rId11"/>
    <p:sldId id="267" r:id="rId12"/>
    <p:sldId id="275" r:id="rId13"/>
  </p:sldIdLst>
  <p:sldSz cx="9144000" cy="5143500" type="screen16x9"/>
  <p:notesSz cx="6858000" cy="9144000"/>
  <p:embeddedFontLst>
    <p:embeddedFont>
      <p:font typeface="Didact Gothic" panose="00000500000000000000" pitchFamily="2" charset="0"/>
      <p:regular r:id="rId15"/>
    </p:embeddedFont>
    <p:embeddedFont>
      <p:font typeface="Nunito Light" pitchFamily="2" charset="0"/>
      <p:regular r:id="rId16"/>
      <p:italic r:id="rId17"/>
    </p:embeddedFont>
    <p:embeddedFont>
      <p:font typeface="Raleway" pitchFamily="2" charset="0"/>
      <p:regular r:id="rId18"/>
      <p:bold r:id="rId19"/>
      <p:italic r:id="rId20"/>
      <p:boldItalic r:id="rId21"/>
    </p:embeddedFont>
    <p:embeddedFont>
      <p:font typeface="Viga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F3E0482-7D0F-43C8-99CB-98DE928F5822}">
  <a:tblStyle styleId="{7F3E0482-7D0F-43C8-99CB-98DE928F58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ED88F69-9836-4EC1-A80D-79A6E1580F8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4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204a4cece88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204a4cece88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1125d80b419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1125d80b419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1125d80b419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1125d80b419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ff18b49f31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ff18b49f31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1125d80b419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1125d80b419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1ff18b49f31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1ff18b49f31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1125d80b41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1125d80b41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100" y="1000350"/>
            <a:ext cx="5032500" cy="255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>
                <a:latin typeface="Viga"/>
                <a:ea typeface="Viga"/>
                <a:cs typeface="Viga"/>
                <a:sym typeface="Vig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5100" y="3697038"/>
            <a:ext cx="3836700" cy="4461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114929" y="-110396"/>
            <a:ext cx="6644674" cy="5172950"/>
            <a:chOff x="-114929" y="-110395"/>
            <a:chExt cx="6644674" cy="5172950"/>
          </a:xfrm>
        </p:grpSpPr>
        <p:sp>
          <p:nvSpPr>
            <p:cNvPr id="12" name="Google Shape;12;p2"/>
            <p:cNvSpPr/>
            <p:nvPr/>
          </p:nvSpPr>
          <p:spPr>
            <a:xfrm>
              <a:off x="1723589" y="113792"/>
              <a:ext cx="574713" cy="296501"/>
            </a:xfrm>
            <a:custGeom>
              <a:avLst/>
              <a:gdLst/>
              <a:ahLst/>
              <a:cxnLst/>
              <a:rect l="l" t="t" r="r" b="b"/>
              <a:pathLst>
                <a:path w="574713" h="296501" extrusionOk="0">
                  <a:moveTo>
                    <a:pt x="253834" y="7425"/>
                  </a:moveTo>
                  <a:cubicBezTo>
                    <a:pt x="186874" y="-3434"/>
                    <a:pt x="120484" y="-5720"/>
                    <a:pt x="60572" y="23903"/>
                  </a:cubicBezTo>
                  <a:cubicBezTo>
                    <a:pt x="40379" y="33904"/>
                    <a:pt x="21519" y="48001"/>
                    <a:pt x="10090" y="67432"/>
                  </a:cubicBezTo>
                  <a:cubicBezTo>
                    <a:pt x="-33630" y="142108"/>
                    <a:pt x="75621" y="210879"/>
                    <a:pt x="129724" y="239454"/>
                  </a:cubicBezTo>
                  <a:cubicBezTo>
                    <a:pt x="246691" y="301176"/>
                    <a:pt x="421379" y="333656"/>
                    <a:pt x="524059" y="226405"/>
                  </a:cubicBezTo>
                  <a:cubicBezTo>
                    <a:pt x="703986" y="38572"/>
                    <a:pt x="354514" y="23617"/>
                    <a:pt x="253834" y="74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114929" y="-110395"/>
              <a:ext cx="1468882" cy="548765"/>
            </a:xfrm>
            <a:custGeom>
              <a:avLst/>
              <a:gdLst/>
              <a:ahLst/>
              <a:cxnLst/>
              <a:rect l="l" t="t" r="r" b="b"/>
              <a:pathLst>
                <a:path w="1468882" h="548765" extrusionOk="0">
                  <a:moveTo>
                    <a:pt x="233322" y="510146"/>
                  </a:moveTo>
                  <a:cubicBezTo>
                    <a:pt x="295140" y="542531"/>
                    <a:pt x="367054" y="551770"/>
                    <a:pt x="436681" y="547961"/>
                  </a:cubicBezTo>
                  <a:cubicBezTo>
                    <a:pt x="618037" y="538150"/>
                    <a:pt x="786344" y="445567"/>
                    <a:pt x="967319" y="429850"/>
                  </a:cubicBezTo>
                  <a:cubicBezTo>
                    <a:pt x="1082857" y="419754"/>
                    <a:pt x="1205444" y="440328"/>
                    <a:pt x="1310505" y="391274"/>
                  </a:cubicBezTo>
                  <a:cubicBezTo>
                    <a:pt x="1389086" y="354603"/>
                    <a:pt x="1448522" y="279165"/>
                    <a:pt x="1465762" y="194202"/>
                  </a:cubicBezTo>
                  <a:cubicBezTo>
                    <a:pt x="1469286" y="177057"/>
                    <a:pt x="1471001" y="158674"/>
                    <a:pt x="1464428" y="142386"/>
                  </a:cubicBezTo>
                  <a:cubicBezTo>
                    <a:pt x="1452141" y="112001"/>
                    <a:pt x="1416423" y="99714"/>
                    <a:pt x="1384609" y="91427"/>
                  </a:cubicBezTo>
                  <a:cubicBezTo>
                    <a:pt x="1119147" y="22752"/>
                    <a:pt x="843780" y="-7347"/>
                    <a:pt x="569745" y="1511"/>
                  </a:cubicBezTo>
                  <a:cubicBezTo>
                    <a:pt x="433824" y="5893"/>
                    <a:pt x="-42141" y="-17444"/>
                    <a:pt x="3008" y="209918"/>
                  </a:cubicBezTo>
                  <a:cubicBezTo>
                    <a:pt x="25677" y="323837"/>
                    <a:pt x="131214" y="456616"/>
                    <a:pt x="233132" y="51005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621736" y="4565220"/>
              <a:ext cx="908009" cy="497335"/>
            </a:xfrm>
            <a:custGeom>
              <a:avLst/>
              <a:gdLst/>
              <a:ahLst/>
              <a:cxnLst/>
              <a:rect l="l" t="t" r="r" b="b"/>
              <a:pathLst>
                <a:path w="908009" h="497335" extrusionOk="0">
                  <a:moveTo>
                    <a:pt x="238738" y="39616"/>
                  </a:moveTo>
                  <a:cubicBezTo>
                    <a:pt x="355990" y="-10486"/>
                    <a:pt x="490864" y="-10295"/>
                    <a:pt x="613451" y="24661"/>
                  </a:cubicBezTo>
                  <a:cubicBezTo>
                    <a:pt x="737085" y="59904"/>
                    <a:pt x="857958" y="138771"/>
                    <a:pt x="899963" y="260405"/>
                  </a:cubicBezTo>
                  <a:cubicBezTo>
                    <a:pt x="906631" y="279646"/>
                    <a:pt x="911107" y="300696"/>
                    <a:pt x="905392" y="320222"/>
                  </a:cubicBezTo>
                  <a:cubicBezTo>
                    <a:pt x="897391" y="347749"/>
                    <a:pt x="871293" y="365561"/>
                    <a:pt x="846242" y="379658"/>
                  </a:cubicBezTo>
                  <a:cubicBezTo>
                    <a:pt x="705939" y="458334"/>
                    <a:pt x="543157" y="489005"/>
                    <a:pt x="382374" y="496054"/>
                  </a:cubicBezTo>
                  <a:cubicBezTo>
                    <a:pt x="269694" y="501007"/>
                    <a:pt x="35664" y="498625"/>
                    <a:pt x="3660" y="354417"/>
                  </a:cubicBezTo>
                  <a:cubicBezTo>
                    <a:pt x="-26058" y="220400"/>
                    <a:pt x="131772" y="85431"/>
                    <a:pt x="238642" y="3971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823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125844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3" hasCustomPrompt="1"/>
          </p:nvPr>
        </p:nvSpPr>
        <p:spPr>
          <a:xfrm>
            <a:off x="3729450" y="125844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4" hasCustomPrompt="1"/>
          </p:nvPr>
        </p:nvSpPr>
        <p:spPr>
          <a:xfrm>
            <a:off x="715100" y="248932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5" hasCustomPrompt="1"/>
          </p:nvPr>
        </p:nvSpPr>
        <p:spPr>
          <a:xfrm>
            <a:off x="3729450" y="248931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6" hasCustomPrompt="1"/>
          </p:nvPr>
        </p:nvSpPr>
        <p:spPr>
          <a:xfrm>
            <a:off x="715100" y="372024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7" hasCustomPrompt="1"/>
          </p:nvPr>
        </p:nvSpPr>
        <p:spPr>
          <a:xfrm>
            <a:off x="3729450" y="372024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1"/>
          </p:nvPr>
        </p:nvSpPr>
        <p:spPr>
          <a:xfrm>
            <a:off x="715100" y="1699050"/>
            <a:ext cx="28140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8"/>
          </p:nvPr>
        </p:nvSpPr>
        <p:spPr>
          <a:xfrm>
            <a:off x="715100" y="2929925"/>
            <a:ext cx="28140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9"/>
          </p:nvPr>
        </p:nvSpPr>
        <p:spPr>
          <a:xfrm>
            <a:off x="715100" y="4160850"/>
            <a:ext cx="28140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3"/>
          </p:nvPr>
        </p:nvSpPr>
        <p:spPr>
          <a:xfrm>
            <a:off x="3729450" y="1699102"/>
            <a:ext cx="28140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4"/>
          </p:nvPr>
        </p:nvSpPr>
        <p:spPr>
          <a:xfrm>
            <a:off x="3729450" y="2929975"/>
            <a:ext cx="28140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5"/>
          </p:nvPr>
        </p:nvSpPr>
        <p:spPr>
          <a:xfrm>
            <a:off x="3729450" y="4160902"/>
            <a:ext cx="28140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89" name="Google Shape;89;p13"/>
          <p:cNvGrpSpPr/>
          <p:nvPr/>
        </p:nvGrpSpPr>
        <p:grpSpPr>
          <a:xfrm>
            <a:off x="6350311" y="-139206"/>
            <a:ext cx="1745316" cy="5282698"/>
            <a:chOff x="6350311" y="-139205"/>
            <a:chExt cx="1745316" cy="5282698"/>
          </a:xfrm>
        </p:grpSpPr>
        <p:sp>
          <p:nvSpPr>
            <p:cNvPr id="90" name="Google Shape;90;p13"/>
            <p:cNvSpPr/>
            <p:nvPr/>
          </p:nvSpPr>
          <p:spPr>
            <a:xfrm>
              <a:off x="7520914" y="4846991"/>
              <a:ext cx="574713" cy="296501"/>
            </a:xfrm>
            <a:custGeom>
              <a:avLst/>
              <a:gdLst/>
              <a:ahLst/>
              <a:cxnLst/>
              <a:rect l="l" t="t" r="r" b="b"/>
              <a:pathLst>
                <a:path w="574713" h="296501" extrusionOk="0">
                  <a:moveTo>
                    <a:pt x="253834" y="7425"/>
                  </a:moveTo>
                  <a:cubicBezTo>
                    <a:pt x="186874" y="-3434"/>
                    <a:pt x="120484" y="-5720"/>
                    <a:pt x="60572" y="23903"/>
                  </a:cubicBezTo>
                  <a:cubicBezTo>
                    <a:pt x="40379" y="33904"/>
                    <a:pt x="21519" y="48001"/>
                    <a:pt x="10090" y="67432"/>
                  </a:cubicBezTo>
                  <a:cubicBezTo>
                    <a:pt x="-33630" y="142108"/>
                    <a:pt x="75621" y="210879"/>
                    <a:pt x="129724" y="239454"/>
                  </a:cubicBezTo>
                  <a:cubicBezTo>
                    <a:pt x="246691" y="301176"/>
                    <a:pt x="421379" y="333656"/>
                    <a:pt x="524059" y="226405"/>
                  </a:cubicBezTo>
                  <a:cubicBezTo>
                    <a:pt x="703986" y="38572"/>
                    <a:pt x="354514" y="23617"/>
                    <a:pt x="253834" y="74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350311" y="-139205"/>
              <a:ext cx="908009" cy="497335"/>
            </a:xfrm>
            <a:custGeom>
              <a:avLst/>
              <a:gdLst/>
              <a:ahLst/>
              <a:cxnLst/>
              <a:rect l="l" t="t" r="r" b="b"/>
              <a:pathLst>
                <a:path w="908009" h="497335" extrusionOk="0">
                  <a:moveTo>
                    <a:pt x="238738" y="39616"/>
                  </a:moveTo>
                  <a:cubicBezTo>
                    <a:pt x="355990" y="-10486"/>
                    <a:pt x="490864" y="-10295"/>
                    <a:pt x="613451" y="24661"/>
                  </a:cubicBezTo>
                  <a:cubicBezTo>
                    <a:pt x="737085" y="59904"/>
                    <a:pt x="857958" y="138771"/>
                    <a:pt x="899963" y="260405"/>
                  </a:cubicBezTo>
                  <a:cubicBezTo>
                    <a:pt x="906631" y="279646"/>
                    <a:pt x="911107" y="300696"/>
                    <a:pt x="905392" y="320222"/>
                  </a:cubicBezTo>
                  <a:cubicBezTo>
                    <a:pt x="897391" y="347749"/>
                    <a:pt x="871293" y="365561"/>
                    <a:pt x="846242" y="379658"/>
                  </a:cubicBezTo>
                  <a:cubicBezTo>
                    <a:pt x="705939" y="458334"/>
                    <a:pt x="543157" y="489005"/>
                    <a:pt x="382374" y="496054"/>
                  </a:cubicBezTo>
                  <a:cubicBezTo>
                    <a:pt x="269694" y="501007"/>
                    <a:pt x="35664" y="498625"/>
                    <a:pt x="3660" y="354417"/>
                  </a:cubicBezTo>
                  <a:cubicBezTo>
                    <a:pt x="-26058" y="220400"/>
                    <a:pt x="131772" y="85431"/>
                    <a:pt x="238642" y="3971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subTitle" idx="1"/>
          </p:nvPr>
        </p:nvSpPr>
        <p:spPr>
          <a:xfrm>
            <a:off x="715100" y="2641000"/>
            <a:ext cx="3582000" cy="16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715100" y="1032800"/>
            <a:ext cx="3582000" cy="155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09" name="Google Shape;109;p16"/>
          <p:cNvGrpSpPr/>
          <p:nvPr/>
        </p:nvGrpSpPr>
        <p:grpSpPr>
          <a:xfrm>
            <a:off x="890007" y="-117520"/>
            <a:ext cx="3620371" cy="5365396"/>
            <a:chOff x="890007" y="-117520"/>
            <a:chExt cx="3620371" cy="5365396"/>
          </a:xfrm>
        </p:grpSpPr>
        <p:sp>
          <p:nvSpPr>
            <p:cNvPr id="110" name="Google Shape;110;p16"/>
            <p:cNvSpPr/>
            <p:nvPr/>
          </p:nvSpPr>
          <p:spPr>
            <a:xfrm>
              <a:off x="890007" y="4811278"/>
              <a:ext cx="922414" cy="436598"/>
            </a:xfrm>
            <a:custGeom>
              <a:avLst/>
              <a:gdLst/>
              <a:ahLst/>
              <a:cxnLst/>
              <a:rect l="l" t="t" r="r" b="b"/>
              <a:pathLst>
                <a:path w="574713" h="296501" extrusionOk="0">
                  <a:moveTo>
                    <a:pt x="253834" y="7425"/>
                  </a:moveTo>
                  <a:cubicBezTo>
                    <a:pt x="186874" y="-3434"/>
                    <a:pt x="120484" y="-5720"/>
                    <a:pt x="60572" y="23903"/>
                  </a:cubicBezTo>
                  <a:cubicBezTo>
                    <a:pt x="40379" y="33904"/>
                    <a:pt x="21519" y="48001"/>
                    <a:pt x="10090" y="67432"/>
                  </a:cubicBezTo>
                  <a:cubicBezTo>
                    <a:pt x="-33630" y="142108"/>
                    <a:pt x="75621" y="210879"/>
                    <a:pt x="129724" y="239454"/>
                  </a:cubicBezTo>
                  <a:cubicBezTo>
                    <a:pt x="246691" y="301176"/>
                    <a:pt x="421379" y="333656"/>
                    <a:pt x="524059" y="226405"/>
                  </a:cubicBezTo>
                  <a:cubicBezTo>
                    <a:pt x="703986" y="38572"/>
                    <a:pt x="354514" y="23617"/>
                    <a:pt x="253834" y="74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3041496" y="-117520"/>
              <a:ext cx="1468882" cy="548765"/>
            </a:xfrm>
            <a:custGeom>
              <a:avLst/>
              <a:gdLst/>
              <a:ahLst/>
              <a:cxnLst/>
              <a:rect l="l" t="t" r="r" b="b"/>
              <a:pathLst>
                <a:path w="1468882" h="548765" extrusionOk="0">
                  <a:moveTo>
                    <a:pt x="233322" y="510146"/>
                  </a:moveTo>
                  <a:cubicBezTo>
                    <a:pt x="295140" y="542531"/>
                    <a:pt x="367054" y="551770"/>
                    <a:pt x="436681" y="547961"/>
                  </a:cubicBezTo>
                  <a:cubicBezTo>
                    <a:pt x="618037" y="538150"/>
                    <a:pt x="786344" y="445567"/>
                    <a:pt x="967319" y="429850"/>
                  </a:cubicBezTo>
                  <a:cubicBezTo>
                    <a:pt x="1082857" y="419754"/>
                    <a:pt x="1205444" y="440328"/>
                    <a:pt x="1310505" y="391274"/>
                  </a:cubicBezTo>
                  <a:cubicBezTo>
                    <a:pt x="1389086" y="354603"/>
                    <a:pt x="1448522" y="279165"/>
                    <a:pt x="1465762" y="194202"/>
                  </a:cubicBezTo>
                  <a:cubicBezTo>
                    <a:pt x="1469286" y="177057"/>
                    <a:pt x="1471001" y="158674"/>
                    <a:pt x="1464428" y="142386"/>
                  </a:cubicBezTo>
                  <a:cubicBezTo>
                    <a:pt x="1452141" y="112001"/>
                    <a:pt x="1416423" y="99714"/>
                    <a:pt x="1384609" y="91427"/>
                  </a:cubicBezTo>
                  <a:cubicBezTo>
                    <a:pt x="1119147" y="22752"/>
                    <a:pt x="843780" y="-7347"/>
                    <a:pt x="569745" y="1511"/>
                  </a:cubicBezTo>
                  <a:cubicBezTo>
                    <a:pt x="433824" y="5893"/>
                    <a:pt x="-42141" y="-17444"/>
                    <a:pt x="3008" y="209918"/>
                  </a:cubicBezTo>
                  <a:cubicBezTo>
                    <a:pt x="25677" y="323837"/>
                    <a:pt x="131214" y="456616"/>
                    <a:pt x="233132" y="51005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subTitle" idx="1"/>
          </p:nvPr>
        </p:nvSpPr>
        <p:spPr>
          <a:xfrm>
            <a:off x="715150" y="2317100"/>
            <a:ext cx="2461800" cy="41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subTitle" idx="2"/>
          </p:nvPr>
        </p:nvSpPr>
        <p:spPr>
          <a:xfrm>
            <a:off x="715150" y="2664300"/>
            <a:ext cx="2461800" cy="14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subTitle" idx="3"/>
          </p:nvPr>
        </p:nvSpPr>
        <p:spPr>
          <a:xfrm>
            <a:off x="3341122" y="2664300"/>
            <a:ext cx="2461800" cy="14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subTitle" idx="4"/>
          </p:nvPr>
        </p:nvSpPr>
        <p:spPr>
          <a:xfrm>
            <a:off x="5967097" y="2664300"/>
            <a:ext cx="2461800" cy="14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subTitle" idx="5"/>
          </p:nvPr>
        </p:nvSpPr>
        <p:spPr>
          <a:xfrm>
            <a:off x="3341121" y="2317100"/>
            <a:ext cx="2461800" cy="41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subTitle" idx="6"/>
          </p:nvPr>
        </p:nvSpPr>
        <p:spPr>
          <a:xfrm>
            <a:off x="5967095" y="2317100"/>
            <a:ext cx="2461800" cy="41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37" name="Google Shape;137;p19"/>
          <p:cNvGrpSpPr/>
          <p:nvPr/>
        </p:nvGrpSpPr>
        <p:grpSpPr>
          <a:xfrm>
            <a:off x="-94639" y="-67169"/>
            <a:ext cx="8810578" cy="5344583"/>
            <a:chOff x="-94639" y="-67169"/>
            <a:chExt cx="8810578" cy="5344583"/>
          </a:xfrm>
        </p:grpSpPr>
        <p:sp>
          <p:nvSpPr>
            <p:cNvPr id="138" name="Google Shape;138;p19"/>
            <p:cNvSpPr/>
            <p:nvPr/>
          </p:nvSpPr>
          <p:spPr>
            <a:xfrm rot="5400000">
              <a:off x="-759024" y="2085071"/>
              <a:ext cx="1974372" cy="645602"/>
            </a:xfrm>
            <a:custGeom>
              <a:avLst/>
              <a:gdLst/>
              <a:ahLst/>
              <a:cxnLst/>
              <a:rect l="l" t="t" r="r" b="b"/>
              <a:pathLst>
                <a:path w="736706" h="323205" extrusionOk="0">
                  <a:moveTo>
                    <a:pt x="417134" y="124343"/>
                  </a:moveTo>
                  <a:cubicBezTo>
                    <a:pt x="332171" y="76909"/>
                    <a:pt x="248922" y="19378"/>
                    <a:pt x="151005" y="3090"/>
                  </a:cubicBezTo>
                  <a:cubicBezTo>
                    <a:pt x="126240" y="-1005"/>
                    <a:pt x="99951" y="-2244"/>
                    <a:pt x="76615" y="7091"/>
                  </a:cubicBezTo>
                  <a:cubicBezTo>
                    <a:pt x="52707" y="16616"/>
                    <a:pt x="34038" y="36523"/>
                    <a:pt x="21275" y="58907"/>
                  </a:cubicBezTo>
                  <a:cubicBezTo>
                    <a:pt x="-20540" y="132535"/>
                    <a:pt x="225" y="234643"/>
                    <a:pt x="75282" y="277791"/>
                  </a:cubicBezTo>
                  <a:cubicBezTo>
                    <a:pt x="182533" y="339514"/>
                    <a:pt x="309692" y="293603"/>
                    <a:pt x="424849" y="293127"/>
                  </a:cubicBezTo>
                  <a:cubicBezTo>
                    <a:pt x="505240" y="292746"/>
                    <a:pt x="595632" y="341895"/>
                    <a:pt x="675547" y="315320"/>
                  </a:cubicBezTo>
                  <a:cubicBezTo>
                    <a:pt x="721363" y="299985"/>
                    <a:pt x="755462" y="250931"/>
                    <a:pt x="725268" y="204449"/>
                  </a:cubicBezTo>
                  <a:cubicBezTo>
                    <a:pt x="688501" y="147870"/>
                    <a:pt x="616397" y="187971"/>
                    <a:pt x="564009" y="184637"/>
                  </a:cubicBezTo>
                  <a:cubicBezTo>
                    <a:pt x="525719" y="182160"/>
                    <a:pt x="473998" y="156252"/>
                    <a:pt x="417134" y="12443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9"/>
            <p:cNvSpPr/>
            <p:nvPr/>
          </p:nvSpPr>
          <p:spPr>
            <a:xfrm>
              <a:off x="7595248" y="-67169"/>
              <a:ext cx="1120690" cy="512205"/>
            </a:xfrm>
            <a:custGeom>
              <a:avLst/>
              <a:gdLst/>
              <a:ahLst/>
              <a:cxnLst/>
              <a:rect l="l" t="t" r="r" b="b"/>
              <a:pathLst>
                <a:path w="574713" h="296501" extrusionOk="0">
                  <a:moveTo>
                    <a:pt x="253834" y="7425"/>
                  </a:moveTo>
                  <a:cubicBezTo>
                    <a:pt x="186874" y="-3434"/>
                    <a:pt x="120484" y="-5720"/>
                    <a:pt x="60572" y="23903"/>
                  </a:cubicBezTo>
                  <a:cubicBezTo>
                    <a:pt x="40379" y="33904"/>
                    <a:pt x="21519" y="48001"/>
                    <a:pt x="10090" y="67432"/>
                  </a:cubicBezTo>
                  <a:cubicBezTo>
                    <a:pt x="-33630" y="142108"/>
                    <a:pt x="75621" y="210879"/>
                    <a:pt x="129724" y="239454"/>
                  </a:cubicBezTo>
                  <a:cubicBezTo>
                    <a:pt x="246691" y="301176"/>
                    <a:pt x="421379" y="333656"/>
                    <a:pt x="524059" y="226405"/>
                  </a:cubicBezTo>
                  <a:cubicBezTo>
                    <a:pt x="703986" y="38572"/>
                    <a:pt x="354514" y="23617"/>
                    <a:pt x="253834" y="74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3341037" y="4608499"/>
              <a:ext cx="2002160" cy="668916"/>
            </a:xfrm>
            <a:custGeom>
              <a:avLst/>
              <a:gdLst/>
              <a:ahLst/>
              <a:cxnLst/>
              <a:rect l="l" t="t" r="r" b="b"/>
              <a:pathLst>
                <a:path w="908009" h="497335" extrusionOk="0">
                  <a:moveTo>
                    <a:pt x="238738" y="39616"/>
                  </a:moveTo>
                  <a:cubicBezTo>
                    <a:pt x="355990" y="-10486"/>
                    <a:pt x="490864" y="-10295"/>
                    <a:pt x="613451" y="24661"/>
                  </a:cubicBezTo>
                  <a:cubicBezTo>
                    <a:pt x="737085" y="59904"/>
                    <a:pt x="857958" y="138771"/>
                    <a:pt x="899963" y="260405"/>
                  </a:cubicBezTo>
                  <a:cubicBezTo>
                    <a:pt x="906631" y="279646"/>
                    <a:pt x="911107" y="300696"/>
                    <a:pt x="905392" y="320222"/>
                  </a:cubicBezTo>
                  <a:cubicBezTo>
                    <a:pt x="897391" y="347749"/>
                    <a:pt x="871293" y="365561"/>
                    <a:pt x="846242" y="379658"/>
                  </a:cubicBezTo>
                  <a:cubicBezTo>
                    <a:pt x="705939" y="458334"/>
                    <a:pt x="543157" y="489005"/>
                    <a:pt x="382374" y="496054"/>
                  </a:cubicBezTo>
                  <a:cubicBezTo>
                    <a:pt x="269694" y="501007"/>
                    <a:pt x="35664" y="498625"/>
                    <a:pt x="3660" y="354417"/>
                  </a:cubicBezTo>
                  <a:cubicBezTo>
                    <a:pt x="-26058" y="220400"/>
                    <a:pt x="131772" y="85431"/>
                    <a:pt x="238642" y="3971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subTitle" idx="1"/>
          </p:nvPr>
        </p:nvSpPr>
        <p:spPr>
          <a:xfrm>
            <a:off x="713815" y="1557560"/>
            <a:ext cx="3703800" cy="46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6" name="Google Shape;156;p21"/>
          <p:cNvSpPr txBox="1">
            <a:spLocks noGrp="1"/>
          </p:cNvSpPr>
          <p:nvPr>
            <p:ph type="subTitle" idx="2"/>
          </p:nvPr>
        </p:nvSpPr>
        <p:spPr>
          <a:xfrm>
            <a:off x="720000" y="1910975"/>
            <a:ext cx="3703800" cy="90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1"/>
          <p:cNvSpPr txBox="1">
            <a:spLocks noGrp="1"/>
          </p:cNvSpPr>
          <p:nvPr>
            <p:ph type="subTitle" idx="3"/>
          </p:nvPr>
        </p:nvSpPr>
        <p:spPr>
          <a:xfrm>
            <a:off x="4720146" y="1910975"/>
            <a:ext cx="3703800" cy="90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1"/>
          <p:cNvSpPr txBox="1">
            <a:spLocks noGrp="1"/>
          </p:cNvSpPr>
          <p:nvPr>
            <p:ph type="subTitle" idx="4"/>
          </p:nvPr>
        </p:nvSpPr>
        <p:spPr>
          <a:xfrm>
            <a:off x="720000" y="3706400"/>
            <a:ext cx="3703800" cy="90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1"/>
          <p:cNvSpPr txBox="1">
            <a:spLocks noGrp="1"/>
          </p:cNvSpPr>
          <p:nvPr>
            <p:ph type="subTitle" idx="5"/>
          </p:nvPr>
        </p:nvSpPr>
        <p:spPr>
          <a:xfrm>
            <a:off x="4720146" y="3706400"/>
            <a:ext cx="3703800" cy="90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1"/>
          <p:cNvSpPr txBox="1">
            <a:spLocks noGrp="1"/>
          </p:cNvSpPr>
          <p:nvPr>
            <p:ph type="subTitle" idx="6"/>
          </p:nvPr>
        </p:nvSpPr>
        <p:spPr>
          <a:xfrm>
            <a:off x="713815" y="3352910"/>
            <a:ext cx="3703800" cy="46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type="subTitle" idx="7"/>
          </p:nvPr>
        </p:nvSpPr>
        <p:spPr>
          <a:xfrm>
            <a:off x="4713957" y="1557560"/>
            <a:ext cx="3703800" cy="46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subTitle" idx="8"/>
          </p:nvPr>
        </p:nvSpPr>
        <p:spPr>
          <a:xfrm>
            <a:off x="4713957" y="3352910"/>
            <a:ext cx="3703800" cy="46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63" name="Google Shape;163;p21"/>
          <p:cNvGrpSpPr/>
          <p:nvPr/>
        </p:nvGrpSpPr>
        <p:grpSpPr>
          <a:xfrm>
            <a:off x="-49476" y="647646"/>
            <a:ext cx="9112653" cy="2961397"/>
            <a:chOff x="-49476" y="647646"/>
            <a:chExt cx="9112653" cy="2961397"/>
          </a:xfrm>
        </p:grpSpPr>
        <p:sp>
          <p:nvSpPr>
            <p:cNvPr id="164" name="Google Shape;164;p21"/>
            <p:cNvSpPr/>
            <p:nvPr/>
          </p:nvSpPr>
          <p:spPr>
            <a:xfrm rot="-5400000">
              <a:off x="8006888" y="2581138"/>
              <a:ext cx="1537874" cy="517936"/>
            </a:xfrm>
            <a:custGeom>
              <a:avLst/>
              <a:gdLst/>
              <a:ahLst/>
              <a:cxnLst/>
              <a:rect l="l" t="t" r="r" b="b"/>
              <a:pathLst>
                <a:path w="736706" h="323205" extrusionOk="0">
                  <a:moveTo>
                    <a:pt x="417134" y="124343"/>
                  </a:moveTo>
                  <a:cubicBezTo>
                    <a:pt x="332171" y="76909"/>
                    <a:pt x="248922" y="19378"/>
                    <a:pt x="151005" y="3090"/>
                  </a:cubicBezTo>
                  <a:cubicBezTo>
                    <a:pt x="126240" y="-1005"/>
                    <a:pt x="99951" y="-2244"/>
                    <a:pt x="76615" y="7091"/>
                  </a:cubicBezTo>
                  <a:cubicBezTo>
                    <a:pt x="52707" y="16616"/>
                    <a:pt x="34038" y="36523"/>
                    <a:pt x="21275" y="58907"/>
                  </a:cubicBezTo>
                  <a:cubicBezTo>
                    <a:pt x="-20540" y="132535"/>
                    <a:pt x="225" y="234643"/>
                    <a:pt x="75282" y="277791"/>
                  </a:cubicBezTo>
                  <a:cubicBezTo>
                    <a:pt x="182533" y="339514"/>
                    <a:pt x="309692" y="293603"/>
                    <a:pt x="424849" y="293127"/>
                  </a:cubicBezTo>
                  <a:cubicBezTo>
                    <a:pt x="505240" y="292746"/>
                    <a:pt x="595632" y="341895"/>
                    <a:pt x="675547" y="315320"/>
                  </a:cubicBezTo>
                  <a:cubicBezTo>
                    <a:pt x="721363" y="299985"/>
                    <a:pt x="755462" y="250931"/>
                    <a:pt x="725268" y="204449"/>
                  </a:cubicBezTo>
                  <a:cubicBezTo>
                    <a:pt x="688501" y="147870"/>
                    <a:pt x="616397" y="187971"/>
                    <a:pt x="564009" y="184637"/>
                  </a:cubicBezTo>
                  <a:cubicBezTo>
                    <a:pt x="525719" y="182160"/>
                    <a:pt x="473998" y="156252"/>
                    <a:pt x="417134" y="12443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8488464" y="1442017"/>
              <a:ext cx="574713" cy="296501"/>
            </a:xfrm>
            <a:custGeom>
              <a:avLst/>
              <a:gdLst/>
              <a:ahLst/>
              <a:cxnLst/>
              <a:rect l="l" t="t" r="r" b="b"/>
              <a:pathLst>
                <a:path w="574713" h="296501" extrusionOk="0">
                  <a:moveTo>
                    <a:pt x="253834" y="7425"/>
                  </a:moveTo>
                  <a:cubicBezTo>
                    <a:pt x="186874" y="-3434"/>
                    <a:pt x="120484" y="-5720"/>
                    <a:pt x="60572" y="23903"/>
                  </a:cubicBezTo>
                  <a:cubicBezTo>
                    <a:pt x="40379" y="33904"/>
                    <a:pt x="21519" y="48001"/>
                    <a:pt x="10090" y="67432"/>
                  </a:cubicBezTo>
                  <a:cubicBezTo>
                    <a:pt x="-33630" y="142108"/>
                    <a:pt x="75621" y="210879"/>
                    <a:pt x="129724" y="239454"/>
                  </a:cubicBezTo>
                  <a:cubicBezTo>
                    <a:pt x="246691" y="301176"/>
                    <a:pt x="421379" y="333656"/>
                    <a:pt x="524059" y="226405"/>
                  </a:cubicBezTo>
                  <a:cubicBezTo>
                    <a:pt x="703986" y="38572"/>
                    <a:pt x="354514" y="23617"/>
                    <a:pt x="253834" y="74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21"/>
            <p:cNvSpPr/>
            <p:nvPr/>
          </p:nvSpPr>
          <p:spPr>
            <a:xfrm rot="-5400000">
              <a:off x="-370429" y="1107704"/>
              <a:ext cx="1468882" cy="548765"/>
            </a:xfrm>
            <a:custGeom>
              <a:avLst/>
              <a:gdLst/>
              <a:ahLst/>
              <a:cxnLst/>
              <a:rect l="l" t="t" r="r" b="b"/>
              <a:pathLst>
                <a:path w="1468882" h="548765" extrusionOk="0">
                  <a:moveTo>
                    <a:pt x="233322" y="510146"/>
                  </a:moveTo>
                  <a:cubicBezTo>
                    <a:pt x="295140" y="542531"/>
                    <a:pt x="367054" y="551770"/>
                    <a:pt x="436681" y="547961"/>
                  </a:cubicBezTo>
                  <a:cubicBezTo>
                    <a:pt x="618037" y="538150"/>
                    <a:pt x="786344" y="445567"/>
                    <a:pt x="967319" y="429850"/>
                  </a:cubicBezTo>
                  <a:cubicBezTo>
                    <a:pt x="1082857" y="419754"/>
                    <a:pt x="1205444" y="440328"/>
                    <a:pt x="1310505" y="391274"/>
                  </a:cubicBezTo>
                  <a:cubicBezTo>
                    <a:pt x="1389086" y="354603"/>
                    <a:pt x="1448522" y="279165"/>
                    <a:pt x="1465762" y="194202"/>
                  </a:cubicBezTo>
                  <a:cubicBezTo>
                    <a:pt x="1469286" y="177057"/>
                    <a:pt x="1471001" y="158674"/>
                    <a:pt x="1464428" y="142386"/>
                  </a:cubicBezTo>
                  <a:cubicBezTo>
                    <a:pt x="1452141" y="112001"/>
                    <a:pt x="1416423" y="99714"/>
                    <a:pt x="1384609" y="91427"/>
                  </a:cubicBezTo>
                  <a:cubicBezTo>
                    <a:pt x="1119147" y="22752"/>
                    <a:pt x="843780" y="-7347"/>
                    <a:pt x="569745" y="1511"/>
                  </a:cubicBezTo>
                  <a:cubicBezTo>
                    <a:pt x="433824" y="5893"/>
                    <a:pt x="-42141" y="-17444"/>
                    <a:pt x="3008" y="209918"/>
                  </a:cubicBezTo>
                  <a:cubicBezTo>
                    <a:pt x="25677" y="323837"/>
                    <a:pt x="131214" y="456616"/>
                    <a:pt x="233132" y="51005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-49476" y="2226550"/>
              <a:ext cx="637876" cy="497335"/>
            </a:xfrm>
            <a:custGeom>
              <a:avLst/>
              <a:gdLst/>
              <a:ahLst/>
              <a:cxnLst/>
              <a:rect l="l" t="t" r="r" b="b"/>
              <a:pathLst>
                <a:path w="908009" h="497335" extrusionOk="0">
                  <a:moveTo>
                    <a:pt x="238738" y="39616"/>
                  </a:moveTo>
                  <a:cubicBezTo>
                    <a:pt x="355990" y="-10486"/>
                    <a:pt x="490864" y="-10295"/>
                    <a:pt x="613451" y="24661"/>
                  </a:cubicBezTo>
                  <a:cubicBezTo>
                    <a:pt x="737085" y="59904"/>
                    <a:pt x="857958" y="138771"/>
                    <a:pt x="899963" y="260405"/>
                  </a:cubicBezTo>
                  <a:cubicBezTo>
                    <a:pt x="906631" y="279646"/>
                    <a:pt x="911107" y="300696"/>
                    <a:pt x="905392" y="320222"/>
                  </a:cubicBezTo>
                  <a:cubicBezTo>
                    <a:pt x="897391" y="347749"/>
                    <a:pt x="871293" y="365561"/>
                    <a:pt x="846242" y="379658"/>
                  </a:cubicBezTo>
                  <a:cubicBezTo>
                    <a:pt x="705939" y="458334"/>
                    <a:pt x="543157" y="489005"/>
                    <a:pt x="382374" y="496054"/>
                  </a:cubicBezTo>
                  <a:cubicBezTo>
                    <a:pt x="269694" y="501007"/>
                    <a:pt x="35664" y="498625"/>
                    <a:pt x="3660" y="354417"/>
                  </a:cubicBezTo>
                  <a:cubicBezTo>
                    <a:pt x="-26058" y="220400"/>
                    <a:pt x="131772" y="85431"/>
                    <a:pt x="238642" y="3971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2"/>
          <p:cNvSpPr txBox="1">
            <a:spLocks noGrp="1"/>
          </p:cNvSpPr>
          <p:nvPr>
            <p:ph type="subTitle" idx="1"/>
          </p:nvPr>
        </p:nvSpPr>
        <p:spPr>
          <a:xfrm>
            <a:off x="715100" y="1811513"/>
            <a:ext cx="25236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2"/>
          <p:cNvSpPr txBox="1">
            <a:spLocks noGrp="1"/>
          </p:cNvSpPr>
          <p:nvPr>
            <p:ph type="subTitle" idx="2"/>
          </p:nvPr>
        </p:nvSpPr>
        <p:spPr>
          <a:xfrm>
            <a:off x="3309905" y="1811513"/>
            <a:ext cx="25236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2"/>
          <p:cNvSpPr txBox="1">
            <a:spLocks noGrp="1"/>
          </p:cNvSpPr>
          <p:nvPr>
            <p:ph type="subTitle" idx="3"/>
          </p:nvPr>
        </p:nvSpPr>
        <p:spPr>
          <a:xfrm>
            <a:off x="5904711" y="1811513"/>
            <a:ext cx="25242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subTitle" idx="4"/>
          </p:nvPr>
        </p:nvSpPr>
        <p:spPr>
          <a:xfrm>
            <a:off x="715100" y="3553885"/>
            <a:ext cx="25236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subTitle" idx="5"/>
          </p:nvPr>
        </p:nvSpPr>
        <p:spPr>
          <a:xfrm>
            <a:off x="3309905" y="3553885"/>
            <a:ext cx="25236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subTitle" idx="6"/>
          </p:nvPr>
        </p:nvSpPr>
        <p:spPr>
          <a:xfrm>
            <a:off x="5904711" y="3553885"/>
            <a:ext cx="25242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subTitle" idx="7"/>
          </p:nvPr>
        </p:nvSpPr>
        <p:spPr>
          <a:xfrm>
            <a:off x="715100" y="1458085"/>
            <a:ext cx="2523600" cy="46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ubTitle" idx="8"/>
          </p:nvPr>
        </p:nvSpPr>
        <p:spPr>
          <a:xfrm>
            <a:off x="3309902" y="1458085"/>
            <a:ext cx="2523600" cy="46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8" name="Google Shape;178;p22"/>
          <p:cNvSpPr txBox="1">
            <a:spLocks noGrp="1"/>
          </p:cNvSpPr>
          <p:nvPr>
            <p:ph type="subTitle" idx="9"/>
          </p:nvPr>
        </p:nvSpPr>
        <p:spPr>
          <a:xfrm>
            <a:off x="5904704" y="1458085"/>
            <a:ext cx="2524200" cy="46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9" name="Google Shape;179;p22"/>
          <p:cNvSpPr txBox="1">
            <a:spLocks noGrp="1"/>
          </p:cNvSpPr>
          <p:nvPr>
            <p:ph type="subTitle" idx="13"/>
          </p:nvPr>
        </p:nvSpPr>
        <p:spPr>
          <a:xfrm>
            <a:off x="715100" y="3195945"/>
            <a:ext cx="2523600" cy="46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subTitle" idx="14"/>
          </p:nvPr>
        </p:nvSpPr>
        <p:spPr>
          <a:xfrm>
            <a:off x="3309993" y="3195945"/>
            <a:ext cx="2523600" cy="46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subTitle" idx="15"/>
          </p:nvPr>
        </p:nvSpPr>
        <p:spPr>
          <a:xfrm>
            <a:off x="5905023" y="3195945"/>
            <a:ext cx="2523600" cy="46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82" name="Google Shape;182;p22"/>
          <p:cNvGrpSpPr/>
          <p:nvPr/>
        </p:nvGrpSpPr>
        <p:grpSpPr>
          <a:xfrm>
            <a:off x="-80723" y="-103746"/>
            <a:ext cx="8153275" cy="5315036"/>
            <a:chOff x="-80723" y="-103745"/>
            <a:chExt cx="8153275" cy="5315036"/>
          </a:xfrm>
        </p:grpSpPr>
        <p:sp>
          <p:nvSpPr>
            <p:cNvPr id="183" name="Google Shape;183;p22"/>
            <p:cNvSpPr/>
            <p:nvPr/>
          </p:nvSpPr>
          <p:spPr>
            <a:xfrm>
              <a:off x="4194122" y="4849300"/>
              <a:ext cx="1436577" cy="361990"/>
            </a:xfrm>
            <a:custGeom>
              <a:avLst/>
              <a:gdLst/>
              <a:ahLst/>
              <a:cxnLst/>
              <a:rect l="l" t="t" r="r" b="b"/>
              <a:pathLst>
                <a:path w="736706" h="323205" extrusionOk="0">
                  <a:moveTo>
                    <a:pt x="417134" y="124343"/>
                  </a:moveTo>
                  <a:cubicBezTo>
                    <a:pt x="332171" y="76909"/>
                    <a:pt x="248922" y="19378"/>
                    <a:pt x="151005" y="3090"/>
                  </a:cubicBezTo>
                  <a:cubicBezTo>
                    <a:pt x="126240" y="-1005"/>
                    <a:pt x="99951" y="-2244"/>
                    <a:pt x="76615" y="7091"/>
                  </a:cubicBezTo>
                  <a:cubicBezTo>
                    <a:pt x="52707" y="16616"/>
                    <a:pt x="34038" y="36523"/>
                    <a:pt x="21275" y="58907"/>
                  </a:cubicBezTo>
                  <a:cubicBezTo>
                    <a:pt x="-20540" y="132535"/>
                    <a:pt x="225" y="234643"/>
                    <a:pt x="75282" y="277791"/>
                  </a:cubicBezTo>
                  <a:cubicBezTo>
                    <a:pt x="182533" y="339514"/>
                    <a:pt x="309692" y="293603"/>
                    <a:pt x="424849" y="293127"/>
                  </a:cubicBezTo>
                  <a:cubicBezTo>
                    <a:pt x="505240" y="292746"/>
                    <a:pt x="595632" y="341895"/>
                    <a:pt x="675547" y="315320"/>
                  </a:cubicBezTo>
                  <a:cubicBezTo>
                    <a:pt x="721363" y="299985"/>
                    <a:pt x="755462" y="250931"/>
                    <a:pt x="725268" y="204449"/>
                  </a:cubicBezTo>
                  <a:cubicBezTo>
                    <a:pt x="688501" y="147870"/>
                    <a:pt x="616397" y="187971"/>
                    <a:pt x="564009" y="184637"/>
                  </a:cubicBezTo>
                  <a:cubicBezTo>
                    <a:pt x="525719" y="182160"/>
                    <a:pt x="473998" y="156252"/>
                    <a:pt x="417134" y="12443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2"/>
            <p:cNvSpPr/>
            <p:nvPr/>
          </p:nvSpPr>
          <p:spPr>
            <a:xfrm>
              <a:off x="7497839" y="99842"/>
              <a:ext cx="574713" cy="296501"/>
            </a:xfrm>
            <a:custGeom>
              <a:avLst/>
              <a:gdLst/>
              <a:ahLst/>
              <a:cxnLst/>
              <a:rect l="l" t="t" r="r" b="b"/>
              <a:pathLst>
                <a:path w="574713" h="296501" extrusionOk="0">
                  <a:moveTo>
                    <a:pt x="253834" y="7425"/>
                  </a:moveTo>
                  <a:cubicBezTo>
                    <a:pt x="186874" y="-3434"/>
                    <a:pt x="120484" y="-5720"/>
                    <a:pt x="60572" y="23903"/>
                  </a:cubicBezTo>
                  <a:cubicBezTo>
                    <a:pt x="40379" y="33904"/>
                    <a:pt x="21519" y="48001"/>
                    <a:pt x="10090" y="67432"/>
                  </a:cubicBezTo>
                  <a:cubicBezTo>
                    <a:pt x="-33630" y="142108"/>
                    <a:pt x="75621" y="210879"/>
                    <a:pt x="129724" y="239454"/>
                  </a:cubicBezTo>
                  <a:cubicBezTo>
                    <a:pt x="246691" y="301176"/>
                    <a:pt x="421379" y="333656"/>
                    <a:pt x="524059" y="226405"/>
                  </a:cubicBezTo>
                  <a:cubicBezTo>
                    <a:pt x="703986" y="38572"/>
                    <a:pt x="354514" y="23617"/>
                    <a:pt x="253834" y="74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5802246" y="-103745"/>
              <a:ext cx="1468882" cy="548765"/>
            </a:xfrm>
            <a:custGeom>
              <a:avLst/>
              <a:gdLst/>
              <a:ahLst/>
              <a:cxnLst/>
              <a:rect l="l" t="t" r="r" b="b"/>
              <a:pathLst>
                <a:path w="1468882" h="548765" extrusionOk="0">
                  <a:moveTo>
                    <a:pt x="233322" y="510146"/>
                  </a:moveTo>
                  <a:cubicBezTo>
                    <a:pt x="295140" y="542531"/>
                    <a:pt x="367054" y="551770"/>
                    <a:pt x="436681" y="547961"/>
                  </a:cubicBezTo>
                  <a:cubicBezTo>
                    <a:pt x="618037" y="538150"/>
                    <a:pt x="786344" y="445567"/>
                    <a:pt x="967319" y="429850"/>
                  </a:cubicBezTo>
                  <a:cubicBezTo>
                    <a:pt x="1082857" y="419754"/>
                    <a:pt x="1205444" y="440328"/>
                    <a:pt x="1310505" y="391274"/>
                  </a:cubicBezTo>
                  <a:cubicBezTo>
                    <a:pt x="1389086" y="354603"/>
                    <a:pt x="1448522" y="279165"/>
                    <a:pt x="1465762" y="194202"/>
                  </a:cubicBezTo>
                  <a:cubicBezTo>
                    <a:pt x="1469286" y="177057"/>
                    <a:pt x="1471001" y="158674"/>
                    <a:pt x="1464428" y="142386"/>
                  </a:cubicBezTo>
                  <a:cubicBezTo>
                    <a:pt x="1452141" y="112001"/>
                    <a:pt x="1416423" y="99714"/>
                    <a:pt x="1384609" y="91427"/>
                  </a:cubicBezTo>
                  <a:cubicBezTo>
                    <a:pt x="1119147" y="22752"/>
                    <a:pt x="843780" y="-7347"/>
                    <a:pt x="569745" y="1511"/>
                  </a:cubicBezTo>
                  <a:cubicBezTo>
                    <a:pt x="433824" y="5893"/>
                    <a:pt x="-42141" y="-17444"/>
                    <a:pt x="3008" y="209918"/>
                  </a:cubicBezTo>
                  <a:cubicBezTo>
                    <a:pt x="25677" y="323837"/>
                    <a:pt x="131214" y="456616"/>
                    <a:pt x="233132" y="51005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2"/>
            <p:cNvSpPr/>
            <p:nvPr/>
          </p:nvSpPr>
          <p:spPr>
            <a:xfrm rot="5400000">
              <a:off x="-506761" y="914884"/>
              <a:ext cx="1402874" cy="550799"/>
            </a:xfrm>
            <a:custGeom>
              <a:avLst/>
              <a:gdLst/>
              <a:ahLst/>
              <a:cxnLst/>
              <a:rect l="l" t="t" r="r" b="b"/>
              <a:pathLst>
                <a:path w="908009" h="497335" extrusionOk="0">
                  <a:moveTo>
                    <a:pt x="238738" y="39616"/>
                  </a:moveTo>
                  <a:cubicBezTo>
                    <a:pt x="355990" y="-10486"/>
                    <a:pt x="490864" y="-10295"/>
                    <a:pt x="613451" y="24661"/>
                  </a:cubicBezTo>
                  <a:cubicBezTo>
                    <a:pt x="737085" y="59904"/>
                    <a:pt x="857958" y="138771"/>
                    <a:pt x="899963" y="260405"/>
                  </a:cubicBezTo>
                  <a:cubicBezTo>
                    <a:pt x="906631" y="279646"/>
                    <a:pt x="911107" y="300696"/>
                    <a:pt x="905392" y="320222"/>
                  </a:cubicBezTo>
                  <a:cubicBezTo>
                    <a:pt x="897391" y="347749"/>
                    <a:pt x="871293" y="365561"/>
                    <a:pt x="846242" y="379658"/>
                  </a:cubicBezTo>
                  <a:cubicBezTo>
                    <a:pt x="705939" y="458334"/>
                    <a:pt x="543157" y="489005"/>
                    <a:pt x="382374" y="496054"/>
                  </a:cubicBezTo>
                  <a:cubicBezTo>
                    <a:pt x="269694" y="501007"/>
                    <a:pt x="35664" y="498625"/>
                    <a:pt x="3660" y="354417"/>
                  </a:cubicBezTo>
                  <a:cubicBezTo>
                    <a:pt x="-26058" y="220400"/>
                    <a:pt x="131772" y="85431"/>
                    <a:pt x="238642" y="3971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>
            <a:spLocks noGrp="1"/>
          </p:cNvSpPr>
          <p:nvPr>
            <p:ph type="ctrTitle"/>
          </p:nvPr>
        </p:nvSpPr>
        <p:spPr>
          <a:xfrm>
            <a:off x="715100" y="2437500"/>
            <a:ext cx="3733500" cy="105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9" name="Google Shape;189;p23"/>
          <p:cNvSpPr txBox="1">
            <a:spLocks noGrp="1"/>
          </p:cNvSpPr>
          <p:nvPr>
            <p:ph type="subTitle" idx="1"/>
          </p:nvPr>
        </p:nvSpPr>
        <p:spPr>
          <a:xfrm>
            <a:off x="715185" y="3526700"/>
            <a:ext cx="3733500" cy="10818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0" name="Google Shape;190;p23"/>
          <p:cNvSpPr txBox="1">
            <a:spLocks noGrp="1"/>
          </p:cNvSpPr>
          <p:nvPr>
            <p:ph type="subTitle" idx="2"/>
          </p:nvPr>
        </p:nvSpPr>
        <p:spPr>
          <a:xfrm>
            <a:off x="4695410" y="4291100"/>
            <a:ext cx="3733500" cy="3174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1" name="Google Shape;191;p23"/>
          <p:cNvSpPr txBox="1"/>
          <p:nvPr/>
        </p:nvSpPr>
        <p:spPr>
          <a:xfrm>
            <a:off x="4695389" y="3563325"/>
            <a:ext cx="3733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u="sng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</a:t>
            </a:r>
            <a:r>
              <a:rPr lang="en" sz="1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including icons by </a:t>
            </a:r>
            <a:r>
              <a:rPr lang="en" sz="1000" b="1" u="sng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u="sng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</a:t>
            </a:r>
            <a:r>
              <a:rPr lang="en" sz="1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and infographics &amp; images by </a:t>
            </a:r>
            <a:r>
              <a:rPr lang="en" sz="1000" b="1" u="sng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u="sng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192" name="Google Shape;192;p23"/>
          <p:cNvGrpSpPr/>
          <p:nvPr/>
        </p:nvGrpSpPr>
        <p:grpSpPr>
          <a:xfrm>
            <a:off x="2489514" y="113768"/>
            <a:ext cx="4625839" cy="1565250"/>
            <a:chOff x="2489514" y="113768"/>
            <a:chExt cx="4625839" cy="1565250"/>
          </a:xfrm>
        </p:grpSpPr>
        <p:sp>
          <p:nvSpPr>
            <p:cNvPr id="193" name="Google Shape;193;p23"/>
            <p:cNvSpPr/>
            <p:nvPr/>
          </p:nvSpPr>
          <p:spPr>
            <a:xfrm rot="-3786892">
              <a:off x="6435849" y="921449"/>
              <a:ext cx="737189" cy="323417"/>
            </a:xfrm>
            <a:custGeom>
              <a:avLst/>
              <a:gdLst/>
              <a:ahLst/>
              <a:cxnLst/>
              <a:rect l="l" t="t" r="r" b="b"/>
              <a:pathLst>
                <a:path w="736706" h="323205" extrusionOk="0">
                  <a:moveTo>
                    <a:pt x="417134" y="124343"/>
                  </a:moveTo>
                  <a:cubicBezTo>
                    <a:pt x="332171" y="76909"/>
                    <a:pt x="248922" y="19378"/>
                    <a:pt x="151005" y="3090"/>
                  </a:cubicBezTo>
                  <a:cubicBezTo>
                    <a:pt x="126240" y="-1005"/>
                    <a:pt x="99951" y="-2244"/>
                    <a:pt x="76615" y="7091"/>
                  </a:cubicBezTo>
                  <a:cubicBezTo>
                    <a:pt x="52707" y="16616"/>
                    <a:pt x="34038" y="36523"/>
                    <a:pt x="21275" y="58907"/>
                  </a:cubicBezTo>
                  <a:cubicBezTo>
                    <a:pt x="-20540" y="132535"/>
                    <a:pt x="225" y="234643"/>
                    <a:pt x="75282" y="277791"/>
                  </a:cubicBezTo>
                  <a:cubicBezTo>
                    <a:pt x="182533" y="339514"/>
                    <a:pt x="309692" y="293603"/>
                    <a:pt x="424849" y="293127"/>
                  </a:cubicBezTo>
                  <a:cubicBezTo>
                    <a:pt x="505240" y="292746"/>
                    <a:pt x="595632" y="341895"/>
                    <a:pt x="675547" y="315320"/>
                  </a:cubicBezTo>
                  <a:cubicBezTo>
                    <a:pt x="721363" y="299985"/>
                    <a:pt x="755462" y="250931"/>
                    <a:pt x="725268" y="204449"/>
                  </a:cubicBezTo>
                  <a:cubicBezTo>
                    <a:pt x="688501" y="147870"/>
                    <a:pt x="616397" y="187971"/>
                    <a:pt x="564009" y="184637"/>
                  </a:cubicBezTo>
                  <a:cubicBezTo>
                    <a:pt x="525719" y="182160"/>
                    <a:pt x="473998" y="156252"/>
                    <a:pt x="417134" y="12443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3"/>
            <p:cNvSpPr/>
            <p:nvPr/>
          </p:nvSpPr>
          <p:spPr>
            <a:xfrm>
              <a:off x="2489514" y="1382517"/>
              <a:ext cx="574713" cy="296501"/>
            </a:xfrm>
            <a:custGeom>
              <a:avLst/>
              <a:gdLst/>
              <a:ahLst/>
              <a:cxnLst/>
              <a:rect l="l" t="t" r="r" b="b"/>
              <a:pathLst>
                <a:path w="574713" h="296501" extrusionOk="0">
                  <a:moveTo>
                    <a:pt x="253834" y="7425"/>
                  </a:moveTo>
                  <a:cubicBezTo>
                    <a:pt x="186874" y="-3434"/>
                    <a:pt x="120484" y="-5720"/>
                    <a:pt x="60572" y="23903"/>
                  </a:cubicBezTo>
                  <a:cubicBezTo>
                    <a:pt x="40379" y="33904"/>
                    <a:pt x="21519" y="48001"/>
                    <a:pt x="10090" y="67432"/>
                  </a:cubicBezTo>
                  <a:cubicBezTo>
                    <a:pt x="-33630" y="142108"/>
                    <a:pt x="75621" y="210879"/>
                    <a:pt x="129724" y="239454"/>
                  </a:cubicBezTo>
                  <a:cubicBezTo>
                    <a:pt x="246691" y="301176"/>
                    <a:pt x="421379" y="333656"/>
                    <a:pt x="524059" y="226405"/>
                  </a:cubicBezTo>
                  <a:cubicBezTo>
                    <a:pt x="703986" y="38572"/>
                    <a:pt x="354514" y="23617"/>
                    <a:pt x="253834" y="74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3"/>
            <p:cNvSpPr/>
            <p:nvPr/>
          </p:nvSpPr>
          <p:spPr>
            <a:xfrm>
              <a:off x="2763882" y="113768"/>
              <a:ext cx="3852143" cy="1439136"/>
            </a:xfrm>
            <a:custGeom>
              <a:avLst/>
              <a:gdLst/>
              <a:ahLst/>
              <a:cxnLst/>
              <a:rect l="l" t="t" r="r" b="b"/>
              <a:pathLst>
                <a:path w="1468882" h="548765" extrusionOk="0">
                  <a:moveTo>
                    <a:pt x="233322" y="510146"/>
                  </a:moveTo>
                  <a:cubicBezTo>
                    <a:pt x="295140" y="542531"/>
                    <a:pt x="367054" y="551770"/>
                    <a:pt x="436681" y="547961"/>
                  </a:cubicBezTo>
                  <a:cubicBezTo>
                    <a:pt x="618037" y="538150"/>
                    <a:pt x="786344" y="445567"/>
                    <a:pt x="967319" y="429850"/>
                  </a:cubicBezTo>
                  <a:cubicBezTo>
                    <a:pt x="1082857" y="419754"/>
                    <a:pt x="1205444" y="440328"/>
                    <a:pt x="1310505" y="391274"/>
                  </a:cubicBezTo>
                  <a:cubicBezTo>
                    <a:pt x="1389086" y="354603"/>
                    <a:pt x="1448522" y="279165"/>
                    <a:pt x="1465762" y="194202"/>
                  </a:cubicBezTo>
                  <a:cubicBezTo>
                    <a:pt x="1469286" y="177057"/>
                    <a:pt x="1471001" y="158674"/>
                    <a:pt x="1464428" y="142386"/>
                  </a:cubicBezTo>
                  <a:cubicBezTo>
                    <a:pt x="1452141" y="112001"/>
                    <a:pt x="1416423" y="99714"/>
                    <a:pt x="1384609" y="91427"/>
                  </a:cubicBezTo>
                  <a:cubicBezTo>
                    <a:pt x="1119147" y="22752"/>
                    <a:pt x="843780" y="-7347"/>
                    <a:pt x="569745" y="1511"/>
                  </a:cubicBezTo>
                  <a:cubicBezTo>
                    <a:pt x="433824" y="5893"/>
                    <a:pt x="-42141" y="-17444"/>
                    <a:pt x="3008" y="209918"/>
                  </a:cubicBezTo>
                  <a:cubicBezTo>
                    <a:pt x="25677" y="323837"/>
                    <a:pt x="131214" y="456616"/>
                    <a:pt x="233132" y="51005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24"/>
          <p:cNvGrpSpPr/>
          <p:nvPr/>
        </p:nvGrpSpPr>
        <p:grpSpPr>
          <a:xfrm>
            <a:off x="-49476" y="647646"/>
            <a:ext cx="9112653" cy="2961397"/>
            <a:chOff x="-49476" y="647646"/>
            <a:chExt cx="9112653" cy="2961397"/>
          </a:xfrm>
        </p:grpSpPr>
        <p:sp>
          <p:nvSpPr>
            <p:cNvPr id="198" name="Google Shape;198;p24"/>
            <p:cNvSpPr/>
            <p:nvPr/>
          </p:nvSpPr>
          <p:spPr>
            <a:xfrm rot="-5400000">
              <a:off x="8006888" y="2581138"/>
              <a:ext cx="1537874" cy="517936"/>
            </a:xfrm>
            <a:custGeom>
              <a:avLst/>
              <a:gdLst/>
              <a:ahLst/>
              <a:cxnLst/>
              <a:rect l="l" t="t" r="r" b="b"/>
              <a:pathLst>
                <a:path w="736706" h="323205" extrusionOk="0">
                  <a:moveTo>
                    <a:pt x="417134" y="124343"/>
                  </a:moveTo>
                  <a:cubicBezTo>
                    <a:pt x="332171" y="76909"/>
                    <a:pt x="248922" y="19378"/>
                    <a:pt x="151005" y="3090"/>
                  </a:cubicBezTo>
                  <a:cubicBezTo>
                    <a:pt x="126240" y="-1005"/>
                    <a:pt x="99951" y="-2244"/>
                    <a:pt x="76615" y="7091"/>
                  </a:cubicBezTo>
                  <a:cubicBezTo>
                    <a:pt x="52707" y="16616"/>
                    <a:pt x="34038" y="36523"/>
                    <a:pt x="21275" y="58907"/>
                  </a:cubicBezTo>
                  <a:cubicBezTo>
                    <a:pt x="-20540" y="132535"/>
                    <a:pt x="225" y="234643"/>
                    <a:pt x="75282" y="277791"/>
                  </a:cubicBezTo>
                  <a:cubicBezTo>
                    <a:pt x="182533" y="339514"/>
                    <a:pt x="309692" y="293603"/>
                    <a:pt x="424849" y="293127"/>
                  </a:cubicBezTo>
                  <a:cubicBezTo>
                    <a:pt x="505240" y="292746"/>
                    <a:pt x="595632" y="341895"/>
                    <a:pt x="675547" y="315320"/>
                  </a:cubicBezTo>
                  <a:cubicBezTo>
                    <a:pt x="721363" y="299985"/>
                    <a:pt x="755462" y="250931"/>
                    <a:pt x="725268" y="204449"/>
                  </a:cubicBezTo>
                  <a:cubicBezTo>
                    <a:pt x="688501" y="147870"/>
                    <a:pt x="616397" y="187971"/>
                    <a:pt x="564009" y="184637"/>
                  </a:cubicBezTo>
                  <a:cubicBezTo>
                    <a:pt x="525719" y="182160"/>
                    <a:pt x="473998" y="156252"/>
                    <a:pt x="417134" y="12443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8488464" y="1442017"/>
              <a:ext cx="574713" cy="296501"/>
            </a:xfrm>
            <a:custGeom>
              <a:avLst/>
              <a:gdLst/>
              <a:ahLst/>
              <a:cxnLst/>
              <a:rect l="l" t="t" r="r" b="b"/>
              <a:pathLst>
                <a:path w="574713" h="296501" extrusionOk="0">
                  <a:moveTo>
                    <a:pt x="253834" y="7425"/>
                  </a:moveTo>
                  <a:cubicBezTo>
                    <a:pt x="186874" y="-3434"/>
                    <a:pt x="120484" y="-5720"/>
                    <a:pt x="60572" y="23903"/>
                  </a:cubicBezTo>
                  <a:cubicBezTo>
                    <a:pt x="40379" y="33904"/>
                    <a:pt x="21519" y="48001"/>
                    <a:pt x="10090" y="67432"/>
                  </a:cubicBezTo>
                  <a:cubicBezTo>
                    <a:pt x="-33630" y="142108"/>
                    <a:pt x="75621" y="210879"/>
                    <a:pt x="129724" y="239454"/>
                  </a:cubicBezTo>
                  <a:cubicBezTo>
                    <a:pt x="246691" y="301176"/>
                    <a:pt x="421379" y="333656"/>
                    <a:pt x="524059" y="226405"/>
                  </a:cubicBezTo>
                  <a:cubicBezTo>
                    <a:pt x="703986" y="38572"/>
                    <a:pt x="354514" y="23617"/>
                    <a:pt x="253834" y="74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4"/>
            <p:cNvSpPr/>
            <p:nvPr/>
          </p:nvSpPr>
          <p:spPr>
            <a:xfrm rot="-5400000">
              <a:off x="-370429" y="1107704"/>
              <a:ext cx="1468882" cy="548765"/>
            </a:xfrm>
            <a:custGeom>
              <a:avLst/>
              <a:gdLst/>
              <a:ahLst/>
              <a:cxnLst/>
              <a:rect l="l" t="t" r="r" b="b"/>
              <a:pathLst>
                <a:path w="1468882" h="548765" extrusionOk="0">
                  <a:moveTo>
                    <a:pt x="233322" y="510146"/>
                  </a:moveTo>
                  <a:cubicBezTo>
                    <a:pt x="295140" y="542531"/>
                    <a:pt x="367054" y="551770"/>
                    <a:pt x="436681" y="547961"/>
                  </a:cubicBezTo>
                  <a:cubicBezTo>
                    <a:pt x="618037" y="538150"/>
                    <a:pt x="786344" y="445567"/>
                    <a:pt x="967319" y="429850"/>
                  </a:cubicBezTo>
                  <a:cubicBezTo>
                    <a:pt x="1082857" y="419754"/>
                    <a:pt x="1205444" y="440328"/>
                    <a:pt x="1310505" y="391274"/>
                  </a:cubicBezTo>
                  <a:cubicBezTo>
                    <a:pt x="1389086" y="354603"/>
                    <a:pt x="1448522" y="279165"/>
                    <a:pt x="1465762" y="194202"/>
                  </a:cubicBezTo>
                  <a:cubicBezTo>
                    <a:pt x="1469286" y="177057"/>
                    <a:pt x="1471001" y="158674"/>
                    <a:pt x="1464428" y="142386"/>
                  </a:cubicBezTo>
                  <a:cubicBezTo>
                    <a:pt x="1452141" y="112001"/>
                    <a:pt x="1416423" y="99714"/>
                    <a:pt x="1384609" y="91427"/>
                  </a:cubicBezTo>
                  <a:cubicBezTo>
                    <a:pt x="1119147" y="22752"/>
                    <a:pt x="843780" y="-7347"/>
                    <a:pt x="569745" y="1511"/>
                  </a:cubicBezTo>
                  <a:cubicBezTo>
                    <a:pt x="433824" y="5893"/>
                    <a:pt x="-42141" y="-17444"/>
                    <a:pt x="3008" y="209918"/>
                  </a:cubicBezTo>
                  <a:cubicBezTo>
                    <a:pt x="25677" y="323837"/>
                    <a:pt x="131214" y="456616"/>
                    <a:pt x="233132" y="51005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-49476" y="2226550"/>
              <a:ext cx="637876" cy="497335"/>
            </a:xfrm>
            <a:custGeom>
              <a:avLst/>
              <a:gdLst/>
              <a:ahLst/>
              <a:cxnLst/>
              <a:rect l="l" t="t" r="r" b="b"/>
              <a:pathLst>
                <a:path w="908009" h="497335" extrusionOk="0">
                  <a:moveTo>
                    <a:pt x="238738" y="39616"/>
                  </a:moveTo>
                  <a:cubicBezTo>
                    <a:pt x="355990" y="-10486"/>
                    <a:pt x="490864" y="-10295"/>
                    <a:pt x="613451" y="24661"/>
                  </a:cubicBezTo>
                  <a:cubicBezTo>
                    <a:pt x="737085" y="59904"/>
                    <a:pt x="857958" y="138771"/>
                    <a:pt x="899963" y="260405"/>
                  </a:cubicBezTo>
                  <a:cubicBezTo>
                    <a:pt x="906631" y="279646"/>
                    <a:pt x="911107" y="300696"/>
                    <a:pt x="905392" y="320222"/>
                  </a:cubicBezTo>
                  <a:cubicBezTo>
                    <a:pt x="897391" y="347749"/>
                    <a:pt x="871293" y="365561"/>
                    <a:pt x="846242" y="379658"/>
                  </a:cubicBezTo>
                  <a:cubicBezTo>
                    <a:pt x="705939" y="458334"/>
                    <a:pt x="543157" y="489005"/>
                    <a:pt x="382374" y="496054"/>
                  </a:cubicBezTo>
                  <a:cubicBezTo>
                    <a:pt x="269694" y="501007"/>
                    <a:pt x="35664" y="498625"/>
                    <a:pt x="3660" y="354417"/>
                  </a:cubicBezTo>
                  <a:cubicBezTo>
                    <a:pt x="-26058" y="220400"/>
                    <a:pt x="131772" y="85431"/>
                    <a:pt x="238642" y="3971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25"/>
          <p:cNvGrpSpPr/>
          <p:nvPr/>
        </p:nvGrpSpPr>
        <p:grpSpPr>
          <a:xfrm>
            <a:off x="249373" y="-97629"/>
            <a:ext cx="9040075" cy="5323683"/>
            <a:chOff x="249373" y="-97629"/>
            <a:chExt cx="9040075" cy="5323683"/>
          </a:xfrm>
        </p:grpSpPr>
        <p:sp>
          <p:nvSpPr>
            <p:cNvPr id="204" name="Google Shape;204;p25"/>
            <p:cNvSpPr/>
            <p:nvPr/>
          </p:nvSpPr>
          <p:spPr>
            <a:xfrm rot="5400000">
              <a:off x="8339504" y="3031505"/>
              <a:ext cx="1320546" cy="579345"/>
            </a:xfrm>
            <a:custGeom>
              <a:avLst/>
              <a:gdLst/>
              <a:ahLst/>
              <a:cxnLst/>
              <a:rect l="l" t="t" r="r" b="b"/>
              <a:pathLst>
                <a:path w="736706" h="323205" extrusionOk="0">
                  <a:moveTo>
                    <a:pt x="417134" y="124343"/>
                  </a:moveTo>
                  <a:cubicBezTo>
                    <a:pt x="332171" y="76909"/>
                    <a:pt x="248922" y="19378"/>
                    <a:pt x="151005" y="3090"/>
                  </a:cubicBezTo>
                  <a:cubicBezTo>
                    <a:pt x="126240" y="-1005"/>
                    <a:pt x="99951" y="-2244"/>
                    <a:pt x="76615" y="7091"/>
                  </a:cubicBezTo>
                  <a:cubicBezTo>
                    <a:pt x="52707" y="16616"/>
                    <a:pt x="34038" y="36523"/>
                    <a:pt x="21275" y="58907"/>
                  </a:cubicBezTo>
                  <a:cubicBezTo>
                    <a:pt x="-20540" y="132535"/>
                    <a:pt x="225" y="234643"/>
                    <a:pt x="75282" y="277791"/>
                  </a:cubicBezTo>
                  <a:cubicBezTo>
                    <a:pt x="182533" y="339514"/>
                    <a:pt x="309692" y="293603"/>
                    <a:pt x="424849" y="293127"/>
                  </a:cubicBezTo>
                  <a:cubicBezTo>
                    <a:pt x="505240" y="292746"/>
                    <a:pt x="595632" y="341895"/>
                    <a:pt x="675547" y="315320"/>
                  </a:cubicBezTo>
                  <a:cubicBezTo>
                    <a:pt x="721363" y="299985"/>
                    <a:pt x="755462" y="250931"/>
                    <a:pt x="725268" y="204449"/>
                  </a:cubicBezTo>
                  <a:cubicBezTo>
                    <a:pt x="688501" y="147870"/>
                    <a:pt x="616397" y="187971"/>
                    <a:pt x="564009" y="184637"/>
                  </a:cubicBezTo>
                  <a:cubicBezTo>
                    <a:pt x="525719" y="182160"/>
                    <a:pt x="473998" y="156252"/>
                    <a:pt x="417134" y="12443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5"/>
            <p:cNvSpPr/>
            <p:nvPr/>
          </p:nvSpPr>
          <p:spPr>
            <a:xfrm rot="-5400000">
              <a:off x="-18806" y="1216321"/>
              <a:ext cx="918104" cy="381745"/>
            </a:xfrm>
            <a:custGeom>
              <a:avLst/>
              <a:gdLst/>
              <a:ahLst/>
              <a:cxnLst/>
              <a:rect l="l" t="t" r="r" b="b"/>
              <a:pathLst>
                <a:path w="574713" h="296501" extrusionOk="0">
                  <a:moveTo>
                    <a:pt x="253834" y="7425"/>
                  </a:moveTo>
                  <a:cubicBezTo>
                    <a:pt x="186874" y="-3434"/>
                    <a:pt x="120484" y="-5720"/>
                    <a:pt x="60572" y="23903"/>
                  </a:cubicBezTo>
                  <a:cubicBezTo>
                    <a:pt x="40379" y="33904"/>
                    <a:pt x="21519" y="48001"/>
                    <a:pt x="10090" y="67432"/>
                  </a:cubicBezTo>
                  <a:cubicBezTo>
                    <a:pt x="-33630" y="142108"/>
                    <a:pt x="75621" y="210879"/>
                    <a:pt x="129724" y="239454"/>
                  </a:cubicBezTo>
                  <a:cubicBezTo>
                    <a:pt x="246691" y="301176"/>
                    <a:pt x="421379" y="333656"/>
                    <a:pt x="524059" y="226405"/>
                  </a:cubicBezTo>
                  <a:cubicBezTo>
                    <a:pt x="703986" y="38572"/>
                    <a:pt x="354514" y="23617"/>
                    <a:pt x="253834" y="74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25"/>
            <p:cNvSpPr/>
            <p:nvPr/>
          </p:nvSpPr>
          <p:spPr>
            <a:xfrm>
              <a:off x="338626" y="-97629"/>
              <a:ext cx="1957285" cy="978174"/>
            </a:xfrm>
            <a:custGeom>
              <a:avLst/>
              <a:gdLst/>
              <a:ahLst/>
              <a:cxnLst/>
              <a:rect l="l" t="t" r="r" b="b"/>
              <a:pathLst>
                <a:path w="1468882" h="548765" extrusionOk="0">
                  <a:moveTo>
                    <a:pt x="233322" y="510146"/>
                  </a:moveTo>
                  <a:cubicBezTo>
                    <a:pt x="295140" y="542531"/>
                    <a:pt x="367054" y="551770"/>
                    <a:pt x="436681" y="547961"/>
                  </a:cubicBezTo>
                  <a:cubicBezTo>
                    <a:pt x="618037" y="538150"/>
                    <a:pt x="786344" y="445567"/>
                    <a:pt x="967319" y="429850"/>
                  </a:cubicBezTo>
                  <a:cubicBezTo>
                    <a:pt x="1082857" y="419754"/>
                    <a:pt x="1205444" y="440328"/>
                    <a:pt x="1310505" y="391274"/>
                  </a:cubicBezTo>
                  <a:cubicBezTo>
                    <a:pt x="1389086" y="354603"/>
                    <a:pt x="1448522" y="279165"/>
                    <a:pt x="1465762" y="194202"/>
                  </a:cubicBezTo>
                  <a:cubicBezTo>
                    <a:pt x="1469286" y="177057"/>
                    <a:pt x="1471001" y="158674"/>
                    <a:pt x="1464428" y="142386"/>
                  </a:cubicBezTo>
                  <a:cubicBezTo>
                    <a:pt x="1452141" y="112001"/>
                    <a:pt x="1416423" y="99714"/>
                    <a:pt x="1384609" y="91427"/>
                  </a:cubicBezTo>
                  <a:cubicBezTo>
                    <a:pt x="1119147" y="22752"/>
                    <a:pt x="843780" y="-7347"/>
                    <a:pt x="569745" y="1511"/>
                  </a:cubicBezTo>
                  <a:cubicBezTo>
                    <a:pt x="433824" y="5893"/>
                    <a:pt x="-42141" y="-17444"/>
                    <a:pt x="3008" y="209918"/>
                  </a:cubicBezTo>
                  <a:cubicBezTo>
                    <a:pt x="25677" y="323837"/>
                    <a:pt x="131214" y="456616"/>
                    <a:pt x="233132" y="51005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4468611" y="4728720"/>
              <a:ext cx="908009" cy="497335"/>
            </a:xfrm>
            <a:custGeom>
              <a:avLst/>
              <a:gdLst/>
              <a:ahLst/>
              <a:cxnLst/>
              <a:rect l="l" t="t" r="r" b="b"/>
              <a:pathLst>
                <a:path w="908009" h="497335" extrusionOk="0">
                  <a:moveTo>
                    <a:pt x="238738" y="39616"/>
                  </a:moveTo>
                  <a:cubicBezTo>
                    <a:pt x="355990" y="-10486"/>
                    <a:pt x="490864" y="-10295"/>
                    <a:pt x="613451" y="24661"/>
                  </a:cubicBezTo>
                  <a:cubicBezTo>
                    <a:pt x="737085" y="59904"/>
                    <a:pt x="857958" y="138771"/>
                    <a:pt x="899963" y="260405"/>
                  </a:cubicBezTo>
                  <a:cubicBezTo>
                    <a:pt x="906631" y="279646"/>
                    <a:pt x="911107" y="300696"/>
                    <a:pt x="905392" y="320222"/>
                  </a:cubicBezTo>
                  <a:cubicBezTo>
                    <a:pt x="897391" y="347749"/>
                    <a:pt x="871293" y="365561"/>
                    <a:pt x="846242" y="379658"/>
                  </a:cubicBezTo>
                  <a:cubicBezTo>
                    <a:pt x="705939" y="458334"/>
                    <a:pt x="543157" y="489005"/>
                    <a:pt x="382374" y="496054"/>
                  </a:cubicBezTo>
                  <a:cubicBezTo>
                    <a:pt x="269694" y="501007"/>
                    <a:pt x="35664" y="498625"/>
                    <a:pt x="3660" y="354417"/>
                  </a:cubicBezTo>
                  <a:cubicBezTo>
                    <a:pt x="-26058" y="220400"/>
                    <a:pt x="131772" y="85431"/>
                    <a:pt x="238642" y="3971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8" name="Google Shape;208;p25"/>
          <p:cNvGrpSpPr/>
          <p:nvPr/>
        </p:nvGrpSpPr>
        <p:grpSpPr>
          <a:xfrm rot="3649227">
            <a:off x="-465188" y="2754694"/>
            <a:ext cx="2914856" cy="1193174"/>
            <a:chOff x="428460" y="4113330"/>
            <a:chExt cx="2181323" cy="892849"/>
          </a:xfrm>
        </p:grpSpPr>
        <p:grpSp>
          <p:nvGrpSpPr>
            <p:cNvPr id="209" name="Google Shape;209;p25"/>
            <p:cNvGrpSpPr/>
            <p:nvPr/>
          </p:nvGrpSpPr>
          <p:grpSpPr>
            <a:xfrm>
              <a:off x="428460" y="4113330"/>
              <a:ext cx="2150200" cy="892849"/>
              <a:chOff x="428385" y="4115105"/>
              <a:chExt cx="2150200" cy="892849"/>
            </a:xfrm>
          </p:grpSpPr>
          <p:sp>
            <p:nvSpPr>
              <p:cNvPr id="210" name="Google Shape;210;p25"/>
              <p:cNvSpPr/>
              <p:nvPr/>
            </p:nvSpPr>
            <p:spPr>
              <a:xfrm>
                <a:off x="445304" y="4698433"/>
                <a:ext cx="2133281" cy="309522"/>
              </a:xfrm>
              <a:custGeom>
                <a:avLst/>
                <a:gdLst/>
                <a:ahLst/>
                <a:cxnLst/>
                <a:rect l="l" t="t" r="r" b="b"/>
                <a:pathLst>
                  <a:path w="2480559" h="359909" extrusionOk="0">
                    <a:moveTo>
                      <a:pt x="2063710" y="343268"/>
                    </a:moveTo>
                    <a:cubicBezTo>
                      <a:pt x="1740212" y="373118"/>
                      <a:pt x="688891" y="357611"/>
                      <a:pt x="428193" y="337260"/>
                    </a:cubicBezTo>
                    <a:cubicBezTo>
                      <a:pt x="321782" y="328925"/>
                      <a:pt x="179900" y="322917"/>
                      <a:pt x="6231" y="288803"/>
                    </a:cubicBezTo>
                    <a:cubicBezTo>
                      <a:pt x="-3267" y="235888"/>
                      <a:pt x="-4430" y="114746"/>
                      <a:pt x="20962" y="59699"/>
                    </a:cubicBezTo>
                    <a:cubicBezTo>
                      <a:pt x="20962" y="59699"/>
                      <a:pt x="2194156" y="86835"/>
                      <a:pt x="2459700" y="0"/>
                    </a:cubicBezTo>
                    <a:cubicBezTo>
                      <a:pt x="2495752" y="94006"/>
                      <a:pt x="2482571" y="166110"/>
                      <a:pt x="2439348" y="220963"/>
                    </a:cubicBezTo>
                    <a:cubicBezTo>
                      <a:pt x="2355033" y="294424"/>
                      <a:pt x="2207530" y="329894"/>
                      <a:pt x="2063904" y="34326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25"/>
              <p:cNvSpPr/>
              <p:nvPr/>
            </p:nvSpPr>
            <p:spPr>
              <a:xfrm>
                <a:off x="428385" y="4159105"/>
                <a:ext cx="2136827" cy="726874"/>
              </a:xfrm>
              <a:custGeom>
                <a:avLst/>
                <a:gdLst/>
                <a:ahLst/>
                <a:cxnLst/>
                <a:rect l="l" t="t" r="r" b="b"/>
                <a:pathLst>
                  <a:path w="2484682" h="845202" extrusionOk="0">
                    <a:moveTo>
                      <a:pt x="27275" y="719081"/>
                    </a:moveTo>
                    <a:cubicBezTo>
                      <a:pt x="-40177" y="578556"/>
                      <a:pt x="27275" y="207376"/>
                      <a:pt x="122832" y="66851"/>
                    </a:cubicBezTo>
                    <a:cubicBezTo>
                      <a:pt x="218389" y="-73674"/>
                      <a:pt x="313946" y="49988"/>
                      <a:pt x="353293" y="151166"/>
                    </a:cubicBezTo>
                    <a:cubicBezTo>
                      <a:pt x="392640" y="252344"/>
                      <a:pt x="505060" y="347901"/>
                      <a:pt x="679311" y="207376"/>
                    </a:cubicBezTo>
                    <a:cubicBezTo>
                      <a:pt x="853562" y="66851"/>
                      <a:pt x="943498" y="-56811"/>
                      <a:pt x="1100886" y="27504"/>
                    </a:cubicBezTo>
                    <a:cubicBezTo>
                      <a:pt x="1258274" y="111819"/>
                      <a:pt x="1702527" y="398490"/>
                      <a:pt x="1893640" y="454699"/>
                    </a:cubicBezTo>
                    <a:cubicBezTo>
                      <a:pt x="2084754" y="510910"/>
                      <a:pt x="2478418" y="477184"/>
                      <a:pt x="2484039" y="628951"/>
                    </a:cubicBezTo>
                    <a:cubicBezTo>
                      <a:pt x="2489660" y="780718"/>
                      <a:pt x="2461555" y="831307"/>
                      <a:pt x="2276062" y="842549"/>
                    </a:cubicBezTo>
                    <a:cubicBezTo>
                      <a:pt x="2090569" y="853790"/>
                      <a:pt x="994281" y="825686"/>
                      <a:pt x="994281" y="825686"/>
                    </a:cubicBezTo>
                    <a:lnTo>
                      <a:pt x="27275" y="71888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25"/>
              <p:cNvSpPr/>
              <p:nvPr/>
            </p:nvSpPr>
            <p:spPr>
              <a:xfrm>
                <a:off x="524614" y="4159105"/>
                <a:ext cx="1054158" cy="300681"/>
              </a:xfrm>
              <a:custGeom>
                <a:avLst/>
                <a:gdLst/>
                <a:ahLst/>
                <a:cxnLst/>
                <a:rect l="l" t="t" r="r" b="b"/>
                <a:pathLst>
                  <a:path w="1225765" h="349629" extrusionOk="0">
                    <a:moveTo>
                      <a:pt x="206814" y="222688"/>
                    </a:moveTo>
                    <a:cubicBezTo>
                      <a:pt x="253333" y="323866"/>
                      <a:pt x="385911" y="419423"/>
                      <a:pt x="591562" y="278898"/>
                    </a:cubicBezTo>
                    <a:cubicBezTo>
                      <a:pt x="797213" y="138373"/>
                      <a:pt x="903236" y="14711"/>
                      <a:pt x="1088923" y="99026"/>
                    </a:cubicBezTo>
                    <a:cubicBezTo>
                      <a:pt x="1124006" y="114920"/>
                      <a:pt x="1170912" y="137985"/>
                      <a:pt x="1225765" y="165509"/>
                    </a:cubicBezTo>
                    <a:cubicBezTo>
                      <a:pt x="1128076" y="107555"/>
                      <a:pt x="1042211" y="55996"/>
                      <a:pt x="989102" y="27504"/>
                    </a:cubicBezTo>
                    <a:cubicBezTo>
                      <a:pt x="831714" y="-56811"/>
                      <a:pt x="741778" y="66851"/>
                      <a:pt x="567527" y="207376"/>
                    </a:cubicBezTo>
                    <a:cubicBezTo>
                      <a:pt x="393276" y="347901"/>
                      <a:pt x="280856" y="252344"/>
                      <a:pt x="241509" y="151166"/>
                    </a:cubicBezTo>
                    <a:cubicBezTo>
                      <a:pt x="202162" y="49988"/>
                      <a:pt x="106605" y="-73674"/>
                      <a:pt x="11048" y="66851"/>
                    </a:cubicBezTo>
                    <a:cubicBezTo>
                      <a:pt x="7365" y="72278"/>
                      <a:pt x="3683" y="78287"/>
                      <a:pt x="0" y="84489"/>
                    </a:cubicBezTo>
                    <a:cubicBezTo>
                      <a:pt x="88967" y="44948"/>
                      <a:pt x="169599" y="141087"/>
                      <a:pt x="207008" y="22268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25"/>
              <p:cNvSpPr/>
              <p:nvPr/>
            </p:nvSpPr>
            <p:spPr>
              <a:xfrm>
                <a:off x="586745" y="4470069"/>
                <a:ext cx="1266690" cy="400726"/>
              </a:xfrm>
              <a:custGeom>
                <a:avLst/>
                <a:gdLst/>
                <a:ahLst/>
                <a:cxnLst/>
                <a:rect l="l" t="t" r="r" b="b"/>
                <a:pathLst>
                  <a:path w="1472895" h="465960" extrusionOk="0">
                    <a:moveTo>
                      <a:pt x="1348846" y="465961"/>
                    </a:moveTo>
                    <a:cubicBezTo>
                      <a:pt x="1375982" y="447741"/>
                      <a:pt x="1407188" y="436887"/>
                      <a:pt x="1435874" y="419442"/>
                    </a:cubicBezTo>
                    <a:cubicBezTo>
                      <a:pt x="1447892" y="412077"/>
                      <a:pt x="1460296" y="404711"/>
                      <a:pt x="1472895" y="397346"/>
                    </a:cubicBezTo>
                    <a:cubicBezTo>
                      <a:pt x="1356211" y="241509"/>
                      <a:pt x="1131759" y="111257"/>
                      <a:pt x="929597" y="91487"/>
                    </a:cubicBezTo>
                    <a:lnTo>
                      <a:pt x="0" y="0"/>
                    </a:lnTo>
                    <a:lnTo>
                      <a:pt x="65708" y="140718"/>
                    </a:lnTo>
                    <a:lnTo>
                      <a:pt x="916804" y="224452"/>
                    </a:lnTo>
                    <a:cubicBezTo>
                      <a:pt x="1050933" y="239765"/>
                      <a:pt x="1257165" y="334353"/>
                      <a:pt x="1343031" y="454332"/>
                    </a:cubicBezTo>
                    <a:lnTo>
                      <a:pt x="1348652" y="46576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25"/>
              <p:cNvSpPr/>
              <p:nvPr/>
            </p:nvSpPr>
            <p:spPr>
              <a:xfrm>
                <a:off x="428495" y="4260528"/>
                <a:ext cx="371399" cy="555416"/>
              </a:xfrm>
              <a:custGeom>
                <a:avLst/>
                <a:gdLst/>
                <a:ahLst/>
                <a:cxnLst/>
                <a:rect l="l" t="t" r="r" b="b"/>
                <a:pathLst>
                  <a:path w="431859" h="645832" extrusionOk="0">
                    <a:moveTo>
                      <a:pt x="288039" y="474295"/>
                    </a:moveTo>
                    <a:cubicBezTo>
                      <a:pt x="239195" y="364395"/>
                      <a:pt x="237644" y="252168"/>
                      <a:pt x="227759" y="134709"/>
                    </a:cubicBezTo>
                    <a:cubicBezTo>
                      <a:pt x="223689" y="87027"/>
                      <a:pt x="221363" y="20544"/>
                      <a:pt x="165734" y="5426"/>
                    </a:cubicBezTo>
                    <a:cubicBezTo>
                      <a:pt x="131814" y="-3684"/>
                      <a:pt x="112238" y="-1552"/>
                      <a:pt x="87622" y="13567"/>
                    </a:cubicBezTo>
                    <a:cubicBezTo>
                      <a:pt x="12223" y="181033"/>
                      <a:pt x="-31582" y="478559"/>
                      <a:pt x="27341" y="601058"/>
                    </a:cubicBezTo>
                    <a:lnTo>
                      <a:pt x="431859" y="645832"/>
                    </a:lnTo>
                    <a:cubicBezTo>
                      <a:pt x="376619" y="594661"/>
                      <a:pt x="317695" y="540971"/>
                      <a:pt x="288233" y="4744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25"/>
              <p:cNvSpPr/>
              <p:nvPr/>
            </p:nvSpPr>
            <p:spPr>
              <a:xfrm>
                <a:off x="499796" y="4254969"/>
                <a:ext cx="299878" cy="560811"/>
              </a:xfrm>
              <a:custGeom>
                <a:avLst/>
                <a:gdLst/>
                <a:ahLst/>
                <a:cxnLst/>
                <a:rect l="l" t="t" r="r" b="b"/>
                <a:pathLst>
                  <a:path w="348695" h="652106" extrusionOk="0">
                    <a:moveTo>
                      <a:pt x="62994" y="25463"/>
                    </a:moveTo>
                    <a:cubicBezTo>
                      <a:pt x="118622" y="40581"/>
                      <a:pt x="126376" y="107839"/>
                      <a:pt x="130446" y="155715"/>
                    </a:cubicBezTo>
                    <a:cubicBezTo>
                      <a:pt x="140331" y="273174"/>
                      <a:pt x="139362" y="390052"/>
                      <a:pt x="188013" y="499952"/>
                    </a:cubicBezTo>
                    <a:cubicBezTo>
                      <a:pt x="212241" y="554418"/>
                      <a:pt x="250425" y="602487"/>
                      <a:pt x="293843" y="646098"/>
                    </a:cubicBezTo>
                    <a:lnTo>
                      <a:pt x="348696" y="652107"/>
                    </a:lnTo>
                    <a:cubicBezTo>
                      <a:pt x="293455" y="600937"/>
                      <a:pt x="243254" y="544145"/>
                      <a:pt x="213792" y="477856"/>
                    </a:cubicBezTo>
                    <a:cubicBezTo>
                      <a:pt x="164947" y="367956"/>
                      <a:pt x="165916" y="251078"/>
                      <a:pt x="156225" y="133618"/>
                    </a:cubicBezTo>
                    <a:cubicBezTo>
                      <a:pt x="152155" y="85937"/>
                      <a:pt x="144402" y="18485"/>
                      <a:pt x="88773" y="3366"/>
                    </a:cubicBezTo>
                    <a:cubicBezTo>
                      <a:pt x="54853" y="-5744"/>
                      <a:pt x="29074" y="4917"/>
                      <a:pt x="4652" y="20036"/>
                    </a:cubicBezTo>
                    <a:cubicBezTo>
                      <a:pt x="3101" y="23524"/>
                      <a:pt x="1551" y="27207"/>
                      <a:pt x="0" y="30890"/>
                    </a:cubicBezTo>
                    <a:cubicBezTo>
                      <a:pt x="18607" y="22555"/>
                      <a:pt x="38765" y="18872"/>
                      <a:pt x="62994" y="2546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25"/>
              <p:cNvSpPr/>
              <p:nvPr/>
            </p:nvSpPr>
            <p:spPr>
              <a:xfrm>
                <a:off x="1727067" y="4637302"/>
                <a:ext cx="837345" cy="248525"/>
              </a:xfrm>
              <a:custGeom>
                <a:avLst/>
                <a:gdLst/>
                <a:ahLst/>
                <a:cxnLst/>
                <a:rect l="l" t="t" r="r" b="b"/>
                <a:pathLst>
                  <a:path w="973657" h="288982" extrusionOk="0">
                    <a:moveTo>
                      <a:pt x="925333" y="0"/>
                    </a:moveTo>
                    <a:cubicBezTo>
                      <a:pt x="884047" y="71329"/>
                      <a:pt x="723170" y="98077"/>
                      <a:pt x="266900" y="87804"/>
                    </a:cubicBezTo>
                    <a:cubicBezTo>
                      <a:pt x="182973" y="160877"/>
                      <a:pt x="87416" y="223290"/>
                      <a:pt x="0" y="281050"/>
                    </a:cubicBezTo>
                    <a:cubicBezTo>
                      <a:pt x="311481" y="287253"/>
                      <a:pt x="666573" y="292292"/>
                      <a:pt x="765037" y="286284"/>
                    </a:cubicBezTo>
                    <a:cubicBezTo>
                      <a:pt x="950530" y="275041"/>
                      <a:pt x="978635" y="224453"/>
                      <a:pt x="973014" y="72685"/>
                    </a:cubicBezTo>
                    <a:cubicBezTo>
                      <a:pt x="971851" y="41479"/>
                      <a:pt x="954213" y="18026"/>
                      <a:pt x="925333" y="19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25"/>
              <p:cNvSpPr/>
              <p:nvPr/>
            </p:nvSpPr>
            <p:spPr>
              <a:xfrm>
                <a:off x="1727067" y="4637302"/>
                <a:ext cx="816622" cy="242369"/>
              </a:xfrm>
              <a:custGeom>
                <a:avLst/>
                <a:gdLst/>
                <a:ahLst/>
                <a:cxnLst/>
                <a:rect l="l" t="t" r="r" b="b"/>
                <a:pathLst>
                  <a:path w="949560" h="281825" extrusionOk="0">
                    <a:moveTo>
                      <a:pt x="270583" y="109900"/>
                    </a:moveTo>
                    <a:cubicBezTo>
                      <a:pt x="703400" y="119592"/>
                      <a:pt x="890637" y="108544"/>
                      <a:pt x="949561" y="19383"/>
                    </a:cubicBezTo>
                    <a:cubicBezTo>
                      <a:pt x="942777" y="12405"/>
                      <a:pt x="934636" y="5815"/>
                      <a:pt x="925333" y="0"/>
                    </a:cubicBezTo>
                    <a:cubicBezTo>
                      <a:pt x="884047" y="71329"/>
                      <a:pt x="723170" y="98077"/>
                      <a:pt x="266900" y="87804"/>
                    </a:cubicBezTo>
                    <a:cubicBezTo>
                      <a:pt x="182973" y="160877"/>
                      <a:pt x="87416" y="223290"/>
                      <a:pt x="0" y="281050"/>
                    </a:cubicBezTo>
                    <a:cubicBezTo>
                      <a:pt x="12017" y="281244"/>
                      <a:pt x="24035" y="281438"/>
                      <a:pt x="36052" y="281825"/>
                    </a:cubicBezTo>
                    <a:cubicBezTo>
                      <a:pt x="114358" y="230073"/>
                      <a:pt x="196929" y="174057"/>
                      <a:pt x="270583" y="1100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25"/>
              <p:cNvSpPr/>
              <p:nvPr/>
            </p:nvSpPr>
            <p:spPr>
              <a:xfrm>
                <a:off x="1125424" y="4165584"/>
                <a:ext cx="914137" cy="468234"/>
              </a:xfrm>
              <a:custGeom>
                <a:avLst/>
                <a:gdLst/>
                <a:ahLst/>
                <a:cxnLst/>
                <a:rect l="l" t="t" r="r" b="b"/>
                <a:pathLst>
                  <a:path w="1062950" h="544458" extrusionOk="0">
                    <a:moveTo>
                      <a:pt x="0" y="88579"/>
                    </a:moveTo>
                    <a:cubicBezTo>
                      <a:pt x="180066" y="219994"/>
                      <a:pt x="787909" y="590011"/>
                      <a:pt x="898778" y="539810"/>
                    </a:cubicBezTo>
                    <a:cubicBezTo>
                      <a:pt x="985225" y="500657"/>
                      <a:pt x="1034070" y="468675"/>
                      <a:pt x="1062950" y="440958"/>
                    </a:cubicBezTo>
                    <a:cubicBezTo>
                      <a:pt x="1026704" y="428553"/>
                      <a:pt x="983093" y="409364"/>
                      <a:pt x="935218" y="386104"/>
                    </a:cubicBezTo>
                    <a:cubicBezTo>
                      <a:pt x="900135" y="406069"/>
                      <a:pt x="861757" y="420024"/>
                      <a:pt x="830163" y="411690"/>
                    </a:cubicBezTo>
                    <a:cubicBezTo>
                      <a:pt x="777636" y="398122"/>
                      <a:pt x="301014" y="99821"/>
                      <a:pt x="142463" y="0"/>
                    </a:cubicBezTo>
                    <a:cubicBezTo>
                      <a:pt x="95557" y="13956"/>
                      <a:pt x="50589" y="46519"/>
                      <a:pt x="0" y="8857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25"/>
              <p:cNvSpPr/>
              <p:nvPr/>
            </p:nvSpPr>
            <p:spPr>
              <a:xfrm>
                <a:off x="1224984" y="4223855"/>
                <a:ext cx="81274" cy="63397"/>
              </a:xfrm>
              <a:custGeom>
                <a:avLst/>
                <a:gdLst/>
                <a:ahLst/>
                <a:cxnLst/>
                <a:rect l="l" t="t" r="r" b="b"/>
                <a:pathLst>
                  <a:path w="94505" h="73717" extrusionOk="0">
                    <a:moveTo>
                      <a:pt x="91930" y="61862"/>
                    </a:moveTo>
                    <a:cubicBezTo>
                      <a:pt x="83595" y="76787"/>
                      <a:pt x="56653" y="77756"/>
                      <a:pt x="32037" y="63995"/>
                    </a:cubicBezTo>
                    <a:cubicBezTo>
                      <a:pt x="7421" y="50233"/>
                      <a:pt x="-5953" y="26780"/>
                      <a:pt x="2575" y="11855"/>
                    </a:cubicBezTo>
                    <a:cubicBezTo>
                      <a:pt x="10910" y="-3070"/>
                      <a:pt x="37852" y="-4039"/>
                      <a:pt x="62468" y="9723"/>
                    </a:cubicBezTo>
                    <a:cubicBezTo>
                      <a:pt x="87084" y="23485"/>
                      <a:pt x="100458" y="46938"/>
                      <a:pt x="91930" y="6186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25"/>
              <p:cNvSpPr/>
              <p:nvPr/>
            </p:nvSpPr>
            <p:spPr>
              <a:xfrm>
                <a:off x="1356642" y="4302999"/>
                <a:ext cx="70300" cy="53956"/>
              </a:xfrm>
              <a:custGeom>
                <a:avLst/>
                <a:gdLst/>
                <a:ahLst/>
                <a:cxnLst/>
                <a:rect l="l" t="t" r="r" b="b"/>
                <a:pathLst>
                  <a:path w="81744" h="62740" extrusionOk="0">
                    <a:moveTo>
                      <a:pt x="79832" y="51949"/>
                    </a:moveTo>
                    <a:cubicBezTo>
                      <a:pt x="73048" y="64935"/>
                      <a:pt x="49982" y="66486"/>
                      <a:pt x="28467" y="55050"/>
                    </a:cubicBezTo>
                    <a:cubicBezTo>
                      <a:pt x="6952" y="43614"/>
                      <a:pt x="-4871" y="24038"/>
                      <a:pt x="1913" y="10857"/>
                    </a:cubicBezTo>
                    <a:cubicBezTo>
                      <a:pt x="8697" y="-2323"/>
                      <a:pt x="31762" y="-3680"/>
                      <a:pt x="53277" y="7756"/>
                    </a:cubicBezTo>
                    <a:cubicBezTo>
                      <a:pt x="74792" y="18998"/>
                      <a:pt x="86616" y="38768"/>
                      <a:pt x="79832" y="519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25"/>
              <p:cNvSpPr/>
              <p:nvPr/>
            </p:nvSpPr>
            <p:spPr>
              <a:xfrm>
                <a:off x="1470741" y="4372291"/>
                <a:ext cx="70300" cy="53956"/>
              </a:xfrm>
              <a:custGeom>
                <a:avLst/>
                <a:gdLst/>
                <a:ahLst/>
                <a:cxnLst/>
                <a:rect l="l" t="t" r="r" b="b"/>
                <a:pathLst>
                  <a:path w="81744" h="62740" extrusionOk="0">
                    <a:moveTo>
                      <a:pt x="79831" y="51949"/>
                    </a:moveTo>
                    <a:cubicBezTo>
                      <a:pt x="73048" y="64935"/>
                      <a:pt x="49982" y="66486"/>
                      <a:pt x="28467" y="55050"/>
                    </a:cubicBezTo>
                    <a:cubicBezTo>
                      <a:pt x="6952" y="43808"/>
                      <a:pt x="-4871" y="24038"/>
                      <a:pt x="1913" y="10857"/>
                    </a:cubicBezTo>
                    <a:cubicBezTo>
                      <a:pt x="8697" y="-2323"/>
                      <a:pt x="31762" y="-3680"/>
                      <a:pt x="53277" y="7756"/>
                    </a:cubicBezTo>
                    <a:cubicBezTo>
                      <a:pt x="74792" y="18998"/>
                      <a:pt x="86616" y="38768"/>
                      <a:pt x="79831" y="519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25"/>
              <p:cNvSpPr/>
              <p:nvPr/>
            </p:nvSpPr>
            <p:spPr>
              <a:xfrm>
                <a:off x="1589170" y="4438641"/>
                <a:ext cx="70300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81744" h="62675" extrusionOk="0">
                    <a:moveTo>
                      <a:pt x="79831" y="51883"/>
                    </a:moveTo>
                    <a:cubicBezTo>
                      <a:pt x="73048" y="64870"/>
                      <a:pt x="49982" y="66420"/>
                      <a:pt x="28467" y="54984"/>
                    </a:cubicBezTo>
                    <a:cubicBezTo>
                      <a:pt x="6952" y="43743"/>
                      <a:pt x="-4871" y="23972"/>
                      <a:pt x="1913" y="10792"/>
                    </a:cubicBezTo>
                    <a:cubicBezTo>
                      <a:pt x="8697" y="-2194"/>
                      <a:pt x="31762" y="-3745"/>
                      <a:pt x="53277" y="7690"/>
                    </a:cubicBezTo>
                    <a:cubicBezTo>
                      <a:pt x="74792" y="18933"/>
                      <a:pt x="86616" y="38703"/>
                      <a:pt x="79831" y="518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25"/>
              <p:cNvSpPr/>
              <p:nvPr/>
            </p:nvSpPr>
            <p:spPr>
              <a:xfrm>
                <a:off x="1716978" y="4505974"/>
                <a:ext cx="71534" cy="52152"/>
              </a:xfrm>
              <a:custGeom>
                <a:avLst/>
                <a:gdLst/>
                <a:ahLst/>
                <a:cxnLst/>
                <a:rect l="l" t="t" r="r" b="b"/>
                <a:pathLst>
                  <a:path w="83179" h="60642" extrusionOk="0">
                    <a:moveTo>
                      <a:pt x="81712" y="48541"/>
                    </a:moveTo>
                    <a:cubicBezTo>
                      <a:pt x="75703" y="61915"/>
                      <a:pt x="52638" y="64629"/>
                      <a:pt x="30541" y="54550"/>
                    </a:cubicBezTo>
                    <a:cubicBezTo>
                      <a:pt x="8445" y="44471"/>
                      <a:pt x="-4541" y="25476"/>
                      <a:pt x="1467" y="12102"/>
                    </a:cubicBezTo>
                    <a:cubicBezTo>
                      <a:pt x="7476" y="-1272"/>
                      <a:pt x="30541" y="-3986"/>
                      <a:pt x="52638" y="6093"/>
                    </a:cubicBezTo>
                    <a:cubicBezTo>
                      <a:pt x="74734" y="16172"/>
                      <a:pt x="87720" y="35167"/>
                      <a:pt x="81712" y="4854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25"/>
              <p:cNvSpPr/>
              <p:nvPr/>
            </p:nvSpPr>
            <p:spPr>
              <a:xfrm>
                <a:off x="1370706" y="4191226"/>
                <a:ext cx="130153" cy="156604"/>
              </a:xfrm>
              <a:custGeom>
                <a:avLst/>
                <a:gdLst/>
                <a:ahLst/>
                <a:cxnLst/>
                <a:rect l="l" t="t" r="r" b="b"/>
                <a:pathLst>
                  <a:path w="151341" h="182098" extrusionOk="0">
                    <a:moveTo>
                      <a:pt x="130723" y="14936"/>
                    </a:moveTo>
                    <a:cubicBezTo>
                      <a:pt x="146811" y="25790"/>
                      <a:pt x="157859" y="31217"/>
                      <a:pt x="147005" y="47305"/>
                    </a:cubicBezTo>
                    <a:lnTo>
                      <a:pt x="64628" y="166509"/>
                    </a:lnTo>
                    <a:cubicBezTo>
                      <a:pt x="53774" y="182597"/>
                      <a:pt x="31871" y="187055"/>
                      <a:pt x="15590" y="176006"/>
                    </a:cubicBezTo>
                    <a:lnTo>
                      <a:pt x="15590" y="176006"/>
                    </a:lnTo>
                    <a:cubicBezTo>
                      <a:pt x="-498" y="165152"/>
                      <a:pt x="-4956" y="143250"/>
                      <a:pt x="6092" y="126968"/>
                    </a:cubicBezTo>
                    <a:lnTo>
                      <a:pt x="88469" y="7764"/>
                    </a:lnTo>
                    <a:cubicBezTo>
                      <a:pt x="99323" y="-8324"/>
                      <a:pt x="114635" y="3888"/>
                      <a:pt x="130723" y="14742"/>
                    </a:cubicBezTo>
                    <a:lnTo>
                      <a:pt x="130723" y="1474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25"/>
              <p:cNvSpPr/>
              <p:nvPr/>
            </p:nvSpPr>
            <p:spPr>
              <a:xfrm>
                <a:off x="1245115" y="4115105"/>
                <a:ext cx="130153" cy="156604"/>
              </a:xfrm>
              <a:custGeom>
                <a:avLst/>
                <a:gdLst/>
                <a:ahLst/>
                <a:cxnLst/>
                <a:rect l="l" t="t" r="r" b="b"/>
                <a:pathLst>
                  <a:path w="151341" h="182098" extrusionOk="0">
                    <a:moveTo>
                      <a:pt x="130723" y="14936"/>
                    </a:moveTo>
                    <a:cubicBezTo>
                      <a:pt x="146811" y="25790"/>
                      <a:pt x="157859" y="31217"/>
                      <a:pt x="147005" y="47305"/>
                    </a:cubicBezTo>
                    <a:lnTo>
                      <a:pt x="64628" y="166509"/>
                    </a:lnTo>
                    <a:cubicBezTo>
                      <a:pt x="53774" y="182596"/>
                      <a:pt x="31871" y="187054"/>
                      <a:pt x="15590" y="176006"/>
                    </a:cubicBezTo>
                    <a:lnTo>
                      <a:pt x="15590" y="176006"/>
                    </a:lnTo>
                    <a:cubicBezTo>
                      <a:pt x="-498" y="165152"/>
                      <a:pt x="-4956" y="143249"/>
                      <a:pt x="6092" y="126968"/>
                    </a:cubicBezTo>
                    <a:lnTo>
                      <a:pt x="88469" y="7764"/>
                    </a:lnTo>
                    <a:cubicBezTo>
                      <a:pt x="99323" y="-8323"/>
                      <a:pt x="114635" y="3887"/>
                      <a:pt x="130723" y="14742"/>
                    </a:cubicBezTo>
                    <a:lnTo>
                      <a:pt x="130723" y="1474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25"/>
              <p:cNvSpPr/>
              <p:nvPr/>
            </p:nvSpPr>
            <p:spPr>
              <a:xfrm>
                <a:off x="1486804" y="4258035"/>
                <a:ext cx="126235" cy="158755"/>
              </a:xfrm>
              <a:custGeom>
                <a:avLst/>
                <a:gdLst/>
                <a:ahLst/>
                <a:cxnLst/>
                <a:rect l="l" t="t" r="r" b="b"/>
                <a:pathLst>
                  <a:path w="146785" h="184599" extrusionOk="0">
                    <a:moveTo>
                      <a:pt x="125296" y="13754"/>
                    </a:moveTo>
                    <a:cubicBezTo>
                      <a:pt x="141966" y="24027"/>
                      <a:pt x="153014" y="28873"/>
                      <a:pt x="142935" y="45542"/>
                    </a:cubicBezTo>
                    <a:lnTo>
                      <a:pt x="65404" y="167847"/>
                    </a:lnTo>
                    <a:cubicBezTo>
                      <a:pt x="55131" y="184516"/>
                      <a:pt x="33422" y="189555"/>
                      <a:pt x="16753" y="179283"/>
                    </a:cubicBezTo>
                    <a:lnTo>
                      <a:pt x="16753" y="179283"/>
                    </a:lnTo>
                    <a:cubicBezTo>
                      <a:pt x="84" y="169010"/>
                      <a:pt x="-4956" y="147301"/>
                      <a:pt x="5317" y="130632"/>
                    </a:cubicBezTo>
                    <a:lnTo>
                      <a:pt x="82848" y="8327"/>
                    </a:lnTo>
                    <a:cubicBezTo>
                      <a:pt x="93121" y="-8343"/>
                      <a:pt x="108821" y="3481"/>
                      <a:pt x="125296" y="13754"/>
                    </a:cubicBezTo>
                    <a:lnTo>
                      <a:pt x="125296" y="1375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25"/>
              <p:cNvSpPr/>
              <p:nvPr/>
            </p:nvSpPr>
            <p:spPr>
              <a:xfrm>
                <a:off x="1605400" y="4327660"/>
                <a:ext cx="119067" cy="153921"/>
              </a:xfrm>
              <a:custGeom>
                <a:avLst/>
                <a:gdLst/>
                <a:ahLst/>
                <a:cxnLst/>
                <a:rect l="l" t="t" r="r" b="b"/>
                <a:pathLst>
                  <a:path w="138450" h="178978" extrusionOk="0">
                    <a:moveTo>
                      <a:pt x="116962" y="13754"/>
                    </a:moveTo>
                    <a:cubicBezTo>
                      <a:pt x="133631" y="24027"/>
                      <a:pt x="144679" y="28872"/>
                      <a:pt x="134600" y="45541"/>
                    </a:cubicBezTo>
                    <a:lnTo>
                      <a:pt x="65404" y="162225"/>
                    </a:lnTo>
                    <a:cubicBezTo>
                      <a:pt x="55131" y="178895"/>
                      <a:pt x="33422" y="183935"/>
                      <a:pt x="16753" y="173661"/>
                    </a:cubicBezTo>
                    <a:lnTo>
                      <a:pt x="16753" y="173661"/>
                    </a:lnTo>
                    <a:cubicBezTo>
                      <a:pt x="84" y="163388"/>
                      <a:pt x="-4956" y="141680"/>
                      <a:pt x="5317" y="125011"/>
                    </a:cubicBezTo>
                    <a:lnTo>
                      <a:pt x="74514" y="8327"/>
                    </a:lnTo>
                    <a:cubicBezTo>
                      <a:pt x="84786" y="-8343"/>
                      <a:pt x="100486" y="3481"/>
                      <a:pt x="116962" y="13754"/>
                    </a:cubicBezTo>
                    <a:lnTo>
                      <a:pt x="116962" y="1375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25"/>
              <p:cNvSpPr/>
              <p:nvPr/>
            </p:nvSpPr>
            <p:spPr>
              <a:xfrm>
                <a:off x="1733824" y="4402449"/>
                <a:ext cx="113400" cy="146920"/>
              </a:xfrm>
              <a:custGeom>
                <a:avLst/>
                <a:gdLst/>
                <a:ahLst/>
                <a:cxnLst/>
                <a:rect l="l" t="t" r="r" b="b"/>
                <a:pathLst>
                  <a:path w="131860" h="170837" extrusionOk="0">
                    <a:moveTo>
                      <a:pt x="110372" y="13754"/>
                    </a:moveTo>
                    <a:cubicBezTo>
                      <a:pt x="127041" y="24027"/>
                      <a:pt x="138089" y="28872"/>
                      <a:pt x="128010" y="45541"/>
                    </a:cubicBezTo>
                    <a:lnTo>
                      <a:pt x="65404" y="154085"/>
                    </a:lnTo>
                    <a:cubicBezTo>
                      <a:pt x="55131" y="170754"/>
                      <a:pt x="33422" y="175793"/>
                      <a:pt x="16753" y="165520"/>
                    </a:cubicBezTo>
                    <a:lnTo>
                      <a:pt x="16753" y="165520"/>
                    </a:lnTo>
                    <a:cubicBezTo>
                      <a:pt x="84" y="155248"/>
                      <a:pt x="-4956" y="133539"/>
                      <a:pt x="5317" y="116870"/>
                    </a:cubicBezTo>
                    <a:lnTo>
                      <a:pt x="67923" y="8327"/>
                    </a:lnTo>
                    <a:cubicBezTo>
                      <a:pt x="78196" y="-8343"/>
                      <a:pt x="93896" y="3481"/>
                      <a:pt x="110372" y="13754"/>
                    </a:cubicBezTo>
                    <a:lnTo>
                      <a:pt x="110372" y="1375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25"/>
            <p:cNvGrpSpPr/>
            <p:nvPr/>
          </p:nvGrpSpPr>
          <p:grpSpPr>
            <a:xfrm>
              <a:off x="459583" y="4113330"/>
              <a:ext cx="2150200" cy="892849"/>
              <a:chOff x="428385" y="4115105"/>
              <a:chExt cx="2150200" cy="892849"/>
            </a:xfrm>
          </p:grpSpPr>
          <p:sp>
            <p:nvSpPr>
              <p:cNvPr id="230" name="Google Shape;230;p25"/>
              <p:cNvSpPr/>
              <p:nvPr/>
            </p:nvSpPr>
            <p:spPr>
              <a:xfrm>
                <a:off x="445304" y="4698433"/>
                <a:ext cx="2133281" cy="309522"/>
              </a:xfrm>
              <a:custGeom>
                <a:avLst/>
                <a:gdLst/>
                <a:ahLst/>
                <a:cxnLst/>
                <a:rect l="l" t="t" r="r" b="b"/>
                <a:pathLst>
                  <a:path w="2480559" h="359909" extrusionOk="0">
                    <a:moveTo>
                      <a:pt x="2063710" y="343268"/>
                    </a:moveTo>
                    <a:cubicBezTo>
                      <a:pt x="1740212" y="373118"/>
                      <a:pt x="688891" y="357611"/>
                      <a:pt x="428193" y="337260"/>
                    </a:cubicBezTo>
                    <a:cubicBezTo>
                      <a:pt x="321782" y="328925"/>
                      <a:pt x="179900" y="322917"/>
                      <a:pt x="6231" y="288803"/>
                    </a:cubicBezTo>
                    <a:cubicBezTo>
                      <a:pt x="-3267" y="235888"/>
                      <a:pt x="-4430" y="114746"/>
                      <a:pt x="20962" y="59699"/>
                    </a:cubicBezTo>
                    <a:cubicBezTo>
                      <a:pt x="20962" y="59699"/>
                      <a:pt x="2194156" y="86835"/>
                      <a:pt x="2459700" y="0"/>
                    </a:cubicBezTo>
                    <a:cubicBezTo>
                      <a:pt x="2495752" y="94006"/>
                      <a:pt x="2482571" y="166110"/>
                      <a:pt x="2439348" y="220963"/>
                    </a:cubicBezTo>
                    <a:cubicBezTo>
                      <a:pt x="2355033" y="294424"/>
                      <a:pt x="2207530" y="329894"/>
                      <a:pt x="2063904" y="34326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25"/>
              <p:cNvSpPr/>
              <p:nvPr/>
            </p:nvSpPr>
            <p:spPr>
              <a:xfrm>
                <a:off x="428385" y="4159105"/>
                <a:ext cx="2136827" cy="726874"/>
              </a:xfrm>
              <a:custGeom>
                <a:avLst/>
                <a:gdLst/>
                <a:ahLst/>
                <a:cxnLst/>
                <a:rect l="l" t="t" r="r" b="b"/>
                <a:pathLst>
                  <a:path w="2484682" h="845202" extrusionOk="0">
                    <a:moveTo>
                      <a:pt x="27275" y="719081"/>
                    </a:moveTo>
                    <a:cubicBezTo>
                      <a:pt x="-40177" y="578556"/>
                      <a:pt x="27275" y="207376"/>
                      <a:pt x="122832" y="66851"/>
                    </a:cubicBezTo>
                    <a:cubicBezTo>
                      <a:pt x="218389" y="-73674"/>
                      <a:pt x="313946" y="49988"/>
                      <a:pt x="353293" y="151166"/>
                    </a:cubicBezTo>
                    <a:cubicBezTo>
                      <a:pt x="392640" y="252344"/>
                      <a:pt x="505060" y="347901"/>
                      <a:pt x="679311" y="207376"/>
                    </a:cubicBezTo>
                    <a:cubicBezTo>
                      <a:pt x="853562" y="66851"/>
                      <a:pt x="943498" y="-56811"/>
                      <a:pt x="1100886" y="27504"/>
                    </a:cubicBezTo>
                    <a:cubicBezTo>
                      <a:pt x="1258274" y="111819"/>
                      <a:pt x="1702527" y="398490"/>
                      <a:pt x="1893640" y="454699"/>
                    </a:cubicBezTo>
                    <a:cubicBezTo>
                      <a:pt x="2084754" y="510910"/>
                      <a:pt x="2478418" y="477184"/>
                      <a:pt x="2484039" y="628951"/>
                    </a:cubicBezTo>
                    <a:cubicBezTo>
                      <a:pt x="2489660" y="780718"/>
                      <a:pt x="2461555" y="831307"/>
                      <a:pt x="2276062" y="842549"/>
                    </a:cubicBezTo>
                    <a:cubicBezTo>
                      <a:pt x="2090569" y="853790"/>
                      <a:pt x="994281" y="825686"/>
                      <a:pt x="994281" y="825686"/>
                    </a:cubicBezTo>
                    <a:lnTo>
                      <a:pt x="27275" y="71888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25"/>
              <p:cNvSpPr/>
              <p:nvPr/>
            </p:nvSpPr>
            <p:spPr>
              <a:xfrm>
                <a:off x="524614" y="4159105"/>
                <a:ext cx="1054158" cy="300681"/>
              </a:xfrm>
              <a:custGeom>
                <a:avLst/>
                <a:gdLst/>
                <a:ahLst/>
                <a:cxnLst/>
                <a:rect l="l" t="t" r="r" b="b"/>
                <a:pathLst>
                  <a:path w="1225765" h="349629" extrusionOk="0">
                    <a:moveTo>
                      <a:pt x="206814" y="222688"/>
                    </a:moveTo>
                    <a:cubicBezTo>
                      <a:pt x="253333" y="323866"/>
                      <a:pt x="385911" y="419423"/>
                      <a:pt x="591562" y="278898"/>
                    </a:cubicBezTo>
                    <a:cubicBezTo>
                      <a:pt x="797213" y="138373"/>
                      <a:pt x="903236" y="14711"/>
                      <a:pt x="1088923" y="99026"/>
                    </a:cubicBezTo>
                    <a:cubicBezTo>
                      <a:pt x="1124006" y="114920"/>
                      <a:pt x="1170912" y="137985"/>
                      <a:pt x="1225765" y="165509"/>
                    </a:cubicBezTo>
                    <a:cubicBezTo>
                      <a:pt x="1128076" y="107555"/>
                      <a:pt x="1042211" y="55996"/>
                      <a:pt x="989102" y="27504"/>
                    </a:cubicBezTo>
                    <a:cubicBezTo>
                      <a:pt x="831714" y="-56811"/>
                      <a:pt x="741778" y="66851"/>
                      <a:pt x="567527" y="207376"/>
                    </a:cubicBezTo>
                    <a:cubicBezTo>
                      <a:pt x="393276" y="347901"/>
                      <a:pt x="280856" y="252344"/>
                      <a:pt x="241509" y="151166"/>
                    </a:cubicBezTo>
                    <a:cubicBezTo>
                      <a:pt x="202162" y="49988"/>
                      <a:pt x="106605" y="-73674"/>
                      <a:pt x="11048" y="66851"/>
                    </a:cubicBezTo>
                    <a:cubicBezTo>
                      <a:pt x="7365" y="72278"/>
                      <a:pt x="3683" y="78287"/>
                      <a:pt x="0" y="84489"/>
                    </a:cubicBezTo>
                    <a:cubicBezTo>
                      <a:pt x="88967" y="44948"/>
                      <a:pt x="169599" y="141087"/>
                      <a:pt x="207008" y="22268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25"/>
              <p:cNvSpPr/>
              <p:nvPr/>
            </p:nvSpPr>
            <p:spPr>
              <a:xfrm>
                <a:off x="586745" y="4470069"/>
                <a:ext cx="1266690" cy="400726"/>
              </a:xfrm>
              <a:custGeom>
                <a:avLst/>
                <a:gdLst/>
                <a:ahLst/>
                <a:cxnLst/>
                <a:rect l="l" t="t" r="r" b="b"/>
                <a:pathLst>
                  <a:path w="1472895" h="465960" extrusionOk="0">
                    <a:moveTo>
                      <a:pt x="1348846" y="465961"/>
                    </a:moveTo>
                    <a:cubicBezTo>
                      <a:pt x="1375982" y="447741"/>
                      <a:pt x="1407188" y="436887"/>
                      <a:pt x="1435874" y="419442"/>
                    </a:cubicBezTo>
                    <a:cubicBezTo>
                      <a:pt x="1447892" y="412077"/>
                      <a:pt x="1460296" y="404711"/>
                      <a:pt x="1472895" y="397346"/>
                    </a:cubicBezTo>
                    <a:cubicBezTo>
                      <a:pt x="1356211" y="241509"/>
                      <a:pt x="1131759" y="111257"/>
                      <a:pt x="929597" y="91487"/>
                    </a:cubicBezTo>
                    <a:lnTo>
                      <a:pt x="0" y="0"/>
                    </a:lnTo>
                    <a:lnTo>
                      <a:pt x="65708" y="140718"/>
                    </a:lnTo>
                    <a:lnTo>
                      <a:pt x="916804" y="224452"/>
                    </a:lnTo>
                    <a:cubicBezTo>
                      <a:pt x="1050933" y="239765"/>
                      <a:pt x="1257165" y="334353"/>
                      <a:pt x="1343031" y="454332"/>
                    </a:cubicBezTo>
                    <a:lnTo>
                      <a:pt x="1348652" y="46576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25"/>
              <p:cNvSpPr/>
              <p:nvPr/>
            </p:nvSpPr>
            <p:spPr>
              <a:xfrm>
                <a:off x="428495" y="4260528"/>
                <a:ext cx="371399" cy="555416"/>
              </a:xfrm>
              <a:custGeom>
                <a:avLst/>
                <a:gdLst/>
                <a:ahLst/>
                <a:cxnLst/>
                <a:rect l="l" t="t" r="r" b="b"/>
                <a:pathLst>
                  <a:path w="431859" h="645832" extrusionOk="0">
                    <a:moveTo>
                      <a:pt x="288039" y="474295"/>
                    </a:moveTo>
                    <a:cubicBezTo>
                      <a:pt x="239195" y="364395"/>
                      <a:pt x="237644" y="252168"/>
                      <a:pt x="227759" y="134709"/>
                    </a:cubicBezTo>
                    <a:cubicBezTo>
                      <a:pt x="223689" y="87027"/>
                      <a:pt x="221363" y="20544"/>
                      <a:pt x="165734" y="5426"/>
                    </a:cubicBezTo>
                    <a:cubicBezTo>
                      <a:pt x="131814" y="-3684"/>
                      <a:pt x="112238" y="-1552"/>
                      <a:pt x="87622" y="13567"/>
                    </a:cubicBezTo>
                    <a:cubicBezTo>
                      <a:pt x="12223" y="181033"/>
                      <a:pt x="-31582" y="478559"/>
                      <a:pt x="27341" y="601058"/>
                    </a:cubicBezTo>
                    <a:lnTo>
                      <a:pt x="431859" y="645832"/>
                    </a:lnTo>
                    <a:cubicBezTo>
                      <a:pt x="376619" y="594661"/>
                      <a:pt x="317695" y="540971"/>
                      <a:pt x="288233" y="47448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25"/>
              <p:cNvSpPr/>
              <p:nvPr/>
            </p:nvSpPr>
            <p:spPr>
              <a:xfrm>
                <a:off x="499796" y="4254969"/>
                <a:ext cx="299878" cy="560811"/>
              </a:xfrm>
              <a:custGeom>
                <a:avLst/>
                <a:gdLst/>
                <a:ahLst/>
                <a:cxnLst/>
                <a:rect l="l" t="t" r="r" b="b"/>
                <a:pathLst>
                  <a:path w="348695" h="652106" extrusionOk="0">
                    <a:moveTo>
                      <a:pt x="62994" y="25463"/>
                    </a:moveTo>
                    <a:cubicBezTo>
                      <a:pt x="118622" y="40581"/>
                      <a:pt x="126376" y="107839"/>
                      <a:pt x="130446" y="155715"/>
                    </a:cubicBezTo>
                    <a:cubicBezTo>
                      <a:pt x="140331" y="273174"/>
                      <a:pt x="139362" y="390052"/>
                      <a:pt x="188013" y="499952"/>
                    </a:cubicBezTo>
                    <a:cubicBezTo>
                      <a:pt x="212241" y="554418"/>
                      <a:pt x="250425" y="602487"/>
                      <a:pt x="293843" y="646098"/>
                    </a:cubicBezTo>
                    <a:lnTo>
                      <a:pt x="348696" y="652107"/>
                    </a:lnTo>
                    <a:cubicBezTo>
                      <a:pt x="293455" y="600937"/>
                      <a:pt x="243254" y="544145"/>
                      <a:pt x="213792" y="477856"/>
                    </a:cubicBezTo>
                    <a:cubicBezTo>
                      <a:pt x="164947" y="367956"/>
                      <a:pt x="165916" y="251078"/>
                      <a:pt x="156225" y="133618"/>
                    </a:cubicBezTo>
                    <a:cubicBezTo>
                      <a:pt x="152155" y="85937"/>
                      <a:pt x="144402" y="18485"/>
                      <a:pt x="88773" y="3366"/>
                    </a:cubicBezTo>
                    <a:cubicBezTo>
                      <a:pt x="54853" y="-5744"/>
                      <a:pt x="29074" y="4917"/>
                      <a:pt x="4652" y="20036"/>
                    </a:cubicBezTo>
                    <a:cubicBezTo>
                      <a:pt x="3101" y="23524"/>
                      <a:pt x="1551" y="27207"/>
                      <a:pt x="0" y="30890"/>
                    </a:cubicBezTo>
                    <a:cubicBezTo>
                      <a:pt x="18607" y="22555"/>
                      <a:pt x="38765" y="18872"/>
                      <a:pt x="62994" y="254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25"/>
              <p:cNvSpPr/>
              <p:nvPr/>
            </p:nvSpPr>
            <p:spPr>
              <a:xfrm>
                <a:off x="1727067" y="4637302"/>
                <a:ext cx="837345" cy="248525"/>
              </a:xfrm>
              <a:custGeom>
                <a:avLst/>
                <a:gdLst/>
                <a:ahLst/>
                <a:cxnLst/>
                <a:rect l="l" t="t" r="r" b="b"/>
                <a:pathLst>
                  <a:path w="973657" h="288982" extrusionOk="0">
                    <a:moveTo>
                      <a:pt x="925333" y="0"/>
                    </a:moveTo>
                    <a:cubicBezTo>
                      <a:pt x="884047" y="71329"/>
                      <a:pt x="723170" y="98077"/>
                      <a:pt x="266900" y="87804"/>
                    </a:cubicBezTo>
                    <a:cubicBezTo>
                      <a:pt x="182973" y="160877"/>
                      <a:pt x="87416" y="223290"/>
                      <a:pt x="0" y="281050"/>
                    </a:cubicBezTo>
                    <a:cubicBezTo>
                      <a:pt x="311481" y="287253"/>
                      <a:pt x="666573" y="292292"/>
                      <a:pt x="765037" y="286284"/>
                    </a:cubicBezTo>
                    <a:cubicBezTo>
                      <a:pt x="950530" y="275041"/>
                      <a:pt x="978635" y="224453"/>
                      <a:pt x="973014" y="72685"/>
                    </a:cubicBezTo>
                    <a:cubicBezTo>
                      <a:pt x="971851" y="41479"/>
                      <a:pt x="954213" y="18026"/>
                      <a:pt x="925333" y="19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25"/>
              <p:cNvSpPr/>
              <p:nvPr/>
            </p:nvSpPr>
            <p:spPr>
              <a:xfrm>
                <a:off x="1727067" y="4637302"/>
                <a:ext cx="816622" cy="242369"/>
              </a:xfrm>
              <a:custGeom>
                <a:avLst/>
                <a:gdLst/>
                <a:ahLst/>
                <a:cxnLst/>
                <a:rect l="l" t="t" r="r" b="b"/>
                <a:pathLst>
                  <a:path w="949560" h="281825" extrusionOk="0">
                    <a:moveTo>
                      <a:pt x="270583" y="109900"/>
                    </a:moveTo>
                    <a:cubicBezTo>
                      <a:pt x="703400" y="119592"/>
                      <a:pt x="890637" y="108544"/>
                      <a:pt x="949561" y="19383"/>
                    </a:cubicBezTo>
                    <a:cubicBezTo>
                      <a:pt x="942777" y="12405"/>
                      <a:pt x="934636" y="5815"/>
                      <a:pt x="925333" y="0"/>
                    </a:cubicBezTo>
                    <a:cubicBezTo>
                      <a:pt x="884047" y="71329"/>
                      <a:pt x="723170" y="98077"/>
                      <a:pt x="266900" y="87804"/>
                    </a:cubicBezTo>
                    <a:cubicBezTo>
                      <a:pt x="182973" y="160877"/>
                      <a:pt x="87416" y="223290"/>
                      <a:pt x="0" y="281050"/>
                    </a:cubicBezTo>
                    <a:cubicBezTo>
                      <a:pt x="12017" y="281244"/>
                      <a:pt x="24035" y="281438"/>
                      <a:pt x="36052" y="281825"/>
                    </a:cubicBezTo>
                    <a:cubicBezTo>
                      <a:pt x="114358" y="230073"/>
                      <a:pt x="196929" y="174057"/>
                      <a:pt x="270583" y="11009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25"/>
              <p:cNvSpPr/>
              <p:nvPr/>
            </p:nvSpPr>
            <p:spPr>
              <a:xfrm>
                <a:off x="1125424" y="4165584"/>
                <a:ext cx="914137" cy="468234"/>
              </a:xfrm>
              <a:custGeom>
                <a:avLst/>
                <a:gdLst/>
                <a:ahLst/>
                <a:cxnLst/>
                <a:rect l="l" t="t" r="r" b="b"/>
                <a:pathLst>
                  <a:path w="1062950" h="544458" extrusionOk="0">
                    <a:moveTo>
                      <a:pt x="0" y="88579"/>
                    </a:moveTo>
                    <a:cubicBezTo>
                      <a:pt x="180066" y="219994"/>
                      <a:pt x="787909" y="590011"/>
                      <a:pt x="898778" y="539810"/>
                    </a:cubicBezTo>
                    <a:cubicBezTo>
                      <a:pt x="985225" y="500657"/>
                      <a:pt x="1034070" y="468675"/>
                      <a:pt x="1062950" y="440958"/>
                    </a:cubicBezTo>
                    <a:cubicBezTo>
                      <a:pt x="1026704" y="428553"/>
                      <a:pt x="983093" y="409364"/>
                      <a:pt x="935218" y="386104"/>
                    </a:cubicBezTo>
                    <a:cubicBezTo>
                      <a:pt x="900135" y="406069"/>
                      <a:pt x="861757" y="420024"/>
                      <a:pt x="830163" y="411690"/>
                    </a:cubicBezTo>
                    <a:cubicBezTo>
                      <a:pt x="777636" y="398122"/>
                      <a:pt x="301014" y="99821"/>
                      <a:pt x="142463" y="0"/>
                    </a:cubicBezTo>
                    <a:cubicBezTo>
                      <a:pt x="95557" y="13956"/>
                      <a:pt x="50589" y="46519"/>
                      <a:pt x="0" y="8857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25"/>
              <p:cNvSpPr/>
              <p:nvPr/>
            </p:nvSpPr>
            <p:spPr>
              <a:xfrm>
                <a:off x="1224984" y="4223855"/>
                <a:ext cx="81274" cy="63397"/>
              </a:xfrm>
              <a:custGeom>
                <a:avLst/>
                <a:gdLst/>
                <a:ahLst/>
                <a:cxnLst/>
                <a:rect l="l" t="t" r="r" b="b"/>
                <a:pathLst>
                  <a:path w="94505" h="73717" extrusionOk="0">
                    <a:moveTo>
                      <a:pt x="91930" y="61862"/>
                    </a:moveTo>
                    <a:cubicBezTo>
                      <a:pt x="83595" y="76787"/>
                      <a:pt x="56653" y="77756"/>
                      <a:pt x="32037" y="63995"/>
                    </a:cubicBezTo>
                    <a:cubicBezTo>
                      <a:pt x="7421" y="50233"/>
                      <a:pt x="-5953" y="26780"/>
                      <a:pt x="2575" y="11855"/>
                    </a:cubicBezTo>
                    <a:cubicBezTo>
                      <a:pt x="10910" y="-3070"/>
                      <a:pt x="37852" y="-4039"/>
                      <a:pt x="62468" y="9723"/>
                    </a:cubicBezTo>
                    <a:cubicBezTo>
                      <a:pt x="87084" y="23485"/>
                      <a:pt x="100458" y="46938"/>
                      <a:pt x="91930" y="6186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25"/>
              <p:cNvSpPr/>
              <p:nvPr/>
            </p:nvSpPr>
            <p:spPr>
              <a:xfrm>
                <a:off x="1356642" y="4302999"/>
                <a:ext cx="70300" cy="53956"/>
              </a:xfrm>
              <a:custGeom>
                <a:avLst/>
                <a:gdLst/>
                <a:ahLst/>
                <a:cxnLst/>
                <a:rect l="l" t="t" r="r" b="b"/>
                <a:pathLst>
                  <a:path w="81744" h="62740" extrusionOk="0">
                    <a:moveTo>
                      <a:pt x="79832" y="51949"/>
                    </a:moveTo>
                    <a:cubicBezTo>
                      <a:pt x="73048" y="64935"/>
                      <a:pt x="49982" y="66486"/>
                      <a:pt x="28467" y="55050"/>
                    </a:cubicBezTo>
                    <a:cubicBezTo>
                      <a:pt x="6952" y="43614"/>
                      <a:pt x="-4871" y="24038"/>
                      <a:pt x="1913" y="10857"/>
                    </a:cubicBezTo>
                    <a:cubicBezTo>
                      <a:pt x="8697" y="-2323"/>
                      <a:pt x="31762" y="-3680"/>
                      <a:pt x="53277" y="7756"/>
                    </a:cubicBezTo>
                    <a:cubicBezTo>
                      <a:pt x="74792" y="18998"/>
                      <a:pt x="86616" y="38768"/>
                      <a:pt x="79832" y="5194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25"/>
              <p:cNvSpPr/>
              <p:nvPr/>
            </p:nvSpPr>
            <p:spPr>
              <a:xfrm>
                <a:off x="1470741" y="4372291"/>
                <a:ext cx="70300" cy="53956"/>
              </a:xfrm>
              <a:custGeom>
                <a:avLst/>
                <a:gdLst/>
                <a:ahLst/>
                <a:cxnLst/>
                <a:rect l="l" t="t" r="r" b="b"/>
                <a:pathLst>
                  <a:path w="81744" h="62740" extrusionOk="0">
                    <a:moveTo>
                      <a:pt x="79831" y="51949"/>
                    </a:moveTo>
                    <a:cubicBezTo>
                      <a:pt x="73048" y="64935"/>
                      <a:pt x="49982" y="66486"/>
                      <a:pt x="28467" y="55050"/>
                    </a:cubicBezTo>
                    <a:cubicBezTo>
                      <a:pt x="6952" y="43808"/>
                      <a:pt x="-4871" y="24038"/>
                      <a:pt x="1913" y="10857"/>
                    </a:cubicBezTo>
                    <a:cubicBezTo>
                      <a:pt x="8697" y="-2323"/>
                      <a:pt x="31762" y="-3680"/>
                      <a:pt x="53277" y="7756"/>
                    </a:cubicBezTo>
                    <a:cubicBezTo>
                      <a:pt x="74792" y="18998"/>
                      <a:pt x="86616" y="38768"/>
                      <a:pt x="79831" y="5194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25"/>
              <p:cNvSpPr/>
              <p:nvPr/>
            </p:nvSpPr>
            <p:spPr>
              <a:xfrm>
                <a:off x="1589170" y="4438641"/>
                <a:ext cx="70300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81744" h="62675" extrusionOk="0">
                    <a:moveTo>
                      <a:pt x="79831" y="51883"/>
                    </a:moveTo>
                    <a:cubicBezTo>
                      <a:pt x="73048" y="64870"/>
                      <a:pt x="49982" y="66420"/>
                      <a:pt x="28467" y="54984"/>
                    </a:cubicBezTo>
                    <a:cubicBezTo>
                      <a:pt x="6952" y="43743"/>
                      <a:pt x="-4871" y="23972"/>
                      <a:pt x="1913" y="10792"/>
                    </a:cubicBezTo>
                    <a:cubicBezTo>
                      <a:pt x="8697" y="-2194"/>
                      <a:pt x="31762" y="-3745"/>
                      <a:pt x="53277" y="7690"/>
                    </a:cubicBezTo>
                    <a:cubicBezTo>
                      <a:pt x="74792" y="18933"/>
                      <a:pt x="86616" y="38703"/>
                      <a:pt x="79831" y="5188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25"/>
              <p:cNvSpPr/>
              <p:nvPr/>
            </p:nvSpPr>
            <p:spPr>
              <a:xfrm>
                <a:off x="1716978" y="4505974"/>
                <a:ext cx="71534" cy="52152"/>
              </a:xfrm>
              <a:custGeom>
                <a:avLst/>
                <a:gdLst/>
                <a:ahLst/>
                <a:cxnLst/>
                <a:rect l="l" t="t" r="r" b="b"/>
                <a:pathLst>
                  <a:path w="83179" h="60642" extrusionOk="0">
                    <a:moveTo>
                      <a:pt x="81712" y="48541"/>
                    </a:moveTo>
                    <a:cubicBezTo>
                      <a:pt x="75703" y="61915"/>
                      <a:pt x="52638" y="64629"/>
                      <a:pt x="30541" y="54550"/>
                    </a:cubicBezTo>
                    <a:cubicBezTo>
                      <a:pt x="8445" y="44471"/>
                      <a:pt x="-4541" y="25476"/>
                      <a:pt x="1467" y="12102"/>
                    </a:cubicBezTo>
                    <a:cubicBezTo>
                      <a:pt x="7476" y="-1272"/>
                      <a:pt x="30541" y="-3986"/>
                      <a:pt x="52638" y="6093"/>
                    </a:cubicBezTo>
                    <a:cubicBezTo>
                      <a:pt x="74734" y="16172"/>
                      <a:pt x="87720" y="35167"/>
                      <a:pt x="81712" y="4854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25"/>
              <p:cNvSpPr/>
              <p:nvPr/>
            </p:nvSpPr>
            <p:spPr>
              <a:xfrm>
                <a:off x="1370706" y="4191226"/>
                <a:ext cx="130153" cy="156604"/>
              </a:xfrm>
              <a:custGeom>
                <a:avLst/>
                <a:gdLst/>
                <a:ahLst/>
                <a:cxnLst/>
                <a:rect l="l" t="t" r="r" b="b"/>
                <a:pathLst>
                  <a:path w="151341" h="182098" extrusionOk="0">
                    <a:moveTo>
                      <a:pt x="130723" y="14936"/>
                    </a:moveTo>
                    <a:cubicBezTo>
                      <a:pt x="146811" y="25790"/>
                      <a:pt x="157859" y="31217"/>
                      <a:pt x="147005" y="47305"/>
                    </a:cubicBezTo>
                    <a:lnTo>
                      <a:pt x="64628" y="166509"/>
                    </a:lnTo>
                    <a:cubicBezTo>
                      <a:pt x="53774" y="182597"/>
                      <a:pt x="31871" y="187055"/>
                      <a:pt x="15590" y="176006"/>
                    </a:cubicBezTo>
                    <a:lnTo>
                      <a:pt x="15590" y="176006"/>
                    </a:lnTo>
                    <a:cubicBezTo>
                      <a:pt x="-498" y="165152"/>
                      <a:pt x="-4956" y="143250"/>
                      <a:pt x="6092" y="126968"/>
                    </a:cubicBezTo>
                    <a:lnTo>
                      <a:pt x="88469" y="7764"/>
                    </a:lnTo>
                    <a:cubicBezTo>
                      <a:pt x="99323" y="-8324"/>
                      <a:pt x="114635" y="3888"/>
                      <a:pt x="130723" y="14742"/>
                    </a:cubicBezTo>
                    <a:lnTo>
                      <a:pt x="130723" y="1474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25"/>
              <p:cNvSpPr/>
              <p:nvPr/>
            </p:nvSpPr>
            <p:spPr>
              <a:xfrm>
                <a:off x="1245115" y="4115105"/>
                <a:ext cx="130153" cy="156604"/>
              </a:xfrm>
              <a:custGeom>
                <a:avLst/>
                <a:gdLst/>
                <a:ahLst/>
                <a:cxnLst/>
                <a:rect l="l" t="t" r="r" b="b"/>
                <a:pathLst>
                  <a:path w="151341" h="182098" extrusionOk="0">
                    <a:moveTo>
                      <a:pt x="130723" y="14936"/>
                    </a:moveTo>
                    <a:cubicBezTo>
                      <a:pt x="146811" y="25790"/>
                      <a:pt x="157859" y="31217"/>
                      <a:pt x="147005" y="47305"/>
                    </a:cubicBezTo>
                    <a:lnTo>
                      <a:pt x="64628" y="166509"/>
                    </a:lnTo>
                    <a:cubicBezTo>
                      <a:pt x="53774" y="182596"/>
                      <a:pt x="31871" y="187054"/>
                      <a:pt x="15590" y="176006"/>
                    </a:cubicBezTo>
                    <a:lnTo>
                      <a:pt x="15590" y="176006"/>
                    </a:lnTo>
                    <a:cubicBezTo>
                      <a:pt x="-498" y="165152"/>
                      <a:pt x="-4956" y="143249"/>
                      <a:pt x="6092" y="126968"/>
                    </a:cubicBezTo>
                    <a:lnTo>
                      <a:pt x="88469" y="7764"/>
                    </a:lnTo>
                    <a:cubicBezTo>
                      <a:pt x="99323" y="-8323"/>
                      <a:pt x="114635" y="3887"/>
                      <a:pt x="130723" y="14742"/>
                    </a:cubicBezTo>
                    <a:lnTo>
                      <a:pt x="130723" y="1474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25"/>
              <p:cNvSpPr/>
              <p:nvPr/>
            </p:nvSpPr>
            <p:spPr>
              <a:xfrm>
                <a:off x="1486804" y="4258035"/>
                <a:ext cx="126235" cy="158755"/>
              </a:xfrm>
              <a:custGeom>
                <a:avLst/>
                <a:gdLst/>
                <a:ahLst/>
                <a:cxnLst/>
                <a:rect l="l" t="t" r="r" b="b"/>
                <a:pathLst>
                  <a:path w="146785" h="184599" extrusionOk="0">
                    <a:moveTo>
                      <a:pt x="125296" y="13754"/>
                    </a:moveTo>
                    <a:cubicBezTo>
                      <a:pt x="141966" y="24027"/>
                      <a:pt x="153014" y="28873"/>
                      <a:pt x="142935" y="45542"/>
                    </a:cubicBezTo>
                    <a:lnTo>
                      <a:pt x="65404" y="167847"/>
                    </a:lnTo>
                    <a:cubicBezTo>
                      <a:pt x="55131" y="184516"/>
                      <a:pt x="33422" y="189555"/>
                      <a:pt x="16753" y="179283"/>
                    </a:cubicBezTo>
                    <a:lnTo>
                      <a:pt x="16753" y="179283"/>
                    </a:lnTo>
                    <a:cubicBezTo>
                      <a:pt x="84" y="169010"/>
                      <a:pt x="-4956" y="147301"/>
                      <a:pt x="5317" y="130632"/>
                    </a:cubicBezTo>
                    <a:lnTo>
                      <a:pt x="82848" y="8327"/>
                    </a:lnTo>
                    <a:cubicBezTo>
                      <a:pt x="93121" y="-8343"/>
                      <a:pt x="108821" y="3481"/>
                      <a:pt x="125296" y="13754"/>
                    </a:cubicBezTo>
                    <a:lnTo>
                      <a:pt x="125296" y="13754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25"/>
              <p:cNvSpPr/>
              <p:nvPr/>
            </p:nvSpPr>
            <p:spPr>
              <a:xfrm>
                <a:off x="1605400" y="4327660"/>
                <a:ext cx="119067" cy="153921"/>
              </a:xfrm>
              <a:custGeom>
                <a:avLst/>
                <a:gdLst/>
                <a:ahLst/>
                <a:cxnLst/>
                <a:rect l="l" t="t" r="r" b="b"/>
                <a:pathLst>
                  <a:path w="138450" h="178978" extrusionOk="0">
                    <a:moveTo>
                      <a:pt x="116962" y="13754"/>
                    </a:moveTo>
                    <a:cubicBezTo>
                      <a:pt x="133631" y="24027"/>
                      <a:pt x="144679" y="28872"/>
                      <a:pt x="134600" y="45541"/>
                    </a:cubicBezTo>
                    <a:lnTo>
                      <a:pt x="65404" y="162225"/>
                    </a:lnTo>
                    <a:cubicBezTo>
                      <a:pt x="55131" y="178895"/>
                      <a:pt x="33422" y="183935"/>
                      <a:pt x="16753" y="173661"/>
                    </a:cubicBezTo>
                    <a:lnTo>
                      <a:pt x="16753" y="173661"/>
                    </a:lnTo>
                    <a:cubicBezTo>
                      <a:pt x="84" y="163388"/>
                      <a:pt x="-4956" y="141680"/>
                      <a:pt x="5317" y="125011"/>
                    </a:cubicBezTo>
                    <a:lnTo>
                      <a:pt x="74514" y="8327"/>
                    </a:lnTo>
                    <a:cubicBezTo>
                      <a:pt x="84786" y="-8343"/>
                      <a:pt x="100486" y="3481"/>
                      <a:pt x="116962" y="13754"/>
                    </a:cubicBezTo>
                    <a:lnTo>
                      <a:pt x="116962" y="13754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25"/>
              <p:cNvSpPr/>
              <p:nvPr/>
            </p:nvSpPr>
            <p:spPr>
              <a:xfrm>
                <a:off x="1733824" y="4402449"/>
                <a:ext cx="113400" cy="146920"/>
              </a:xfrm>
              <a:custGeom>
                <a:avLst/>
                <a:gdLst/>
                <a:ahLst/>
                <a:cxnLst/>
                <a:rect l="l" t="t" r="r" b="b"/>
                <a:pathLst>
                  <a:path w="131860" h="170837" extrusionOk="0">
                    <a:moveTo>
                      <a:pt x="110372" y="13754"/>
                    </a:moveTo>
                    <a:cubicBezTo>
                      <a:pt x="127041" y="24027"/>
                      <a:pt x="138089" y="28872"/>
                      <a:pt x="128010" y="45541"/>
                    </a:cubicBezTo>
                    <a:lnTo>
                      <a:pt x="65404" y="154085"/>
                    </a:lnTo>
                    <a:cubicBezTo>
                      <a:pt x="55131" y="170754"/>
                      <a:pt x="33422" y="175793"/>
                      <a:pt x="16753" y="165520"/>
                    </a:cubicBezTo>
                    <a:lnTo>
                      <a:pt x="16753" y="165520"/>
                    </a:lnTo>
                    <a:cubicBezTo>
                      <a:pt x="84" y="155248"/>
                      <a:pt x="-4956" y="133539"/>
                      <a:pt x="5317" y="116870"/>
                    </a:cubicBezTo>
                    <a:lnTo>
                      <a:pt x="67923" y="8327"/>
                    </a:lnTo>
                    <a:cubicBezTo>
                      <a:pt x="78196" y="-8343"/>
                      <a:pt x="93896" y="3481"/>
                      <a:pt x="110372" y="13754"/>
                    </a:cubicBezTo>
                    <a:lnTo>
                      <a:pt x="110372" y="13754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391900" y="2609475"/>
            <a:ext cx="4360200" cy="9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4027150" y="1561420"/>
            <a:ext cx="1089900" cy="102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18" name="Google Shape;18;p3"/>
          <p:cNvGrpSpPr/>
          <p:nvPr/>
        </p:nvGrpSpPr>
        <p:grpSpPr>
          <a:xfrm>
            <a:off x="46978" y="608065"/>
            <a:ext cx="9006185" cy="4380622"/>
            <a:chOff x="46978" y="608065"/>
            <a:chExt cx="9006185" cy="4380622"/>
          </a:xfrm>
        </p:grpSpPr>
        <p:sp>
          <p:nvSpPr>
            <p:cNvPr id="19" name="Google Shape;19;p3"/>
            <p:cNvSpPr/>
            <p:nvPr/>
          </p:nvSpPr>
          <p:spPr>
            <a:xfrm>
              <a:off x="46978" y="1937827"/>
              <a:ext cx="1421843" cy="623786"/>
            </a:xfrm>
            <a:custGeom>
              <a:avLst/>
              <a:gdLst/>
              <a:ahLst/>
              <a:cxnLst/>
              <a:rect l="l" t="t" r="r" b="b"/>
              <a:pathLst>
                <a:path w="736706" h="323205" extrusionOk="0">
                  <a:moveTo>
                    <a:pt x="417134" y="124343"/>
                  </a:moveTo>
                  <a:cubicBezTo>
                    <a:pt x="332171" y="76909"/>
                    <a:pt x="248922" y="19378"/>
                    <a:pt x="151005" y="3090"/>
                  </a:cubicBezTo>
                  <a:cubicBezTo>
                    <a:pt x="126240" y="-1005"/>
                    <a:pt x="99951" y="-2244"/>
                    <a:pt x="76615" y="7091"/>
                  </a:cubicBezTo>
                  <a:cubicBezTo>
                    <a:pt x="52707" y="16616"/>
                    <a:pt x="34038" y="36523"/>
                    <a:pt x="21275" y="58907"/>
                  </a:cubicBezTo>
                  <a:cubicBezTo>
                    <a:pt x="-20540" y="132535"/>
                    <a:pt x="225" y="234643"/>
                    <a:pt x="75282" y="277791"/>
                  </a:cubicBezTo>
                  <a:cubicBezTo>
                    <a:pt x="182533" y="339514"/>
                    <a:pt x="309692" y="293603"/>
                    <a:pt x="424849" y="293127"/>
                  </a:cubicBezTo>
                  <a:cubicBezTo>
                    <a:pt x="505240" y="292746"/>
                    <a:pt x="595632" y="341895"/>
                    <a:pt x="675547" y="315320"/>
                  </a:cubicBezTo>
                  <a:cubicBezTo>
                    <a:pt x="721363" y="299985"/>
                    <a:pt x="755462" y="250931"/>
                    <a:pt x="725268" y="204449"/>
                  </a:cubicBezTo>
                  <a:cubicBezTo>
                    <a:pt x="688501" y="147870"/>
                    <a:pt x="616397" y="187971"/>
                    <a:pt x="564009" y="184637"/>
                  </a:cubicBezTo>
                  <a:cubicBezTo>
                    <a:pt x="525719" y="182160"/>
                    <a:pt x="473998" y="156252"/>
                    <a:pt x="417134" y="12443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3"/>
            <p:cNvSpPr/>
            <p:nvPr/>
          </p:nvSpPr>
          <p:spPr>
            <a:xfrm rot="5400000">
              <a:off x="39756" y="851848"/>
              <a:ext cx="1007185" cy="519618"/>
            </a:xfrm>
            <a:custGeom>
              <a:avLst/>
              <a:gdLst/>
              <a:ahLst/>
              <a:cxnLst/>
              <a:rect l="l" t="t" r="r" b="b"/>
              <a:pathLst>
                <a:path w="574713" h="296501" extrusionOk="0">
                  <a:moveTo>
                    <a:pt x="253834" y="7425"/>
                  </a:moveTo>
                  <a:cubicBezTo>
                    <a:pt x="186874" y="-3434"/>
                    <a:pt x="120484" y="-5720"/>
                    <a:pt x="60572" y="23903"/>
                  </a:cubicBezTo>
                  <a:cubicBezTo>
                    <a:pt x="40379" y="33904"/>
                    <a:pt x="21519" y="48001"/>
                    <a:pt x="10090" y="67432"/>
                  </a:cubicBezTo>
                  <a:cubicBezTo>
                    <a:pt x="-33630" y="142108"/>
                    <a:pt x="75621" y="210879"/>
                    <a:pt x="129724" y="239454"/>
                  </a:cubicBezTo>
                  <a:cubicBezTo>
                    <a:pt x="246691" y="301176"/>
                    <a:pt x="421379" y="333656"/>
                    <a:pt x="524059" y="226405"/>
                  </a:cubicBezTo>
                  <a:cubicBezTo>
                    <a:pt x="703986" y="38572"/>
                    <a:pt x="354514" y="23617"/>
                    <a:pt x="253834" y="74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5400000">
              <a:off x="7357388" y="3646952"/>
              <a:ext cx="1953613" cy="729857"/>
            </a:xfrm>
            <a:custGeom>
              <a:avLst/>
              <a:gdLst/>
              <a:ahLst/>
              <a:cxnLst/>
              <a:rect l="l" t="t" r="r" b="b"/>
              <a:pathLst>
                <a:path w="1468882" h="548765" extrusionOk="0">
                  <a:moveTo>
                    <a:pt x="233322" y="510146"/>
                  </a:moveTo>
                  <a:cubicBezTo>
                    <a:pt x="295140" y="542531"/>
                    <a:pt x="367054" y="551770"/>
                    <a:pt x="436681" y="547961"/>
                  </a:cubicBezTo>
                  <a:cubicBezTo>
                    <a:pt x="618037" y="538150"/>
                    <a:pt x="786344" y="445567"/>
                    <a:pt x="967319" y="429850"/>
                  </a:cubicBezTo>
                  <a:cubicBezTo>
                    <a:pt x="1082857" y="419754"/>
                    <a:pt x="1205444" y="440328"/>
                    <a:pt x="1310505" y="391274"/>
                  </a:cubicBezTo>
                  <a:cubicBezTo>
                    <a:pt x="1389086" y="354603"/>
                    <a:pt x="1448522" y="279165"/>
                    <a:pt x="1465762" y="194202"/>
                  </a:cubicBezTo>
                  <a:cubicBezTo>
                    <a:pt x="1469286" y="177057"/>
                    <a:pt x="1471001" y="158674"/>
                    <a:pt x="1464428" y="142386"/>
                  </a:cubicBezTo>
                  <a:cubicBezTo>
                    <a:pt x="1452141" y="112001"/>
                    <a:pt x="1416423" y="99714"/>
                    <a:pt x="1384609" y="91427"/>
                  </a:cubicBezTo>
                  <a:cubicBezTo>
                    <a:pt x="1119147" y="22752"/>
                    <a:pt x="843780" y="-7347"/>
                    <a:pt x="569745" y="1511"/>
                  </a:cubicBezTo>
                  <a:cubicBezTo>
                    <a:pt x="433824" y="5893"/>
                    <a:pt x="-42141" y="-17444"/>
                    <a:pt x="3008" y="209918"/>
                  </a:cubicBezTo>
                  <a:cubicBezTo>
                    <a:pt x="25677" y="323837"/>
                    <a:pt x="131214" y="456616"/>
                    <a:pt x="233132" y="51005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7545868" y="1680397"/>
              <a:ext cx="1507295" cy="825576"/>
            </a:xfrm>
            <a:custGeom>
              <a:avLst/>
              <a:gdLst/>
              <a:ahLst/>
              <a:cxnLst/>
              <a:rect l="l" t="t" r="r" b="b"/>
              <a:pathLst>
                <a:path w="908009" h="497335" extrusionOk="0">
                  <a:moveTo>
                    <a:pt x="238738" y="39616"/>
                  </a:moveTo>
                  <a:cubicBezTo>
                    <a:pt x="355990" y="-10486"/>
                    <a:pt x="490864" y="-10295"/>
                    <a:pt x="613451" y="24661"/>
                  </a:cubicBezTo>
                  <a:cubicBezTo>
                    <a:pt x="737085" y="59904"/>
                    <a:pt x="857958" y="138771"/>
                    <a:pt x="899963" y="260405"/>
                  </a:cubicBezTo>
                  <a:cubicBezTo>
                    <a:pt x="906631" y="279646"/>
                    <a:pt x="911107" y="300696"/>
                    <a:pt x="905392" y="320222"/>
                  </a:cubicBezTo>
                  <a:cubicBezTo>
                    <a:pt x="897391" y="347749"/>
                    <a:pt x="871293" y="365561"/>
                    <a:pt x="846242" y="379658"/>
                  </a:cubicBezTo>
                  <a:cubicBezTo>
                    <a:pt x="705939" y="458334"/>
                    <a:pt x="543157" y="489005"/>
                    <a:pt x="382374" y="496054"/>
                  </a:cubicBezTo>
                  <a:cubicBezTo>
                    <a:pt x="269694" y="501007"/>
                    <a:pt x="35664" y="498625"/>
                    <a:pt x="3660" y="354417"/>
                  </a:cubicBezTo>
                  <a:cubicBezTo>
                    <a:pt x="-26058" y="220400"/>
                    <a:pt x="131772" y="85431"/>
                    <a:pt x="238642" y="3971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subTitle" idx="1"/>
          </p:nvPr>
        </p:nvSpPr>
        <p:spPr>
          <a:xfrm>
            <a:off x="2164050" y="1506813"/>
            <a:ext cx="4815900" cy="47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2"/>
          </p:nvPr>
        </p:nvSpPr>
        <p:spPr>
          <a:xfrm>
            <a:off x="2164049" y="3302200"/>
            <a:ext cx="4815900" cy="47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3"/>
          </p:nvPr>
        </p:nvSpPr>
        <p:spPr>
          <a:xfrm>
            <a:off x="2164050" y="1903213"/>
            <a:ext cx="4815900" cy="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4"/>
          </p:nvPr>
        </p:nvSpPr>
        <p:spPr>
          <a:xfrm>
            <a:off x="2164049" y="3698600"/>
            <a:ext cx="4815900" cy="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>
            <a:off x="-571166" y="-63937"/>
            <a:ext cx="10676230" cy="5398870"/>
            <a:chOff x="-571166" y="-63937"/>
            <a:chExt cx="10676230" cy="5398870"/>
          </a:xfrm>
        </p:grpSpPr>
        <p:sp>
          <p:nvSpPr>
            <p:cNvPr id="38" name="Google Shape;38;p5"/>
            <p:cNvSpPr/>
            <p:nvPr/>
          </p:nvSpPr>
          <p:spPr>
            <a:xfrm>
              <a:off x="7378997" y="-63937"/>
              <a:ext cx="2726066" cy="3614024"/>
            </a:xfrm>
            <a:custGeom>
              <a:avLst/>
              <a:gdLst/>
              <a:ahLst/>
              <a:cxnLst/>
              <a:rect l="l" t="t" r="r" b="b"/>
              <a:pathLst>
                <a:path w="3708934" h="3614024" extrusionOk="0">
                  <a:moveTo>
                    <a:pt x="63055" y="2744588"/>
                  </a:moveTo>
                  <a:cubicBezTo>
                    <a:pt x="-25337" y="2585902"/>
                    <a:pt x="-23242" y="2375399"/>
                    <a:pt x="84867" y="2229381"/>
                  </a:cubicBezTo>
                  <a:cubicBezTo>
                    <a:pt x="169449" y="2115176"/>
                    <a:pt x="305276" y="2049739"/>
                    <a:pt x="399669" y="1943631"/>
                  </a:cubicBezTo>
                  <a:cubicBezTo>
                    <a:pt x="540924" y="1784945"/>
                    <a:pt x="572071" y="1555487"/>
                    <a:pt x="557117" y="1343556"/>
                  </a:cubicBezTo>
                  <a:cubicBezTo>
                    <a:pt x="542162" y="1131625"/>
                    <a:pt x="487870" y="923122"/>
                    <a:pt x="484536" y="710620"/>
                  </a:cubicBezTo>
                  <a:cubicBezTo>
                    <a:pt x="481203" y="498117"/>
                    <a:pt x="539400" y="269326"/>
                    <a:pt x="704754" y="135881"/>
                  </a:cubicBezTo>
                  <a:cubicBezTo>
                    <a:pt x="778763" y="76064"/>
                    <a:pt x="869442" y="39583"/>
                    <a:pt x="962024" y="17676"/>
                  </a:cubicBezTo>
                  <a:cubicBezTo>
                    <a:pt x="1031557" y="1198"/>
                    <a:pt x="1104709" y="-7470"/>
                    <a:pt x="1174432" y="8341"/>
                  </a:cubicBezTo>
                  <a:cubicBezTo>
                    <a:pt x="1288160" y="34059"/>
                    <a:pt x="1376838" y="119689"/>
                    <a:pt x="1473422" y="185125"/>
                  </a:cubicBezTo>
                  <a:cubicBezTo>
                    <a:pt x="1684686" y="328096"/>
                    <a:pt x="1956435" y="378292"/>
                    <a:pt x="2204846" y="320285"/>
                  </a:cubicBezTo>
                  <a:cubicBezTo>
                    <a:pt x="2441448" y="265040"/>
                    <a:pt x="2652140" y="118165"/>
                    <a:pt x="2892837" y="85113"/>
                  </a:cubicBezTo>
                  <a:cubicBezTo>
                    <a:pt x="3038856" y="65015"/>
                    <a:pt x="3190684" y="89304"/>
                    <a:pt x="3323272" y="153788"/>
                  </a:cubicBezTo>
                  <a:cubicBezTo>
                    <a:pt x="3425380" y="203413"/>
                    <a:pt x="3517201" y="278185"/>
                    <a:pt x="3574923" y="375911"/>
                  </a:cubicBezTo>
                  <a:cubicBezTo>
                    <a:pt x="3631406" y="471638"/>
                    <a:pt x="3652646" y="583747"/>
                    <a:pt x="3667791" y="693856"/>
                  </a:cubicBezTo>
                  <a:cubicBezTo>
                    <a:pt x="3712844" y="1022278"/>
                    <a:pt x="3712178" y="1355081"/>
                    <a:pt x="3705796" y="1686456"/>
                  </a:cubicBezTo>
                  <a:cubicBezTo>
                    <a:pt x="3695033" y="2243002"/>
                    <a:pt x="3656361" y="2834981"/>
                    <a:pt x="3330130" y="3286085"/>
                  </a:cubicBezTo>
                  <a:cubicBezTo>
                    <a:pt x="3256406" y="3388097"/>
                    <a:pt x="3166586" y="3482299"/>
                    <a:pt x="3053333" y="3537164"/>
                  </a:cubicBezTo>
                  <a:cubicBezTo>
                    <a:pt x="2940367" y="3591932"/>
                    <a:pt x="2811875" y="3604124"/>
                    <a:pt x="2686431" y="3609744"/>
                  </a:cubicBezTo>
                  <a:cubicBezTo>
                    <a:pt x="2286762" y="3627651"/>
                    <a:pt x="1886235" y="3587837"/>
                    <a:pt x="1492186" y="3518971"/>
                  </a:cubicBezTo>
                  <a:cubicBezTo>
                    <a:pt x="1247203" y="3476108"/>
                    <a:pt x="991171" y="3415434"/>
                    <a:pt x="810387" y="3244651"/>
                  </a:cubicBezTo>
                  <a:cubicBezTo>
                    <a:pt x="747521" y="3185310"/>
                    <a:pt x="691229" y="3118349"/>
                    <a:pt x="611790" y="3080535"/>
                  </a:cubicBezTo>
                  <a:cubicBezTo>
                    <a:pt x="552449" y="3052246"/>
                    <a:pt x="487394" y="3043578"/>
                    <a:pt x="425195" y="3024242"/>
                  </a:cubicBezTo>
                  <a:cubicBezTo>
                    <a:pt x="275939" y="2977760"/>
                    <a:pt x="140207" y="2883272"/>
                    <a:pt x="63055" y="274487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5"/>
            <p:cNvSpPr/>
            <p:nvPr/>
          </p:nvSpPr>
          <p:spPr>
            <a:xfrm rot="5400000">
              <a:off x="-890650" y="2928350"/>
              <a:ext cx="2726066" cy="2087099"/>
            </a:xfrm>
            <a:custGeom>
              <a:avLst/>
              <a:gdLst/>
              <a:ahLst/>
              <a:cxnLst/>
              <a:rect l="l" t="t" r="r" b="b"/>
              <a:pathLst>
                <a:path w="3708934" h="3614024" extrusionOk="0">
                  <a:moveTo>
                    <a:pt x="63055" y="2744588"/>
                  </a:moveTo>
                  <a:cubicBezTo>
                    <a:pt x="-25337" y="2585902"/>
                    <a:pt x="-23242" y="2375399"/>
                    <a:pt x="84867" y="2229381"/>
                  </a:cubicBezTo>
                  <a:cubicBezTo>
                    <a:pt x="169449" y="2115176"/>
                    <a:pt x="305276" y="2049739"/>
                    <a:pt x="399669" y="1943631"/>
                  </a:cubicBezTo>
                  <a:cubicBezTo>
                    <a:pt x="540924" y="1784945"/>
                    <a:pt x="572071" y="1555487"/>
                    <a:pt x="557117" y="1343556"/>
                  </a:cubicBezTo>
                  <a:cubicBezTo>
                    <a:pt x="542162" y="1131625"/>
                    <a:pt x="487870" y="923122"/>
                    <a:pt x="484536" y="710620"/>
                  </a:cubicBezTo>
                  <a:cubicBezTo>
                    <a:pt x="481203" y="498117"/>
                    <a:pt x="539400" y="269326"/>
                    <a:pt x="704754" y="135881"/>
                  </a:cubicBezTo>
                  <a:cubicBezTo>
                    <a:pt x="778763" y="76064"/>
                    <a:pt x="869442" y="39583"/>
                    <a:pt x="962024" y="17676"/>
                  </a:cubicBezTo>
                  <a:cubicBezTo>
                    <a:pt x="1031557" y="1198"/>
                    <a:pt x="1104709" y="-7470"/>
                    <a:pt x="1174432" y="8341"/>
                  </a:cubicBezTo>
                  <a:cubicBezTo>
                    <a:pt x="1288160" y="34059"/>
                    <a:pt x="1376838" y="119689"/>
                    <a:pt x="1473422" y="185125"/>
                  </a:cubicBezTo>
                  <a:cubicBezTo>
                    <a:pt x="1684686" y="328096"/>
                    <a:pt x="1956435" y="378292"/>
                    <a:pt x="2204846" y="320285"/>
                  </a:cubicBezTo>
                  <a:cubicBezTo>
                    <a:pt x="2441448" y="265040"/>
                    <a:pt x="2652140" y="118165"/>
                    <a:pt x="2892837" y="85113"/>
                  </a:cubicBezTo>
                  <a:cubicBezTo>
                    <a:pt x="3038856" y="65015"/>
                    <a:pt x="3190684" y="89304"/>
                    <a:pt x="3323272" y="153788"/>
                  </a:cubicBezTo>
                  <a:cubicBezTo>
                    <a:pt x="3425380" y="203413"/>
                    <a:pt x="3517201" y="278185"/>
                    <a:pt x="3574923" y="375911"/>
                  </a:cubicBezTo>
                  <a:cubicBezTo>
                    <a:pt x="3631406" y="471638"/>
                    <a:pt x="3652646" y="583747"/>
                    <a:pt x="3667791" y="693856"/>
                  </a:cubicBezTo>
                  <a:cubicBezTo>
                    <a:pt x="3712844" y="1022278"/>
                    <a:pt x="3712178" y="1355081"/>
                    <a:pt x="3705796" y="1686456"/>
                  </a:cubicBezTo>
                  <a:cubicBezTo>
                    <a:pt x="3695033" y="2243002"/>
                    <a:pt x="3656361" y="2834981"/>
                    <a:pt x="3330130" y="3286085"/>
                  </a:cubicBezTo>
                  <a:cubicBezTo>
                    <a:pt x="3256406" y="3388097"/>
                    <a:pt x="3166586" y="3482299"/>
                    <a:pt x="3053333" y="3537164"/>
                  </a:cubicBezTo>
                  <a:cubicBezTo>
                    <a:pt x="2940367" y="3591932"/>
                    <a:pt x="2811875" y="3604124"/>
                    <a:pt x="2686431" y="3609744"/>
                  </a:cubicBezTo>
                  <a:cubicBezTo>
                    <a:pt x="2286762" y="3627651"/>
                    <a:pt x="1886235" y="3587837"/>
                    <a:pt x="1492186" y="3518971"/>
                  </a:cubicBezTo>
                  <a:cubicBezTo>
                    <a:pt x="1247203" y="3476108"/>
                    <a:pt x="991171" y="3415434"/>
                    <a:pt x="810387" y="3244651"/>
                  </a:cubicBezTo>
                  <a:cubicBezTo>
                    <a:pt x="747521" y="3185310"/>
                    <a:pt x="691229" y="3118349"/>
                    <a:pt x="611790" y="3080535"/>
                  </a:cubicBezTo>
                  <a:cubicBezTo>
                    <a:pt x="552449" y="3052246"/>
                    <a:pt x="487394" y="3043578"/>
                    <a:pt x="425195" y="3024242"/>
                  </a:cubicBezTo>
                  <a:cubicBezTo>
                    <a:pt x="275939" y="2977760"/>
                    <a:pt x="140207" y="2883272"/>
                    <a:pt x="63055" y="274487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8154497" y="3639768"/>
              <a:ext cx="736706" cy="323205"/>
            </a:xfrm>
            <a:custGeom>
              <a:avLst/>
              <a:gdLst/>
              <a:ahLst/>
              <a:cxnLst/>
              <a:rect l="l" t="t" r="r" b="b"/>
              <a:pathLst>
                <a:path w="736706" h="323205" extrusionOk="0">
                  <a:moveTo>
                    <a:pt x="417134" y="124343"/>
                  </a:moveTo>
                  <a:cubicBezTo>
                    <a:pt x="332171" y="76909"/>
                    <a:pt x="248922" y="19378"/>
                    <a:pt x="151005" y="3090"/>
                  </a:cubicBezTo>
                  <a:cubicBezTo>
                    <a:pt x="126240" y="-1005"/>
                    <a:pt x="99951" y="-2244"/>
                    <a:pt x="76615" y="7091"/>
                  </a:cubicBezTo>
                  <a:cubicBezTo>
                    <a:pt x="52707" y="16616"/>
                    <a:pt x="34038" y="36523"/>
                    <a:pt x="21275" y="58907"/>
                  </a:cubicBezTo>
                  <a:cubicBezTo>
                    <a:pt x="-20540" y="132535"/>
                    <a:pt x="225" y="234643"/>
                    <a:pt x="75282" y="277791"/>
                  </a:cubicBezTo>
                  <a:cubicBezTo>
                    <a:pt x="182533" y="339514"/>
                    <a:pt x="309692" y="293603"/>
                    <a:pt x="424849" y="293127"/>
                  </a:cubicBezTo>
                  <a:cubicBezTo>
                    <a:pt x="505240" y="292746"/>
                    <a:pt x="595632" y="341895"/>
                    <a:pt x="675547" y="315320"/>
                  </a:cubicBezTo>
                  <a:cubicBezTo>
                    <a:pt x="721363" y="299985"/>
                    <a:pt x="755462" y="250931"/>
                    <a:pt x="725268" y="204449"/>
                  </a:cubicBezTo>
                  <a:cubicBezTo>
                    <a:pt x="688501" y="147870"/>
                    <a:pt x="616397" y="187971"/>
                    <a:pt x="564009" y="184637"/>
                  </a:cubicBezTo>
                  <a:cubicBezTo>
                    <a:pt x="525719" y="182160"/>
                    <a:pt x="473998" y="156252"/>
                    <a:pt x="417134" y="12443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5"/>
            <p:cNvSpPr/>
            <p:nvPr/>
          </p:nvSpPr>
          <p:spPr>
            <a:xfrm>
              <a:off x="369910" y="2375561"/>
              <a:ext cx="690375" cy="392367"/>
            </a:xfrm>
            <a:custGeom>
              <a:avLst/>
              <a:gdLst/>
              <a:ahLst/>
              <a:cxnLst/>
              <a:rect l="l" t="t" r="r" b="b"/>
              <a:pathLst>
                <a:path w="1468882" h="548765" extrusionOk="0">
                  <a:moveTo>
                    <a:pt x="233322" y="510146"/>
                  </a:moveTo>
                  <a:cubicBezTo>
                    <a:pt x="295140" y="542531"/>
                    <a:pt x="367054" y="551770"/>
                    <a:pt x="436681" y="547961"/>
                  </a:cubicBezTo>
                  <a:cubicBezTo>
                    <a:pt x="618037" y="538150"/>
                    <a:pt x="786344" y="445567"/>
                    <a:pt x="967319" y="429850"/>
                  </a:cubicBezTo>
                  <a:cubicBezTo>
                    <a:pt x="1082857" y="419754"/>
                    <a:pt x="1205444" y="440328"/>
                    <a:pt x="1310505" y="391274"/>
                  </a:cubicBezTo>
                  <a:cubicBezTo>
                    <a:pt x="1389086" y="354603"/>
                    <a:pt x="1448522" y="279165"/>
                    <a:pt x="1465762" y="194202"/>
                  </a:cubicBezTo>
                  <a:cubicBezTo>
                    <a:pt x="1469286" y="177057"/>
                    <a:pt x="1471001" y="158674"/>
                    <a:pt x="1464428" y="142386"/>
                  </a:cubicBezTo>
                  <a:cubicBezTo>
                    <a:pt x="1452141" y="112001"/>
                    <a:pt x="1416423" y="99714"/>
                    <a:pt x="1384609" y="91427"/>
                  </a:cubicBezTo>
                  <a:cubicBezTo>
                    <a:pt x="1119147" y="22752"/>
                    <a:pt x="843780" y="-7347"/>
                    <a:pt x="569745" y="1511"/>
                  </a:cubicBezTo>
                  <a:cubicBezTo>
                    <a:pt x="433824" y="5893"/>
                    <a:pt x="-42141" y="-17444"/>
                    <a:pt x="3008" y="209918"/>
                  </a:cubicBezTo>
                  <a:cubicBezTo>
                    <a:pt x="25677" y="323837"/>
                    <a:pt x="131214" y="456616"/>
                    <a:pt x="233132" y="51005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4" name="Google Shape;44;p6"/>
          <p:cNvGrpSpPr/>
          <p:nvPr/>
        </p:nvGrpSpPr>
        <p:grpSpPr>
          <a:xfrm>
            <a:off x="247497" y="-141496"/>
            <a:ext cx="8848556" cy="5487450"/>
            <a:chOff x="247497" y="-141495"/>
            <a:chExt cx="8848556" cy="5487450"/>
          </a:xfrm>
        </p:grpSpPr>
        <p:sp>
          <p:nvSpPr>
            <p:cNvPr id="45" name="Google Shape;45;p6"/>
            <p:cNvSpPr/>
            <p:nvPr/>
          </p:nvSpPr>
          <p:spPr>
            <a:xfrm rot="5400000">
              <a:off x="40747" y="3708267"/>
              <a:ext cx="736706" cy="323205"/>
            </a:xfrm>
            <a:custGeom>
              <a:avLst/>
              <a:gdLst/>
              <a:ahLst/>
              <a:cxnLst/>
              <a:rect l="l" t="t" r="r" b="b"/>
              <a:pathLst>
                <a:path w="736706" h="323205" extrusionOk="0">
                  <a:moveTo>
                    <a:pt x="417134" y="124343"/>
                  </a:moveTo>
                  <a:cubicBezTo>
                    <a:pt x="332171" y="76909"/>
                    <a:pt x="248922" y="19378"/>
                    <a:pt x="151005" y="3090"/>
                  </a:cubicBezTo>
                  <a:cubicBezTo>
                    <a:pt x="126240" y="-1005"/>
                    <a:pt x="99951" y="-2244"/>
                    <a:pt x="76615" y="7091"/>
                  </a:cubicBezTo>
                  <a:cubicBezTo>
                    <a:pt x="52707" y="16616"/>
                    <a:pt x="34038" y="36523"/>
                    <a:pt x="21275" y="58907"/>
                  </a:cubicBezTo>
                  <a:cubicBezTo>
                    <a:pt x="-20540" y="132535"/>
                    <a:pt x="225" y="234643"/>
                    <a:pt x="75282" y="277791"/>
                  </a:cubicBezTo>
                  <a:cubicBezTo>
                    <a:pt x="182533" y="339514"/>
                    <a:pt x="309692" y="293603"/>
                    <a:pt x="424849" y="293127"/>
                  </a:cubicBezTo>
                  <a:cubicBezTo>
                    <a:pt x="505240" y="292746"/>
                    <a:pt x="595632" y="341895"/>
                    <a:pt x="675547" y="315320"/>
                  </a:cubicBezTo>
                  <a:cubicBezTo>
                    <a:pt x="721363" y="299985"/>
                    <a:pt x="755462" y="250931"/>
                    <a:pt x="725268" y="204449"/>
                  </a:cubicBezTo>
                  <a:cubicBezTo>
                    <a:pt x="688501" y="147870"/>
                    <a:pt x="616397" y="187971"/>
                    <a:pt x="564009" y="184637"/>
                  </a:cubicBezTo>
                  <a:cubicBezTo>
                    <a:pt x="525719" y="182160"/>
                    <a:pt x="473998" y="156252"/>
                    <a:pt x="417134" y="12443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6"/>
            <p:cNvSpPr/>
            <p:nvPr/>
          </p:nvSpPr>
          <p:spPr>
            <a:xfrm>
              <a:off x="3952889" y="4769991"/>
              <a:ext cx="574713" cy="296501"/>
            </a:xfrm>
            <a:custGeom>
              <a:avLst/>
              <a:gdLst/>
              <a:ahLst/>
              <a:cxnLst/>
              <a:rect l="l" t="t" r="r" b="b"/>
              <a:pathLst>
                <a:path w="574713" h="296501" extrusionOk="0">
                  <a:moveTo>
                    <a:pt x="253834" y="7425"/>
                  </a:moveTo>
                  <a:cubicBezTo>
                    <a:pt x="186874" y="-3434"/>
                    <a:pt x="120484" y="-5720"/>
                    <a:pt x="60572" y="23903"/>
                  </a:cubicBezTo>
                  <a:cubicBezTo>
                    <a:pt x="40379" y="33904"/>
                    <a:pt x="21519" y="48001"/>
                    <a:pt x="10090" y="67432"/>
                  </a:cubicBezTo>
                  <a:cubicBezTo>
                    <a:pt x="-33630" y="142108"/>
                    <a:pt x="75621" y="210879"/>
                    <a:pt x="129724" y="239454"/>
                  </a:cubicBezTo>
                  <a:cubicBezTo>
                    <a:pt x="246691" y="301176"/>
                    <a:pt x="421379" y="333656"/>
                    <a:pt x="524059" y="226405"/>
                  </a:cubicBezTo>
                  <a:cubicBezTo>
                    <a:pt x="703986" y="38572"/>
                    <a:pt x="354514" y="23617"/>
                    <a:pt x="253834" y="74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6"/>
            <p:cNvSpPr/>
            <p:nvPr/>
          </p:nvSpPr>
          <p:spPr>
            <a:xfrm>
              <a:off x="7627171" y="-141495"/>
              <a:ext cx="1468882" cy="548765"/>
            </a:xfrm>
            <a:custGeom>
              <a:avLst/>
              <a:gdLst/>
              <a:ahLst/>
              <a:cxnLst/>
              <a:rect l="l" t="t" r="r" b="b"/>
              <a:pathLst>
                <a:path w="1468882" h="548765" extrusionOk="0">
                  <a:moveTo>
                    <a:pt x="233322" y="510146"/>
                  </a:moveTo>
                  <a:cubicBezTo>
                    <a:pt x="295140" y="542531"/>
                    <a:pt x="367054" y="551770"/>
                    <a:pt x="436681" y="547961"/>
                  </a:cubicBezTo>
                  <a:cubicBezTo>
                    <a:pt x="618037" y="538150"/>
                    <a:pt x="786344" y="445567"/>
                    <a:pt x="967319" y="429850"/>
                  </a:cubicBezTo>
                  <a:cubicBezTo>
                    <a:pt x="1082857" y="419754"/>
                    <a:pt x="1205444" y="440328"/>
                    <a:pt x="1310505" y="391274"/>
                  </a:cubicBezTo>
                  <a:cubicBezTo>
                    <a:pt x="1389086" y="354603"/>
                    <a:pt x="1448522" y="279165"/>
                    <a:pt x="1465762" y="194202"/>
                  </a:cubicBezTo>
                  <a:cubicBezTo>
                    <a:pt x="1469286" y="177057"/>
                    <a:pt x="1471001" y="158674"/>
                    <a:pt x="1464428" y="142386"/>
                  </a:cubicBezTo>
                  <a:cubicBezTo>
                    <a:pt x="1452141" y="112001"/>
                    <a:pt x="1416423" y="99714"/>
                    <a:pt x="1384609" y="91427"/>
                  </a:cubicBezTo>
                  <a:cubicBezTo>
                    <a:pt x="1119147" y="22752"/>
                    <a:pt x="843780" y="-7347"/>
                    <a:pt x="569745" y="1511"/>
                  </a:cubicBezTo>
                  <a:cubicBezTo>
                    <a:pt x="433824" y="5893"/>
                    <a:pt x="-42141" y="-17444"/>
                    <a:pt x="3008" y="209918"/>
                  </a:cubicBezTo>
                  <a:cubicBezTo>
                    <a:pt x="25677" y="323837"/>
                    <a:pt x="131214" y="456616"/>
                    <a:pt x="233132" y="51005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6"/>
            <p:cNvSpPr/>
            <p:nvPr/>
          </p:nvSpPr>
          <p:spPr>
            <a:xfrm>
              <a:off x="2701286" y="4848620"/>
              <a:ext cx="908009" cy="497335"/>
            </a:xfrm>
            <a:custGeom>
              <a:avLst/>
              <a:gdLst/>
              <a:ahLst/>
              <a:cxnLst/>
              <a:rect l="l" t="t" r="r" b="b"/>
              <a:pathLst>
                <a:path w="908009" h="497335" extrusionOk="0">
                  <a:moveTo>
                    <a:pt x="238738" y="39616"/>
                  </a:moveTo>
                  <a:cubicBezTo>
                    <a:pt x="355990" y="-10486"/>
                    <a:pt x="490864" y="-10295"/>
                    <a:pt x="613451" y="24661"/>
                  </a:cubicBezTo>
                  <a:cubicBezTo>
                    <a:pt x="737085" y="59904"/>
                    <a:pt x="857958" y="138771"/>
                    <a:pt x="899963" y="260405"/>
                  </a:cubicBezTo>
                  <a:cubicBezTo>
                    <a:pt x="906631" y="279646"/>
                    <a:pt x="911107" y="300696"/>
                    <a:pt x="905392" y="320222"/>
                  </a:cubicBezTo>
                  <a:cubicBezTo>
                    <a:pt x="897391" y="347749"/>
                    <a:pt x="871293" y="365561"/>
                    <a:pt x="846242" y="379658"/>
                  </a:cubicBezTo>
                  <a:cubicBezTo>
                    <a:pt x="705939" y="458334"/>
                    <a:pt x="543157" y="489005"/>
                    <a:pt x="382374" y="496054"/>
                  </a:cubicBezTo>
                  <a:cubicBezTo>
                    <a:pt x="269694" y="501007"/>
                    <a:pt x="35664" y="498625"/>
                    <a:pt x="3660" y="354417"/>
                  </a:cubicBezTo>
                  <a:cubicBezTo>
                    <a:pt x="-26058" y="220400"/>
                    <a:pt x="131772" y="85431"/>
                    <a:pt x="238642" y="3971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/>
          <p:nvPr/>
        </p:nvSpPr>
        <p:spPr>
          <a:xfrm rot="1332046" flipH="1">
            <a:off x="406185" y="-296546"/>
            <a:ext cx="3705467" cy="3610646"/>
          </a:xfrm>
          <a:custGeom>
            <a:avLst/>
            <a:gdLst/>
            <a:ahLst/>
            <a:cxnLst/>
            <a:rect l="l" t="t" r="r" b="b"/>
            <a:pathLst>
              <a:path w="3708934" h="3614024" extrusionOk="0">
                <a:moveTo>
                  <a:pt x="63055" y="2744588"/>
                </a:moveTo>
                <a:cubicBezTo>
                  <a:pt x="-25337" y="2585902"/>
                  <a:pt x="-23242" y="2375399"/>
                  <a:pt x="84867" y="2229381"/>
                </a:cubicBezTo>
                <a:cubicBezTo>
                  <a:pt x="169449" y="2115176"/>
                  <a:pt x="305276" y="2049739"/>
                  <a:pt x="399669" y="1943631"/>
                </a:cubicBezTo>
                <a:cubicBezTo>
                  <a:pt x="540924" y="1784945"/>
                  <a:pt x="572071" y="1555487"/>
                  <a:pt x="557117" y="1343556"/>
                </a:cubicBezTo>
                <a:cubicBezTo>
                  <a:pt x="542162" y="1131625"/>
                  <a:pt x="487870" y="923122"/>
                  <a:pt x="484536" y="710620"/>
                </a:cubicBezTo>
                <a:cubicBezTo>
                  <a:pt x="481203" y="498117"/>
                  <a:pt x="539400" y="269326"/>
                  <a:pt x="704754" y="135881"/>
                </a:cubicBezTo>
                <a:cubicBezTo>
                  <a:pt x="778763" y="76064"/>
                  <a:pt x="869442" y="39583"/>
                  <a:pt x="962024" y="17676"/>
                </a:cubicBezTo>
                <a:cubicBezTo>
                  <a:pt x="1031557" y="1198"/>
                  <a:pt x="1104709" y="-7470"/>
                  <a:pt x="1174432" y="8341"/>
                </a:cubicBezTo>
                <a:cubicBezTo>
                  <a:pt x="1288160" y="34059"/>
                  <a:pt x="1376838" y="119689"/>
                  <a:pt x="1473422" y="185125"/>
                </a:cubicBezTo>
                <a:cubicBezTo>
                  <a:pt x="1684686" y="328096"/>
                  <a:pt x="1956435" y="378292"/>
                  <a:pt x="2204846" y="320285"/>
                </a:cubicBezTo>
                <a:cubicBezTo>
                  <a:pt x="2441448" y="265040"/>
                  <a:pt x="2652140" y="118165"/>
                  <a:pt x="2892837" y="85113"/>
                </a:cubicBezTo>
                <a:cubicBezTo>
                  <a:pt x="3038856" y="65015"/>
                  <a:pt x="3190684" y="89304"/>
                  <a:pt x="3323272" y="153788"/>
                </a:cubicBezTo>
                <a:cubicBezTo>
                  <a:pt x="3425380" y="203413"/>
                  <a:pt x="3517201" y="278185"/>
                  <a:pt x="3574923" y="375911"/>
                </a:cubicBezTo>
                <a:cubicBezTo>
                  <a:pt x="3631406" y="471638"/>
                  <a:pt x="3652646" y="583747"/>
                  <a:pt x="3667791" y="693856"/>
                </a:cubicBezTo>
                <a:cubicBezTo>
                  <a:pt x="3712844" y="1022278"/>
                  <a:pt x="3712178" y="1355081"/>
                  <a:pt x="3705796" y="1686456"/>
                </a:cubicBezTo>
                <a:cubicBezTo>
                  <a:pt x="3695033" y="2243002"/>
                  <a:pt x="3656361" y="2834981"/>
                  <a:pt x="3330130" y="3286085"/>
                </a:cubicBezTo>
                <a:cubicBezTo>
                  <a:pt x="3256406" y="3388097"/>
                  <a:pt x="3166586" y="3482299"/>
                  <a:pt x="3053333" y="3537164"/>
                </a:cubicBezTo>
                <a:cubicBezTo>
                  <a:pt x="2940367" y="3591932"/>
                  <a:pt x="2811875" y="3604124"/>
                  <a:pt x="2686431" y="3609744"/>
                </a:cubicBezTo>
                <a:cubicBezTo>
                  <a:pt x="2286762" y="3627651"/>
                  <a:pt x="1886235" y="3587837"/>
                  <a:pt x="1492186" y="3518971"/>
                </a:cubicBezTo>
                <a:cubicBezTo>
                  <a:pt x="1247203" y="3476108"/>
                  <a:pt x="991171" y="3415434"/>
                  <a:pt x="810387" y="3244651"/>
                </a:cubicBezTo>
                <a:cubicBezTo>
                  <a:pt x="747521" y="3185310"/>
                  <a:pt x="691229" y="3118349"/>
                  <a:pt x="611790" y="3080535"/>
                </a:cubicBezTo>
                <a:cubicBezTo>
                  <a:pt x="552449" y="3052246"/>
                  <a:pt x="487394" y="3043578"/>
                  <a:pt x="425195" y="3024242"/>
                </a:cubicBezTo>
                <a:cubicBezTo>
                  <a:pt x="275939" y="2977760"/>
                  <a:pt x="140207" y="2883272"/>
                  <a:pt x="63055" y="274487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3810100" y="1038950"/>
            <a:ext cx="4618800" cy="64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3810100" y="1742975"/>
            <a:ext cx="4618800" cy="23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>
            <a:spLocks noGrp="1"/>
          </p:cNvSpPr>
          <p:nvPr>
            <p:ph type="pic" idx="2"/>
          </p:nvPr>
        </p:nvSpPr>
        <p:spPr>
          <a:xfrm>
            <a:off x="-4007" y="535000"/>
            <a:ext cx="3192600" cy="460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14300" dir="2460000" algn="bl" rotWithShape="0">
              <a:schemeClr val="accent1"/>
            </a:outerShdw>
          </a:effectLst>
        </p:spPr>
      </p:sp>
      <p:grpSp>
        <p:nvGrpSpPr>
          <p:cNvPr id="54" name="Google Shape;54;p7"/>
          <p:cNvGrpSpPr/>
          <p:nvPr/>
        </p:nvGrpSpPr>
        <p:grpSpPr>
          <a:xfrm>
            <a:off x="6008196" y="149567"/>
            <a:ext cx="3072107" cy="4940403"/>
            <a:chOff x="6008196" y="149567"/>
            <a:chExt cx="3072107" cy="4940403"/>
          </a:xfrm>
        </p:grpSpPr>
        <p:sp>
          <p:nvSpPr>
            <p:cNvPr id="55" name="Google Shape;55;p7"/>
            <p:cNvSpPr/>
            <p:nvPr/>
          </p:nvSpPr>
          <p:spPr>
            <a:xfrm rot="4495252">
              <a:off x="8460448" y="534937"/>
              <a:ext cx="736273" cy="323015"/>
            </a:xfrm>
            <a:custGeom>
              <a:avLst/>
              <a:gdLst/>
              <a:ahLst/>
              <a:cxnLst/>
              <a:rect l="l" t="t" r="r" b="b"/>
              <a:pathLst>
                <a:path w="736706" h="323205" extrusionOk="0">
                  <a:moveTo>
                    <a:pt x="417134" y="124343"/>
                  </a:moveTo>
                  <a:cubicBezTo>
                    <a:pt x="332171" y="76909"/>
                    <a:pt x="248922" y="19378"/>
                    <a:pt x="151005" y="3090"/>
                  </a:cubicBezTo>
                  <a:cubicBezTo>
                    <a:pt x="126240" y="-1005"/>
                    <a:pt x="99951" y="-2244"/>
                    <a:pt x="76615" y="7091"/>
                  </a:cubicBezTo>
                  <a:cubicBezTo>
                    <a:pt x="52707" y="16616"/>
                    <a:pt x="34038" y="36523"/>
                    <a:pt x="21275" y="58907"/>
                  </a:cubicBezTo>
                  <a:cubicBezTo>
                    <a:pt x="-20540" y="132535"/>
                    <a:pt x="225" y="234643"/>
                    <a:pt x="75282" y="277791"/>
                  </a:cubicBezTo>
                  <a:cubicBezTo>
                    <a:pt x="182533" y="339514"/>
                    <a:pt x="309692" y="293603"/>
                    <a:pt x="424849" y="293127"/>
                  </a:cubicBezTo>
                  <a:cubicBezTo>
                    <a:pt x="505240" y="292746"/>
                    <a:pt x="595632" y="341895"/>
                    <a:pt x="675547" y="315320"/>
                  </a:cubicBezTo>
                  <a:cubicBezTo>
                    <a:pt x="721363" y="299985"/>
                    <a:pt x="755462" y="250931"/>
                    <a:pt x="725268" y="204449"/>
                  </a:cubicBezTo>
                  <a:cubicBezTo>
                    <a:pt x="688501" y="147870"/>
                    <a:pt x="616397" y="187971"/>
                    <a:pt x="564009" y="184637"/>
                  </a:cubicBezTo>
                  <a:cubicBezTo>
                    <a:pt x="525719" y="182160"/>
                    <a:pt x="473998" y="156252"/>
                    <a:pt x="417134" y="12443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7"/>
            <p:cNvSpPr/>
            <p:nvPr/>
          </p:nvSpPr>
          <p:spPr>
            <a:xfrm>
              <a:off x="7919489" y="149567"/>
              <a:ext cx="574713" cy="296501"/>
            </a:xfrm>
            <a:custGeom>
              <a:avLst/>
              <a:gdLst/>
              <a:ahLst/>
              <a:cxnLst/>
              <a:rect l="l" t="t" r="r" b="b"/>
              <a:pathLst>
                <a:path w="574713" h="296501" extrusionOk="0">
                  <a:moveTo>
                    <a:pt x="253834" y="7425"/>
                  </a:moveTo>
                  <a:cubicBezTo>
                    <a:pt x="186874" y="-3434"/>
                    <a:pt x="120484" y="-5720"/>
                    <a:pt x="60572" y="23903"/>
                  </a:cubicBezTo>
                  <a:cubicBezTo>
                    <a:pt x="40379" y="33904"/>
                    <a:pt x="21519" y="48001"/>
                    <a:pt x="10090" y="67432"/>
                  </a:cubicBezTo>
                  <a:cubicBezTo>
                    <a:pt x="-33630" y="142108"/>
                    <a:pt x="75621" y="210879"/>
                    <a:pt x="129724" y="239454"/>
                  </a:cubicBezTo>
                  <a:cubicBezTo>
                    <a:pt x="246691" y="301176"/>
                    <a:pt x="421379" y="333656"/>
                    <a:pt x="524059" y="226405"/>
                  </a:cubicBezTo>
                  <a:cubicBezTo>
                    <a:pt x="703986" y="38572"/>
                    <a:pt x="354514" y="23617"/>
                    <a:pt x="253834" y="74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7"/>
            <p:cNvSpPr/>
            <p:nvPr/>
          </p:nvSpPr>
          <p:spPr>
            <a:xfrm>
              <a:off x="6008196" y="4541205"/>
              <a:ext cx="1468882" cy="548765"/>
            </a:xfrm>
            <a:custGeom>
              <a:avLst/>
              <a:gdLst/>
              <a:ahLst/>
              <a:cxnLst/>
              <a:rect l="l" t="t" r="r" b="b"/>
              <a:pathLst>
                <a:path w="1468882" h="548765" extrusionOk="0">
                  <a:moveTo>
                    <a:pt x="233322" y="510146"/>
                  </a:moveTo>
                  <a:cubicBezTo>
                    <a:pt x="295140" y="542531"/>
                    <a:pt x="367054" y="551770"/>
                    <a:pt x="436681" y="547961"/>
                  </a:cubicBezTo>
                  <a:cubicBezTo>
                    <a:pt x="618037" y="538150"/>
                    <a:pt x="786344" y="445567"/>
                    <a:pt x="967319" y="429850"/>
                  </a:cubicBezTo>
                  <a:cubicBezTo>
                    <a:pt x="1082857" y="419754"/>
                    <a:pt x="1205444" y="440328"/>
                    <a:pt x="1310505" y="391274"/>
                  </a:cubicBezTo>
                  <a:cubicBezTo>
                    <a:pt x="1389086" y="354603"/>
                    <a:pt x="1448522" y="279165"/>
                    <a:pt x="1465762" y="194202"/>
                  </a:cubicBezTo>
                  <a:cubicBezTo>
                    <a:pt x="1469286" y="177057"/>
                    <a:pt x="1471001" y="158674"/>
                    <a:pt x="1464428" y="142386"/>
                  </a:cubicBezTo>
                  <a:cubicBezTo>
                    <a:pt x="1452141" y="112001"/>
                    <a:pt x="1416423" y="99714"/>
                    <a:pt x="1384609" y="91427"/>
                  </a:cubicBezTo>
                  <a:cubicBezTo>
                    <a:pt x="1119147" y="22752"/>
                    <a:pt x="843780" y="-7347"/>
                    <a:pt x="569745" y="1511"/>
                  </a:cubicBezTo>
                  <a:cubicBezTo>
                    <a:pt x="433824" y="5893"/>
                    <a:pt x="-42141" y="-17444"/>
                    <a:pt x="3008" y="209918"/>
                  </a:cubicBezTo>
                  <a:cubicBezTo>
                    <a:pt x="25677" y="323837"/>
                    <a:pt x="131214" y="456616"/>
                    <a:pt x="233132" y="51005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373753"/>
            <a:ext cx="6576000" cy="188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1"/>
          </p:nvPr>
        </p:nvSpPr>
        <p:spPr>
          <a:xfrm>
            <a:off x="1284000" y="3296346"/>
            <a:ext cx="6576000" cy="4734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69" name="Google Shape;69;p11"/>
          <p:cNvGrpSpPr/>
          <p:nvPr/>
        </p:nvGrpSpPr>
        <p:grpSpPr>
          <a:xfrm>
            <a:off x="249373" y="-97629"/>
            <a:ext cx="9040075" cy="5323683"/>
            <a:chOff x="249373" y="-97629"/>
            <a:chExt cx="9040075" cy="5323683"/>
          </a:xfrm>
        </p:grpSpPr>
        <p:sp>
          <p:nvSpPr>
            <p:cNvPr id="70" name="Google Shape;70;p11"/>
            <p:cNvSpPr/>
            <p:nvPr/>
          </p:nvSpPr>
          <p:spPr>
            <a:xfrm rot="5400000">
              <a:off x="8339504" y="3031505"/>
              <a:ext cx="1320546" cy="579345"/>
            </a:xfrm>
            <a:custGeom>
              <a:avLst/>
              <a:gdLst/>
              <a:ahLst/>
              <a:cxnLst/>
              <a:rect l="l" t="t" r="r" b="b"/>
              <a:pathLst>
                <a:path w="736706" h="323205" extrusionOk="0">
                  <a:moveTo>
                    <a:pt x="417134" y="124343"/>
                  </a:moveTo>
                  <a:cubicBezTo>
                    <a:pt x="332171" y="76909"/>
                    <a:pt x="248922" y="19378"/>
                    <a:pt x="151005" y="3090"/>
                  </a:cubicBezTo>
                  <a:cubicBezTo>
                    <a:pt x="126240" y="-1005"/>
                    <a:pt x="99951" y="-2244"/>
                    <a:pt x="76615" y="7091"/>
                  </a:cubicBezTo>
                  <a:cubicBezTo>
                    <a:pt x="52707" y="16616"/>
                    <a:pt x="34038" y="36523"/>
                    <a:pt x="21275" y="58907"/>
                  </a:cubicBezTo>
                  <a:cubicBezTo>
                    <a:pt x="-20540" y="132535"/>
                    <a:pt x="225" y="234643"/>
                    <a:pt x="75282" y="277791"/>
                  </a:cubicBezTo>
                  <a:cubicBezTo>
                    <a:pt x="182533" y="339514"/>
                    <a:pt x="309692" y="293603"/>
                    <a:pt x="424849" y="293127"/>
                  </a:cubicBezTo>
                  <a:cubicBezTo>
                    <a:pt x="505240" y="292746"/>
                    <a:pt x="595632" y="341895"/>
                    <a:pt x="675547" y="315320"/>
                  </a:cubicBezTo>
                  <a:cubicBezTo>
                    <a:pt x="721363" y="299985"/>
                    <a:pt x="755462" y="250931"/>
                    <a:pt x="725268" y="204449"/>
                  </a:cubicBezTo>
                  <a:cubicBezTo>
                    <a:pt x="688501" y="147870"/>
                    <a:pt x="616397" y="187971"/>
                    <a:pt x="564009" y="184637"/>
                  </a:cubicBezTo>
                  <a:cubicBezTo>
                    <a:pt x="525719" y="182160"/>
                    <a:pt x="473998" y="156252"/>
                    <a:pt x="417134" y="12443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1"/>
            <p:cNvSpPr/>
            <p:nvPr/>
          </p:nvSpPr>
          <p:spPr>
            <a:xfrm rot="-5400000">
              <a:off x="-18806" y="1216321"/>
              <a:ext cx="918104" cy="381745"/>
            </a:xfrm>
            <a:custGeom>
              <a:avLst/>
              <a:gdLst/>
              <a:ahLst/>
              <a:cxnLst/>
              <a:rect l="l" t="t" r="r" b="b"/>
              <a:pathLst>
                <a:path w="574713" h="296501" extrusionOk="0">
                  <a:moveTo>
                    <a:pt x="253834" y="7425"/>
                  </a:moveTo>
                  <a:cubicBezTo>
                    <a:pt x="186874" y="-3434"/>
                    <a:pt x="120484" y="-5720"/>
                    <a:pt x="60572" y="23903"/>
                  </a:cubicBezTo>
                  <a:cubicBezTo>
                    <a:pt x="40379" y="33904"/>
                    <a:pt x="21519" y="48001"/>
                    <a:pt x="10090" y="67432"/>
                  </a:cubicBezTo>
                  <a:cubicBezTo>
                    <a:pt x="-33630" y="142108"/>
                    <a:pt x="75621" y="210879"/>
                    <a:pt x="129724" y="239454"/>
                  </a:cubicBezTo>
                  <a:cubicBezTo>
                    <a:pt x="246691" y="301176"/>
                    <a:pt x="421379" y="333656"/>
                    <a:pt x="524059" y="226405"/>
                  </a:cubicBezTo>
                  <a:cubicBezTo>
                    <a:pt x="703986" y="38572"/>
                    <a:pt x="354514" y="23617"/>
                    <a:pt x="253834" y="74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1"/>
            <p:cNvSpPr/>
            <p:nvPr/>
          </p:nvSpPr>
          <p:spPr>
            <a:xfrm>
              <a:off x="338626" y="-97629"/>
              <a:ext cx="1957285" cy="978174"/>
            </a:xfrm>
            <a:custGeom>
              <a:avLst/>
              <a:gdLst/>
              <a:ahLst/>
              <a:cxnLst/>
              <a:rect l="l" t="t" r="r" b="b"/>
              <a:pathLst>
                <a:path w="1468882" h="548765" extrusionOk="0">
                  <a:moveTo>
                    <a:pt x="233322" y="510146"/>
                  </a:moveTo>
                  <a:cubicBezTo>
                    <a:pt x="295140" y="542531"/>
                    <a:pt x="367054" y="551770"/>
                    <a:pt x="436681" y="547961"/>
                  </a:cubicBezTo>
                  <a:cubicBezTo>
                    <a:pt x="618037" y="538150"/>
                    <a:pt x="786344" y="445567"/>
                    <a:pt x="967319" y="429850"/>
                  </a:cubicBezTo>
                  <a:cubicBezTo>
                    <a:pt x="1082857" y="419754"/>
                    <a:pt x="1205444" y="440328"/>
                    <a:pt x="1310505" y="391274"/>
                  </a:cubicBezTo>
                  <a:cubicBezTo>
                    <a:pt x="1389086" y="354603"/>
                    <a:pt x="1448522" y="279165"/>
                    <a:pt x="1465762" y="194202"/>
                  </a:cubicBezTo>
                  <a:cubicBezTo>
                    <a:pt x="1469286" y="177057"/>
                    <a:pt x="1471001" y="158674"/>
                    <a:pt x="1464428" y="142386"/>
                  </a:cubicBezTo>
                  <a:cubicBezTo>
                    <a:pt x="1452141" y="112001"/>
                    <a:pt x="1416423" y="99714"/>
                    <a:pt x="1384609" y="91427"/>
                  </a:cubicBezTo>
                  <a:cubicBezTo>
                    <a:pt x="1119147" y="22752"/>
                    <a:pt x="843780" y="-7347"/>
                    <a:pt x="569745" y="1511"/>
                  </a:cubicBezTo>
                  <a:cubicBezTo>
                    <a:pt x="433824" y="5893"/>
                    <a:pt x="-42141" y="-17444"/>
                    <a:pt x="3008" y="209918"/>
                  </a:cubicBezTo>
                  <a:cubicBezTo>
                    <a:pt x="25677" y="323837"/>
                    <a:pt x="131214" y="456616"/>
                    <a:pt x="233132" y="51005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1"/>
            <p:cNvSpPr/>
            <p:nvPr/>
          </p:nvSpPr>
          <p:spPr>
            <a:xfrm>
              <a:off x="4468611" y="4728720"/>
              <a:ext cx="908009" cy="497335"/>
            </a:xfrm>
            <a:custGeom>
              <a:avLst/>
              <a:gdLst/>
              <a:ahLst/>
              <a:cxnLst/>
              <a:rect l="l" t="t" r="r" b="b"/>
              <a:pathLst>
                <a:path w="908009" h="497335" extrusionOk="0">
                  <a:moveTo>
                    <a:pt x="238738" y="39616"/>
                  </a:moveTo>
                  <a:cubicBezTo>
                    <a:pt x="355990" y="-10486"/>
                    <a:pt x="490864" y="-10295"/>
                    <a:pt x="613451" y="24661"/>
                  </a:cubicBezTo>
                  <a:cubicBezTo>
                    <a:pt x="737085" y="59904"/>
                    <a:pt x="857958" y="138771"/>
                    <a:pt x="899963" y="260405"/>
                  </a:cubicBezTo>
                  <a:cubicBezTo>
                    <a:pt x="906631" y="279646"/>
                    <a:pt x="911107" y="300696"/>
                    <a:pt x="905392" y="320222"/>
                  </a:cubicBezTo>
                  <a:cubicBezTo>
                    <a:pt x="897391" y="347749"/>
                    <a:pt x="871293" y="365561"/>
                    <a:pt x="846242" y="379658"/>
                  </a:cubicBezTo>
                  <a:cubicBezTo>
                    <a:pt x="705939" y="458334"/>
                    <a:pt x="543157" y="489005"/>
                    <a:pt x="382374" y="496054"/>
                  </a:cubicBezTo>
                  <a:cubicBezTo>
                    <a:pt x="269694" y="501007"/>
                    <a:pt x="35664" y="498625"/>
                    <a:pt x="3660" y="354417"/>
                  </a:cubicBezTo>
                  <a:cubicBezTo>
                    <a:pt x="-26058" y="220400"/>
                    <a:pt x="131772" y="85431"/>
                    <a:pt x="238642" y="3971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ga"/>
              <a:buNone/>
              <a:defRPr sz="3000" b="1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ga"/>
              <a:buNone/>
              <a:defRPr sz="3000" b="1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ga"/>
              <a:buNone/>
              <a:defRPr sz="3000" b="1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ga"/>
              <a:buNone/>
              <a:defRPr sz="3000" b="1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ga"/>
              <a:buNone/>
              <a:defRPr sz="3000" b="1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ga"/>
              <a:buNone/>
              <a:defRPr sz="3000" b="1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ga"/>
              <a:buNone/>
              <a:defRPr sz="3000" b="1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ga"/>
              <a:buNone/>
              <a:defRPr sz="3000" b="1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ga"/>
              <a:buNone/>
              <a:defRPr sz="3000" b="1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2" r:id="rId11"/>
    <p:sldLayoutId id="2147483665" r:id="rId12"/>
    <p:sldLayoutId id="2147483667" r:id="rId13"/>
    <p:sldLayoutId id="2147483668" r:id="rId14"/>
    <p:sldLayoutId id="2147483669" r:id="rId15"/>
    <p:sldLayoutId id="2147483670" r:id="rId16"/>
    <p:sldLayoutId id="2147483671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/>
          <p:nvPr/>
        </p:nvSpPr>
        <p:spPr>
          <a:xfrm>
            <a:off x="5637230" y="791660"/>
            <a:ext cx="3708934" cy="3614024"/>
          </a:xfrm>
          <a:custGeom>
            <a:avLst/>
            <a:gdLst/>
            <a:ahLst/>
            <a:cxnLst/>
            <a:rect l="l" t="t" r="r" b="b"/>
            <a:pathLst>
              <a:path w="3708934" h="3614024" extrusionOk="0">
                <a:moveTo>
                  <a:pt x="63055" y="2744588"/>
                </a:moveTo>
                <a:cubicBezTo>
                  <a:pt x="-25337" y="2585902"/>
                  <a:pt x="-23242" y="2375399"/>
                  <a:pt x="84867" y="2229381"/>
                </a:cubicBezTo>
                <a:cubicBezTo>
                  <a:pt x="169449" y="2115176"/>
                  <a:pt x="305276" y="2049739"/>
                  <a:pt x="399669" y="1943631"/>
                </a:cubicBezTo>
                <a:cubicBezTo>
                  <a:pt x="540924" y="1784945"/>
                  <a:pt x="572071" y="1555487"/>
                  <a:pt x="557117" y="1343556"/>
                </a:cubicBezTo>
                <a:cubicBezTo>
                  <a:pt x="542162" y="1131625"/>
                  <a:pt x="487870" y="923122"/>
                  <a:pt x="484536" y="710620"/>
                </a:cubicBezTo>
                <a:cubicBezTo>
                  <a:pt x="481203" y="498117"/>
                  <a:pt x="539400" y="269326"/>
                  <a:pt x="704754" y="135881"/>
                </a:cubicBezTo>
                <a:cubicBezTo>
                  <a:pt x="778763" y="76064"/>
                  <a:pt x="869442" y="39583"/>
                  <a:pt x="962024" y="17676"/>
                </a:cubicBezTo>
                <a:cubicBezTo>
                  <a:pt x="1031557" y="1198"/>
                  <a:pt x="1104709" y="-7470"/>
                  <a:pt x="1174432" y="8341"/>
                </a:cubicBezTo>
                <a:cubicBezTo>
                  <a:pt x="1288160" y="34059"/>
                  <a:pt x="1376838" y="119689"/>
                  <a:pt x="1473422" y="185125"/>
                </a:cubicBezTo>
                <a:cubicBezTo>
                  <a:pt x="1684686" y="328096"/>
                  <a:pt x="1956435" y="378292"/>
                  <a:pt x="2204846" y="320285"/>
                </a:cubicBezTo>
                <a:cubicBezTo>
                  <a:pt x="2441448" y="265040"/>
                  <a:pt x="2652140" y="118165"/>
                  <a:pt x="2892837" y="85113"/>
                </a:cubicBezTo>
                <a:cubicBezTo>
                  <a:pt x="3038856" y="65015"/>
                  <a:pt x="3190684" y="89304"/>
                  <a:pt x="3323272" y="153788"/>
                </a:cubicBezTo>
                <a:cubicBezTo>
                  <a:pt x="3425380" y="203413"/>
                  <a:pt x="3517201" y="278185"/>
                  <a:pt x="3574923" y="375911"/>
                </a:cubicBezTo>
                <a:cubicBezTo>
                  <a:pt x="3631406" y="471638"/>
                  <a:pt x="3652646" y="583747"/>
                  <a:pt x="3667791" y="693856"/>
                </a:cubicBezTo>
                <a:cubicBezTo>
                  <a:pt x="3712844" y="1022278"/>
                  <a:pt x="3712178" y="1355081"/>
                  <a:pt x="3705796" y="1686456"/>
                </a:cubicBezTo>
                <a:cubicBezTo>
                  <a:pt x="3695033" y="2243002"/>
                  <a:pt x="3656361" y="2834981"/>
                  <a:pt x="3330130" y="3286085"/>
                </a:cubicBezTo>
                <a:cubicBezTo>
                  <a:pt x="3256406" y="3388097"/>
                  <a:pt x="3166586" y="3482299"/>
                  <a:pt x="3053333" y="3537164"/>
                </a:cubicBezTo>
                <a:cubicBezTo>
                  <a:pt x="2940367" y="3591932"/>
                  <a:pt x="2811875" y="3604124"/>
                  <a:pt x="2686431" y="3609744"/>
                </a:cubicBezTo>
                <a:cubicBezTo>
                  <a:pt x="2286762" y="3627651"/>
                  <a:pt x="1886235" y="3587837"/>
                  <a:pt x="1492186" y="3518971"/>
                </a:cubicBezTo>
                <a:cubicBezTo>
                  <a:pt x="1247203" y="3476108"/>
                  <a:pt x="991171" y="3415434"/>
                  <a:pt x="810387" y="3244651"/>
                </a:cubicBezTo>
                <a:cubicBezTo>
                  <a:pt x="747521" y="3185310"/>
                  <a:pt x="691229" y="3118349"/>
                  <a:pt x="611790" y="3080535"/>
                </a:cubicBezTo>
                <a:cubicBezTo>
                  <a:pt x="552449" y="3052246"/>
                  <a:pt x="487394" y="3043578"/>
                  <a:pt x="425195" y="3024242"/>
                </a:cubicBezTo>
                <a:cubicBezTo>
                  <a:pt x="275939" y="2977760"/>
                  <a:pt x="140207" y="2883272"/>
                  <a:pt x="63055" y="274487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9"/>
          <p:cNvSpPr txBox="1">
            <a:spLocks noGrp="1"/>
          </p:cNvSpPr>
          <p:nvPr>
            <p:ph type="ctrTitle"/>
          </p:nvPr>
        </p:nvSpPr>
        <p:spPr>
          <a:xfrm>
            <a:off x="730267" y="1352080"/>
            <a:ext cx="5032500" cy="255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00" dirty="0" err="1"/>
              <a:t>Adids</a:t>
            </a:r>
            <a:r>
              <a:rPr lang="en-US" sz="6300" dirty="0"/>
              <a:t> SHOE BRAND</a:t>
            </a:r>
            <a:br>
              <a:rPr lang="en-US" sz="6000" dirty="0"/>
            </a:br>
            <a:r>
              <a:rPr lang="en-US" sz="3000" dirty="0">
                <a:solidFill>
                  <a:schemeClr val="accent2"/>
                </a:solidFill>
              </a:rPr>
              <a:t>Quality, Comfort and Style</a:t>
            </a:r>
            <a:br>
              <a:rPr lang="en-US" sz="3000" dirty="0">
                <a:solidFill>
                  <a:schemeClr val="accent2"/>
                </a:solidFill>
              </a:rPr>
            </a:br>
            <a:endParaRPr lang="en-US" sz="3000" dirty="0">
              <a:solidFill>
                <a:schemeClr val="accent2"/>
              </a:solidFill>
            </a:endParaRPr>
          </a:p>
        </p:txBody>
      </p:sp>
      <p:grpSp>
        <p:nvGrpSpPr>
          <p:cNvPr id="262" name="Google Shape;262;p29"/>
          <p:cNvGrpSpPr/>
          <p:nvPr/>
        </p:nvGrpSpPr>
        <p:grpSpPr>
          <a:xfrm>
            <a:off x="6005552" y="1343802"/>
            <a:ext cx="3097827" cy="2456028"/>
            <a:chOff x="5853152" y="1343802"/>
            <a:chExt cx="3097827" cy="2456028"/>
          </a:xfrm>
        </p:grpSpPr>
        <p:sp>
          <p:nvSpPr>
            <p:cNvPr id="263" name="Google Shape;263;p29"/>
            <p:cNvSpPr/>
            <p:nvPr/>
          </p:nvSpPr>
          <p:spPr>
            <a:xfrm>
              <a:off x="5864867" y="1352080"/>
              <a:ext cx="3086112" cy="2432677"/>
            </a:xfrm>
            <a:custGeom>
              <a:avLst/>
              <a:gdLst/>
              <a:ahLst/>
              <a:cxnLst/>
              <a:rect l="l" t="t" r="r" b="b"/>
              <a:pathLst>
                <a:path w="2649023" h="2088135" extrusionOk="0">
                  <a:moveTo>
                    <a:pt x="1071302" y="142697"/>
                  </a:moveTo>
                  <a:cubicBezTo>
                    <a:pt x="1022820" y="208419"/>
                    <a:pt x="989577" y="283952"/>
                    <a:pt x="948429" y="354533"/>
                  </a:cubicBezTo>
                  <a:cubicBezTo>
                    <a:pt x="887946" y="458165"/>
                    <a:pt x="810412" y="550843"/>
                    <a:pt x="744880" y="651332"/>
                  </a:cubicBezTo>
                  <a:cubicBezTo>
                    <a:pt x="647916" y="799827"/>
                    <a:pt x="632961" y="991088"/>
                    <a:pt x="545331" y="1145203"/>
                  </a:cubicBezTo>
                  <a:cubicBezTo>
                    <a:pt x="457701" y="1299413"/>
                    <a:pt x="293109" y="1420380"/>
                    <a:pt x="140900" y="1511439"/>
                  </a:cubicBezTo>
                  <a:cubicBezTo>
                    <a:pt x="91941" y="1540681"/>
                    <a:pt x="35458" y="1567541"/>
                    <a:pt x="12408" y="1619643"/>
                  </a:cubicBezTo>
                  <a:cubicBezTo>
                    <a:pt x="-642" y="1649075"/>
                    <a:pt x="-737" y="1682318"/>
                    <a:pt x="501" y="1714512"/>
                  </a:cubicBezTo>
                  <a:cubicBezTo>
                    <a:pt x="3454" y="1793284"/>
                    <a:pt x="13074" y="1871865"/>
                    <a:pt x="29172" y="1949113"/>
                  </a:cubicBezTo>
                  <a:cubicBezTo>
                    <a:pt x="33744" y="1970830"/>
                    <a:pt x="38982" y="1993023"/>
                    <a:pt x="51079" y="2011692"/>
                  </a:cubicBezTo>
                  <a:cubicBezTo>
                    <a:pt x="71177" y="2042648"/>
                    <a:pt x="107086" y="2059508"/>
                    <a:pt x="142424" y="2069890"/>
                  </a:cubicBezTo>
                  <a:cubicBezTo>
                    <a:pt x="265487" y="2105895"/>
                    <a:pt x="397218" y="2081606"/>
                    <a:pt x="523138" y="2057031"/>
                  </a:cubicBezTo>
                  <a:cubicBezTo>
                    <a:pt x="603529" y="2041315"/>
                    <a:pt x="683920" y="2025694"/>
                    <a:pt x="764406" y="2009978"/>
                  </a:cubicBezTo>
                  <a:cubicBezTo>
                    <a:pt x="842226" y="1994833"/>
                    <a:pt x="920521" y="1979498"/>
                    <a:pt x="995102" y="1952447"/>
                  </a:cubicBezTo>
                  <a:cubicBezTo>
                    <a:pt x="1077588" y="1922443"/>
                    <a:pt x="1154265" y="1878533"/>
                    <a:pt x="1234179" y="1842242"/>
                  </a:cubicBezTo>
                  <a:cubicBezTo>
                    <a:pt x="1332477" y="1797665"/>
                    <a:pt x="1435633" y="1764804"/>
                    <a:pt x="1537170" y="1728133"/>
                  </a:cubicBezTo>
                  <a:cubicBezTo>
                    <a:pt x="1780248" y="1640312"/>
                    <a:pt x="2014753" y="1530394"/>
                    <a:pt x="2248783" y="1420761"/>
                  </a:cubicBezTo>
                  <a:cubicBezTo>
                    <a:pt x="2342223" y="1376946"/>
                    <a:pt x="2435568" y="1333227"/>
                    <a:pt x="2529008" y="1289412"/>
                  </a:cubicBezTo>
                  <a:cubicBezTo>
                    <a:pt x="2580252" y="1265408"/>
                    <a:pt x="2637784" y="1233500"/>
                    <a:pt x="2647594" y="1177779"/>
                  </a:cubicBezTo>
                  <a:cubicBezTo>
                    <a:pt x="2658453" y="1115866"/>
                    <a:pt x="2604827" y="1064050"/>
                    <a:pt x="2575776" y="1008329"/>
                  </a:cubicBezTo>
                  <a:cubicBezTo>
                    <a:pt x="2546058" y="951464"/>
                    <a:pt x="2541200" y="884218"/>
                    <a:pt x="2512149" y="826973"/>
                  </a:cubicBezTo>
                  <a:cubicBezTo>
                    <a:pt x="2478811" y="761250"/>
                    <a:pt x="2416994" y="714863"/>
                    <a:pt x="2375560" y="653903"/>
                  </a:cubicBezTo>
                  <a:cubicBezTo>
                    <a:pt x="2346033" y="610469"/>
                    <a:pt x="2327554" y="560654"/>
                    <a:pt x="2309362" y="511409"/>
                  </a:cubicBezTo>
                  <a:cubicBezTo>
                    <a:pt x="2283168" y="440639"/>
                    <a:pt x="2256974" y="369868"/>
                    <a:pt x="2230876" y="299097"/>
                  </a:cubicBezTo>
                  <a:cubicBezTo>
                    <a:pt x="2207444" y="235661"/>
                    <a:pt x="2183251" y="170986"/>
                    <a:pt x="2140388" y="118789"/>
                  </a:cubicBezTo>
                  <a:cubicBezTo>
                    <a:pt x="2097526" y="66497"/>
                    <a:pt x="2031708" y="28111"/>
                    <a:pt x="1964556" y="35731"/>
                  </a:cubicBezTo>
                  <a:cubicBezTo>
                    <a:pt x="1880927" y="45351"/>
                    <a:pt x="1805299" y="122885"/>
                    <a:pt x="1724717" y="98596"/>
                  </a:cubicBezTo>
                  <a:cubicBezTo>
                    <a:pt x="1704619" y="92500"/>
                    <a:pt x="1686998" y="80498"/>
                    <a:pt x="1668710" y="70116"/>
                  </a:cubicBezTo>
                  <a:cubicBezTo>
                    <a:pt x="1487735" y="-32563"/>
                    <a:pt x="1201699" y="-33706"/>
                    <a:pt x="1071683" y="1425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29"/>
            <p:cNvSpPr/>
            <p:nvPr/>
          </p:nvSpPr>
          <p:spPr>
            <a:xfrm>
              <a:off x="5865134" y="1519187"/>
              <a:ext cx="2140786" cy="2000592"/>
            </a:xfrm>
            <a:custGeom>
              <a:avLst/>
              <a:gdLst/>
              <a:ahLst/>
              <a:cxnLst/>
              <a:rect l="l" t="t" r="r" b="b"/>
              <a:pathLst>
                <a:path w="1838216" h="1717836" extrusionOk="0">
                  <a:moveTo>
                    <a:pt x="27990" y="1679418"/>
                  </a:moveTo>
                  <a:cubicBezTo>
                    <a:pt x="94475" y="1593312"/>
                    <a:pt x="240398" y="1586645"/>
                    <a:pt x="314502" y="1666178"/>
                  </a:cubicBezTo>
                  <a:cubicBezTo>
                    <a:pt x="330219" y="1683037"/>
                    <a:pt x="343744" y="1703612"/>
                    <a:pt x="364985" y="1712660"/>
                  </a:cubicBezTo>
                  <a:cubicBezTo>
                    <a:pt x="386321" y="1721709"/>
                    <a:pt x="410705" y="1717232"/>
                    <a:pt x="433184" y="1711803"/>
                  </a:cubicBezTo>
                  <a:cubicBezTo>
                    <a:pt x="478999" y="1700754"/>
                    <a:pt x="524052" y="1686467"/>
                    <a:pt x="567867" y="1669131"/>
                  </a:cubicBezTo>
                  <a:cubicBezTo>
                    <a:pt x="577297" y="1665416"/>
                    <a:pt x="586822" y="1661321"/>
                    <a:pt x="593871" y="1654082"/>
                  </a:cubicBezTo>
                  <a:cubicBezTo>
                    <a:pt x="603681" y="1643890"/>
                    <a:pt x="606729" y="1629317"/>
                    <a:pt x="609777" y="1615601"/>
                  </a:cubicBezTo>
                  <a:cubicBezTo>
                    <a:pt x="631304" y="1518827"/>
                    <a:pt x="672071" y="1424910"/>
                    <a:pt x="738174" y="1350996"/>
                  </a:cubicBezTo>
                  <a:cubicBezTo>
                    <a:pt x="853046" y="1222599"/>
                    <a:pt x="1027449" y="1169545"/>
                    <a:pt x="1190136" y="1112585"/>
                  </a:cubicBezTo>
                  <a:cubicBezTo>
                    <a:pt x="1352727" y="1055626"/>
                    <a:pt x="1524273" y="978854"/>
                    <a:pt x="1607140" y="827693"/>
                  </a:cubicBezTo>
                  <a:cubicBezTo>
                    <a:pt x="1542656" y="804737"/>
                    <a:pt x="1490554" y="749492"/>
                    <a:pt x="1471314" y="683770"/>
                  </a:cubicBezTo>
                  <a:cubicBezTo>
                    <a:pt x="1462170" y="652528"/>
                    <a:pt x="1460455" y="617380"/>
                    <a:pt x="1475505" y="588520"/>
                  </a:cubicBezTo>
                  <a:cubicBezTo>
                    <a:pt x="1486077" y="568232"/>
                    <a:pt x="1503794" y="552706"/>
                    <a:pt x="1521129" y="537752"/>
                  </a:cubicBezTo>
                  <a:lnTo>
                    <a:pt x="1666767" y="412212"/>
                  </a:lnTo>
                  <a:cubicBezTo>
                    <a:pt x="1681721" y="441168"/>
                    <a:pt x="1719249" y="452312"/>
                    <a:pt x="1751349" y="446597"/>
                  </a:cubicBezTo>
                  <a:cubicBezTo>
                    <a:pt x="1783448" y="440882"/>
                    <a:pt x="1811356" y="421928"/>
                    <a:pt x="1838217" y="403544"/>
                  </a:cubicBezTo>
                  <a:cubicBezTo>
                    <a:pt x="1804403" y="412307"/>
                    <a:pt x="1769446" y="386685"/>
                    <a:pt x="1755349" y="354776"/>
                  </a:cubicBezTo>
                  <a:cubicBezTo>
                    <a:pt x="1741252" y="322868"/>
                    <a:pt x="1742871" y="286482"/>
                    <a:pt x="1744776" y="251716"/>
                  </a:cubicBezTo>
                  <a:cubicBezTo>
                    <a:pt x="1748396" y="185898"/>
                    <a:pt x="1751920" y="119985"/>
                    <a:pt x="1755540" y="54167"/>
                  </a:cubicBezTo>
                  <a:cubicBezTo>
                    <a:pt x="1755921" y="46643"/>
                    <a:pt x="1756302" y="39023"/>
                    <a:pt x="1754587" y="31688"/>
                  </a:cubicBezTo>
                  <a:cubicBezTo>
                    <a:pt x="1746396" y="-2411"/>
                    <a:pt x="1696294" y="-8793"/>
                    <a:pt x="1667624" y="11590"/>
                  </a:cubicBezTo>
                  <a:cubicBezTo>
                    <a:pt x="1639049" y="31974"/>
                    <a:pt x="1625809" y="66931"/>
                    <a:pt x="1609807" y="98268"/>
                  </a:cubicBezTo>
                  <a:cubicBezTo>
                    <a:pt x="1549228" y="216949"/>
                    <a:pt x="1407972" y="304770"/>
                    <a:pt x="1281957" y="261717"/>
                  </a:cubicBezTo>
                  <a:cubicBezTo>
                    <a:pt x="1267479" y="256764"/>
                    <a:pt x="1253001" y="250192"/>
                    <a:pt x="1237665" y="250668"/>
                  </a:cubicBezTo>
                  <a:cubicBezTo>
                    <a:pt x="1222330" y="251144"/>
                    <a:pt x="1205947" y="262003"/>
                    <a:pt x="1205661" y="277338"/>
                  </a:cubicBezTo>
                  <a:cubicBezTo>
                    <a:pt x="1233665" y="287053"/>
                    <a:pt x="1256239" y="311057"/>
                    <a:pt x="1264431" y="339536"/>
                  </a:cubicBezTo>
                  <a:cubicBezTo>
                    <a:pt x="1237761" y="350871"/>
                    <a:pt x="1202994" y="333821"/>
                    <a:pt x="1195755" y="305723"/>
                  </a:cubicBezTo>
                  <a:cubicBezTo>
                    <a:pt x="1169276" y="323630"/>
                    <a:pt x="1142892" y="341632"/>
                    <a:pt x="1116412" y="359539"/>
                  </a:cubicBezTo>
                  <a:cubicBezTo>
                    <a:pt x="1155465" y="394591"/>
                    <a:pt x="1194517" y="429643"/>
                    <a:pt x="1233665" y="464695"/>
                  </a:cubicBezTo>
                  <a:cubicBezTo>
                    <a:pt x="1271098" y="498318"/>
                    <a:pt x="1309198" y="532608"/>
                    <a:pt x="1334725" y="576042"/>
                  </a:cubicBezTo>
                  <a:cubicBezTo>
                    <a:pt x="1391780" y="673197"/>
                    <a:pt x="1375683" y="795022"/>
                    <a:pt x="1356537" y="906083"/>
                  </a:cubicBezTo>
                  <a:cubicBezTo>
                    <a:pt x="1353299" y="924847"/>
                    <a:pt x="1349489" y="944755"/>
                    <a:pt x="1336630" y="958757"/>
                  </a:cubicBezTo>
                  <a:cubicBezTo>
                    <a:pt x="1326724" y="969615"/>
                    <a:pt x="1312722" y="975520"/>
                    <a:pt x="1299102" y="981140"/>
                  </a:cubicBezTo>
                  <a:cubicBezTo>
                    <a:pt x="1243571" y="1004095"/>
                    <a:pt x="1188040" y="1027051"/>
                    <a:pt x="1132224" y="1049435"/>
                  </a:cubicBezTo>
                  <a:cubicBezTo>
                    <a:pt x="940009" y="1126301"/>
                    <a:pt x="744651" y="1195453"/>
                    <a:pt x="546912" y="1256699"/>
                  </a:cubicBezTo>
                  <a:cubicBezTo>
                    <a:pt x="445471" y="1288131"/>
                    <a:pt x="343268" y="1317468"/>
                    <a:pt x="240588" y="1344710"/>
                  </a:cubicBezTo>
                  <a:cubicBezTo>
                    <a:pt x="173151" y="1362617"/>
                    <a:pt x="97523" y="1367855"/>
                    <a:pt x="53232" y="1426910"/>
                  </a:cubicBezTo>
                  <a:cubicBezTo>
                    <a:pt x="-1061" y="1499300"/>
                    <a:pt x="-21063" y="1598837"/>
                    <a:pt x="27800" y="16797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29"/>
            <p:cNvSpPr/>
            <p:nvPr/>
          </p:nvSpPr>
          <p:spPr>
            <a:xfrm>
              <a:off x="5853152" y="1343802"/>
              <a:ext cx="3084759" cy="2446051"/>
            </a:xfrm>
            <a:custGeom>
              <a:avLst/>
              <a:gdLst/>
              <a:ahLst/>
              <a:cxnLst/>
              <a:rect l="l" t="t" r="r" b="b"/>
              <a:pathLst>
                <a:path w="2648771" h="2100336" extrusionOk="0">
                  <a:moveTo>
                    <a:pt x="1627810" y="1715238"/>
                  </a:moveTo>
                  <a:cubicBezTo>
                    <a:pt x="1631525" y="1715810"/>
                    <a:pt x="1635144" y="1714381"/>
                    <a:pt x="1638668" y="1713048"/>
                  </a:cubicBezTo>
                  <a:cubicBezTo>
                    <a:pt x="1663529" y="1703046"/>
                    <a:pt x="1688389" y="1693045"/>
                    <a:pt x="1713249" y="1683044"/>
                  </a:cubicBezTo>
                  <a:cubicBezTo>
                    <a:pt x="1716488" y="1681711"/>
                    <a:pt x="1720012" y="1680091"/>
                    <a:pt x="1721345" y="1676853"/>
                  </a:cubicBezTo>
                  <a:cubicBezTo>
                    <a:pt x="1723631" y="1671138"/>
                    <a:pt x="1717250" y="1663708"/>
                    <a:pt x="1721155" y="1658946"/>
                  </a:cubicBezTo>
                  <a:cubicBezTo>
                    <a:pt x="1722298" y="1657517"/>
                    <a:pt x="1724012" y="1656850"/>
                    <a:pt x="1725727" y="1656183"/>
                  </a:cubicBezTo>
                  <a:lnTo>
                    <a:pt x="1782305" y="1633895"/>
                  </a:lnTo>
                  <a:cubicBezTo>
                    <a:pt x="1782020" y="1638372"/>
                    <a:pt x="1786401" y="1641991"/>
                    <a:pt x="1790783" y="1642563"/>
                  </a:cubicBezTo>
                  <a:cubicBezTo>
                    <a:pt x="1795259" y="1643134"/>
                    <a:pt x="1799546" y="1641420"/>
                    <a:pt x="1803737" y="1639705"/>
                  </a:cubicBezTo>
                  <a:cubicBezTo>
                    <a:pt x="1824787" y="1631228"/>
                    <a:pt x="1845837" y="1622751"/>
                    <a:pt x="1866887" y="1614273"/>
                  </a:cubicBezTo>
                  <a:cubicBezTo>
                    <a:pt x="1869935" y="1613035"/>
                    <a:pt x="1873174" y="1611702"/>
                    <a:pt x="1875555" y="1609416"/>
                  </a:cubicBezTo>
                  <a:cubicBezTo>
                    <a:pt x="1880032" y="1605130"/>
                    <a:pt x="1882127" y="1600177"/>
                    <a:pt x="1878603" y="1595033"/>
                  </a:cubicBezTo>
                  <a:lnTo>
                    <a:pt x="1881556" y="1593223"/>
                  </a:lnTo>
                  <a:cubicBezTo>
                    <a:pt x="1934610" y="1568554"/>
                    <a:pt x="1987474" y="1543312"/>
                    <a:pt x="2040147" y="1517785"/>
                  </a:cubicBezTo>
                  <a:cubicBezTo>
                    <a:pt x="2056149" y="1520738"/>
                    <a:pt x="2074056" y="1515404"/>
                    <a:pt x="2083676" y="1502069"/>
                  </a:cubicBezTo>
                  <a:cubicBezTo>
                    <a:pt x="2085200" y="1499878"/>
                    <a:pt x="2086343" y="1497497"/>
                    <a:pt x="2087105" y="1494925"/>
                  </a:cubicBezTo>
                  <a:cubicBezTo>
                    <a:pt x="2102155" y="1487496"/>
                    <a:pt x="2117300" y="1480066"/>
                    <a:pt x="2132349" y="1472637"/>
                  </a:cubicBezTo>
                  <a:cubicBezTo>
                    <a:pt x="2154638" y="1476828"/>
                    <a:pt x="2178926" y="1470541"/>
                    <a:pt x="2195500" y="1455015"/>
                  </a:cubicBezTo>
                  <a:cubicBezTo>
                    <a:pt x="2193595" y="1451015"/>
                    <a:pt x="2192928" y="1446538"/>
                    <a:pt x="2193309" y="1442157"/>
                  </a:cubicBezTo>
                  <a:cubicBezTo>
                    <a:pt x="2206358" y="1435585"/>
                    <a:pt x="2219312" y="1429012"/>
                    <a:pt x="2232362" y="1422440"/>
                  </a:cubicBezTo>
                  <a:cubicBezTo>
                    <a:pt x="2237124" y="1425393"/>
                    <a:pt x="2241029" y="1429774"/>
                    <a:pt x="2242934" y="1435108"/>
                  </a:cubicBezTo>
                  <a:cubicBezTo>
                    <a:pt x="2258270" y="1429012"/>
                    <a:pt x="2273700" y="1422916"/>
                    <a:pt x="2289035" y="1416820"/>
                  </a:cubicBezTo>
                  <a:cubicBezTo>
                    <a:pt x="2283320" y="1409296"/>
                    <a:pt x="2285606" y="1399675"/>
                    <a:pt x="2291607" y="1392246"/>
                  </a:cubicBezTo>
                  <a:cubicBezTo>
                    <a:pt x="2299608" y="1388150"/>
                    <a:pt x="2307609" y="1384054"/>
                    <a:pt x="2315610" y="1379958"/>
                  </a:cubicBezTo>
                  <a:cubicBezTo>
                    <a:pt x="2330088" y="1378720"/>
                    <a:pt x="2344947" y="1383197"/>
                    <a:pt x="2359616" y="1382911"/>
                  </a:cubicBezTo>
                  <a:cubicBezTo>
                    <a:pt x="2391715" y="1382245"/>
                    <a:pt x="2421147" y="1355479"/>
                    <a:pt x="2424862" y="1323571"/>
                  </a:cubicBezTo>
                  <a:cubicBezTo>
                    <a:pt x="2437149" y="1318522"/>
                    <a:pt x="2449436" y="1313569"/>
                    <a:pt x="2461724" y="1308521"/>
                  </a:cubicBezTo>
                  <a:cubicBezTo>
                    <a:pt x="2521541" y="1311379"/>
                    <a:pt x="2581453" y="1277565"/>
                    <a:pt x="2610123" y="1224987"/>
                  </a:cubicBezTo>
                  <a:cubicBezTo>
                    <a:pt x="2620315" y="1219367"/>
                    <a:pt x="2630316" y="1213176"/>
                    <a:pt x="2637460" y="1204032"/>
                  </a:cubicBezTo>
                  <a:cubicBezTo>
                    <a:pt x="2662225" y="1172409"/>
                    <a:pt x="2641556" y="1126879"/>
                    <a:pt x="2620982" y="1092399"/>
                  </a:cubicBezTo>
                  <a:cubicBezTo>
                    <a:pt x="2607170" y="1069158"/>
                    <a:pt x="2593549" y="1045821"/>
                    <a:pt x="2578786" y="1023247"/>
                  </a:cubicBezTo>
                  <a:cubicBezTo>
                    <a:pt x="2565641" y="1003054"/>
                    <a:pt x="2559831" y="978956"/>
                    <a:pt x="2552211" y="956001"/>
                  </a:cubicBezTo>
                  <a:cubicBezTo>
                    <a:pt x="2534399" y="902756"/>
                    <a:pt x="2516588" y="849511"/>
                    <a:pt x="2498776" y="796362"/>
                  </a:cubicBezTo>
                  <a:cubicBezTo>
                    <a:pt x="2494871" y="784741"/>
                    <a:pt x="2490489" y="772359"/>
                    <a:pt x="2480583" y="765215"/>
                  </a:cubicBezTo>
                  <a:cubicBezTo>
                    <a:pt x="2474773" y="761024"/>
                    <a:pt x="2467534" y="759024"/>
                    <a:pt x="2461724" y="754833"/>
                  </a:cubicBezTo>
                  <a:cubicBezTo>
                    <a:pt x="2453627" y="748927"/>
                    <a:pt x="2449150" y="739307"/>
                    <a:pt x="2445150" y="730068"/>
                  </a:cubicBezTo>
                  <a:cubicBezTo>
                    <a:pt x="2427243" y="688539"/>
                    <a:pt x="2411813" y="645867"/>
                    <a:pt x="2390667" y="605862"/>
                  </a:cubicBezTo>
                  <a:cubicBezTo>
                    <a:pt x="2381333" y="588240"/>
                    <a:pt x="2368379" y="573191"/>
                    <a:pt x="2358473" y="556522"/>
                  </a:cubicBezTo>
                  <a:cubicBezTo>
                    <a:pt x="2348090" y="538901"/>
                    <a:pt x="2342566" y="516231"/>
                    <a:pt x="2335041" y="497181"/>
                  </a:cubicBezTo>
                  <a:cubicBezTo>
                    <a:pt x="2300656" y="410028"/>
                    <a:pt x="2257508" y="327922"/>
                    <a:pt x="2213883" y="245912"/>
                  </a:cubicBezTo>
                  <a:cubicBezTo>
                    <a:pt x="2177498" y="177713"/>
                    <a:pt x="2130635" y="105037"/>
                    <a:pt x="2063007" y="64270"/>
                  </a:cubicBezTo>
                  <a:cubicBezTo>
                    <a:pt x="1972329" y="9692"/>
                    <a:pt x="1887938" y="85701"/>
                    <a:pt x="1801355" y="102465"/>
                  </a:cubicBezTo>
                  <a:cubicBezTo>
                    <a:pt x="1784306" y="105704"/>
                    <a:pt x="1766875" y="107799"/>
                    <a:pt x="1749730" y="105418"/>
                  </a:cubicBezTo>
                  <a:cubicBezTo>
                    <a:pt x="1733252" y="103132"/>
                    <a:pt x="1717726" y="96846"/>
                    <a:pt x="1702486" y="90178"/>
                  </a:cubicBezTo>
                  <a:cubicBezTo>
                    <a:pt x="1642097" y="63889"/>
                    <a:pt x="1587995" y="23694"/>
                    <a:pt x="1522273" y="12645"/>
                  </a:cubicBezTo>
                  <a:cubicBezTo>
                    <a:pt x="1419593" y="-4691"/>
                    <a:pt x="1310818" y="-8882"/>
                    <a:pt x="1214425" y="30647"/>
                  </a:cubicBezTo>
                  <a:cubicBezTo>
                    <a:pt x="1076789" y="87130"/>
                    <a:pt x="1060310" y="214765"/>
                    <a:pt x="982586" y="322588"/>
                  </a:cubicBezTo>
                  <a:cubicBezTo>
                    <a:pt x="882955" y="460891"/>
                    <a:pt x="786562" y="604052"/>
                    <a:pt x="714362" y="758929"/>
                  </a:cubicBezTo>
                  <a:cubicBezTo>
                    <a:pt x="689883" y="811411"/>
                    <a:pt x="667976" y="865037"/>
                    <a:pt x="645878" y="918472"/>
                  </a:cubicBezTo>
                  <a:cubicBezTo>
                    <a:pt x="591776" y="1048965"/>
                    <a:pt x="530149" y="1186887"/>
                    <a:pt x="430136" y="1290900"/>
                  </a:cubicBezTo>
                  <a:cubicBezTo>
                    <a:pt x="408610" y="1313283"/>
                    <a:pt x="382321" y="1330429"/>
                    <a:pt x="356508" y="1347669"/>
                  </a:cubicBezTo>
                  <a:cubicBezTo>
                    <a:pt x="259924" y="1412344"/>
                    <a:pt x="166960" y="1482447"/>
                    <a:pt x="78092" y="1557314"/>
                  </a:cubicBezTo>
                  <a:cubicBezTo>
                    <a:pt x="60852" y="1571887"/>
                    <a:pt x="43516" y="1586841"/>
                    <a:pt x="30467" y="1605225"/>
                  </a:cubicBezTo>
                  <a:cubicBezTo>
                    <a:pt x="-8490" y="1659994"/>
                    <a:pt x="-1346" y="1728764"/>
                    <a:pt x="5035" y="1791724"/>
                  </a:cubicBezTo>
                  <a:cubicBezTo>
                    <a:pt x="9798" y="1839063"/>
                    <a:pt x="24181" y="1886498"/>
                    <a:pt x="42754" y="1930027"/>
                  </a:cubicBezTo>
                  <a:cubicBezTo>
                    <a:pt x="62471" y="1976223"/>
                    <a:pt x="72282" y="2025468"/>
                    <a:pt x="117430" y="2054900"/>
                  </a:cubicBezTo>
                  <a:cubicBezTo>
                    <a:pt x="149053" y="2075474"/>
                    <a:pt x="186772" y="2084332"/>
                    <a:pt x="224110" y="2089952"/>
                  </a:cubicBezTo>
                  <a:cubicBezTo>
                    <a:pt x="248494" y="2093571"/>
                    <a:pt x="273164" y="2095953"/>
                    <a:pt x="297739" y="2097858"/>
                  </a:cubicBezTo>
                  <a:cubicBezTo>
                    <a:pt x="308026" y="2098620"/>
                    <a:pt x="321456" y="2101858"/>
                    <a:pt x="331552" y="2099477"/>
                  </a:cubicBezTo>
                  <a:cubicBezTo>
                    <a:pt x="342030" y="2097000"/>
                    <a:pt x="348507" y="2086713"/>
                    <a:pt x="355936" y="2079855"/>
                  </a:cubicBezTo>
                  <a:cubicBezTo>
                    <a:pt x="365652" y="2070902"/>
                    <a:pt x="376129" y="2064044"/>
                    <a:pt x="389274" y="2061377"/>
                  </a:cubicBezTo>
                  <a:cubicBezTo>
                    <a:pt x="390703" y="2064996"/>
                    <a:pt x="392132" y="2068616"/>
                    <a:pt x="393656" y="2072236"/>
                  </a:cubicBezTo>
                  <a:cubicBezTo>
                    <a:pt x="412706" y="2068997"/>
                    <a:pt x="432041" y="2067663"/>
                    <a:pt x="451377" y="2068425"/>
                  </a:cubicBezTo>
                  <a:cubicBezTo>
                    <a:pt x="456330" y="2068616"/>
                    <a:pt x="462235" y="2068521"/>
                    <a:pt x="465093" y="2064520"/>
                  </a:cubicBezTo>
                  <a:cubicBezTo>
                    <a:pt x="467855" y="2060615"/>
                    <a:pt x="466712" y="2054424"/>
                    <a:pt x="470522" y="2051471"/>
                  </a:cubicBezTo>
                  <a:cubicBezTo>
                    <a:pt x="472618" y="2049852"/>
                    <a:pt x="475570" y="2049852"/>
                    <a:pt x="478333" y="2050042"/>
                  </a:cubicBezTo>
                  <a:cubicBezTo>
                    <a:pt x="507384" y="2051662"/>
                    <a:pt x="536245" y="2048328"/>
                    <a:pt x="565296" y="2045756"/>
                  </a:cubicBezTo>
                  <a:cubicBezTo>
                    <a:pt x="594347" y="2043184"/>
                    <a:pt x="629685" y="2042422"/>
                    <a:pt x="657117" y="2032040"/>
                  </a:cubicBezTo>
                  <a:cubicBezTo>
                    <a:pt x="659022" y="2031564"/>
                    <a:pt x="660927" y="2031183"/>
                    <a:pt x="662546" y="2030230"/>
                  </a:cubicBezTo>
                  <a:cubicBezTo>
                    <a:pt x="668928" y="2026611"/>
                    <a:pt x="669499" y="2017657"/>
                    <a:pt x="669119" y="2010323"/>
                  </a:cubicBezTo>
                  <a:cubicBezTo>
                    <a:pt x="680167" y="2005561"/>
                    <a:pt x="692074" y="2002989"/>
                    <a:pt x="704171" y="2002894"/>
                  </a:cubicBezTo>
                  <a:cubicBezTo>
                    <a:pt x="706552" y="2007656"/>
                    <a:pt x="708933" y="2012514"/>
                    <a:pt x="711314" y="2017276"/>
                  </a:cubicBezTo>
                  <a:cubicBezTo>
                    <a:pt x="711981" y="2018610"/>
                    <a:pt x="712743" y="2020134"/>
                    <a:pt x="714076" y="2020800"/>
                  </a:cubicBezTo>
                  <a:cubicBezTo>
                    <a:pt x="715791" y="2021753"/>
                    <a:pt x="717886" y="2021181"/>
                    <a:pt x="719696" y="2020610"/>
                  </a:cubicBezTo>
                  <a:cubicBezTo>
                    <a:pt x="744557" y="2013276"/>
                    <a:pt x="769703" y="2011085"/>
                    <a:pt x="793801" y="2001941"/>
                  </a:cubicBezTo>
                  <a:cubicBezTo>
                    <a:pt x="802278" y="1998607"/>
                    <a:pt x="814089" y="1994321"/>
                    <a:pt x="820947" y="1988415"/>
                  </a:cubicBezTo>
                  <a:cubicBezTo>
                    <a:pt x="824852" y="1984987"/>
                    <a:pt x="827043" y="1979557"/>
                    <a:pt x="826567" y="1974319"/>
                  </a:cubicBezTo>
                  <a:cubicBezTo>
                    <a:pt x="838092" y="1972128"/>
                    <a:pt x="849522" y="1969937"/>
                    <a:pt x="861047" y="1967651"/>
                  </a:cubicBezTo>
                  <a:cubicBezTo>
                    <a:pt x="862571" y="1967365"/>
                    <a:pt x="864095" y="1967080"/>
                    <a:pt x="865524" y="1967651"/>
                  </a:cubicBezTo>
                  <a:cubicBezTo>
                    <a:pt x="867524" y="1968508"/>
                    <a:pt x="868477" y="1970889"/>
                    <a:pt x="869715" y="1972699"/>
                  </a:cubicBezTo>
                  <a:cubicBezTo>
                    <a:pt x="872668" y="1977081"/>
                    <a:pt x="878573" y="1978795"/>
                    <a:pt x="883812" y="1978224"/>
                  </a:cubicBezTo>
                  <a:cubicBezTo>
                    <a:pt x="889051" y="1977747"/>
                    <a:pt x="894004" y="1975462"/>
                    <a:pt x="898861" y="1973271"/>
                  </a:cubicBezTo>
                  <a:cubicBezTo>
                    <a:pt x="936771" y="1956316"/>
                    <a:pt x="977062" y="1945267"/>
                    <a:pt x="1016972" y="1933932"/>
                  </a:cubicBezTo>
                  <a:cubicBezTo>
                    <a:pt x="1022972" y="1932218"/>
                    <a:pt x="1029163" y="1930408"/>
                    <a:pt x="1033831" y="1926217"/>
                  </a:cubicBezTo>
                  <a:cubicBezTo>
                    <a:pt x="1038498" y="1922026"/>
                    <a:pt x="1040879" y="1914692"/>
                    <a:pt x="1037641" y="1909358"/>
                  </a:cubicBezTo>
                  <a:cubicBezTo>
                    <a:pt x="1048118" y="1906215"/>
                    <a:pt x="1058596" y="1902976"/>
                    <a:pt x="1069073" y="1899833"/>
                  </a:cubicBezTo>
                  <a:cubicBezTo>
                    <a:pt x="1070312" y="1899452"/>
                    <a:pt x="1071645" y="1899071"/>
                    <a:pt x="1072883" y="1899452"/>
                  </a:cubicBezTo>
                  <a:cubicBezTo>
                    <a:pt x="1074407" y="1899928"/>
                    <a:pt x="1075360" y="1901357"/>
                    <a:pt x="1076122" y="1902690"/>
                  </a:cubicBezTo>
                  <a:cubicBezTo>
                    <a:pt x="1079075" y="1907453"/>
                    <a:pt x="1082027" y="1912120"/>
                    <a:pt x="1084980" y="1916883"/>
                  </a:cubicBezTo>
                  <a:cubicBezTo>
                    <a:pt x="1086599" y="1919455"/>
                    <a:pt x="1128319" y="1901643"/>
                    <a:pt x="1132415" y="1899928"/>
                  </a:cubicBezTo>
                  <a:cubicBezTo>
                    <a:pt x="1168324" y="1884879"/>
                    <a:pt x="1204900" y="1871353"/>
                    <a:pt x="1241285" y="1857352"/>
                  </a:cubicBezTo>
                  <a:cubicBezTo>
                    <a:pt x="1247191" y="1855065"/>
                    <a:pt x="1254906" y="1851160"/>
                    <a:pt x="1261478" y="1851541"/>
                  </a:cubicBezTo>
                  <a:cubicBezTo>
                    <a:pt x="1266241" y="1851827"/>
                    <a:pt x="1269956" y="1855732"/>
                    <a:pt x="1274909" y="1854018"/>
                  </a:cubicBezTo>
                  <a:cubicBezTo>
                    <a:pt x="1314723" y="1840778"/>
                    <a:pt x="1353204" y="1823157"/>
                    <a:pt x="1392352" y="1808107"/>
                  </a:cubicBezTo>
                  <a:cubicBezTo>
                    <a:pt x="1402543" y="1804202"/>
                    <a:pt x="1511129" y="1765435"/>
                    <a:pt x="1510462" y="1762673"/>
                  </a:cubicBezTo>
                  <a:cubicBezTo>
                    <a:pt x="1509985" y="1760482"/>
                    <a:pt x="1509509" y="1758387"/>
                    <a:pt x="1509033" y="1756196"/>
                  </a:cubicBezTo>
                  <a:cubicBezTo>
                    <a:pt x="1546943" y="1740765"/>
                    <a:pt x="1584757" y="1724954"/>
                    <a:pt x="1622381" y="1708952"/>
                  </a:cubicBezTo>
                  <a:lnTo>
                    <a:pt x="1628096" y="171523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29"/>
            <p:cNvSpPr/>
            <p:nvPr/>
          </p:nvSpPr>
          <p:spPr>
            <a:xfrm>
              <a:off x="5957965" y="1958172"/>
              <a:ext cx="1503737" cy="1191290"/>
            </a:xfrm>
            <a:custGeom>
              <a:avLst/>
              <a:gdLst/>
              <a:ahLst/>
              <a:cxnLst/>
              <a:rect l="l" t="t" r="r" b="b"/>
              <a:pathLst>
                <a:path w="1291205" h="1022918" extrusionOk="0">
                  <a:moveTo>
                    <a:pt x="1030224" y="695"/>
                  </a:moveTo>
                  <a:cubicBezTo>
                    <a:pt x="1047750" y="-1877"/>
                    <a:pt x="1065467" y="3076"/>
                    <a:pt x="1082135" y="9172"/>
                  </a:cubicBezTo>
                  <a:cubicBezTo>
                    <a:pt x="1137952" y="29556"/>
                    <a:pt x="1188625" y="63560"/>
                    <a:pt x="1228630" y="107375"/>
                  </a:cubicBezTo>
                  <a:cubicBezTo>
                    <a:pt x="1241584" y="121567"/>
                    <a:pt x="1253681" y="137093"/>
                    <a:pt x="1260158" y="155191"/>
                  </a:cubicBezTo>
                  <a:cubicBezTo>
                    <a:pt x="1263491" y="164430"/>
                    <a:pt x="1265301" y="174145"/>
                    <a:pt x="1267016" y="183861"/>
                  </a:cubicBezTo>
                  <a:cubicBezTo>
                    <a:pt x="1284065" y="282254"/>
                    <a:pt x="1287494" y="382552"/>
                    <a:pt x="1290828" y="482374"/>
                  </a:cubicBezTo>
                  <a:cubicBezTo>
                    <a:pt x="1291971" y="515521"/>
                    <a:pt x="1291876" y="552193"/>
                    <a:pt x="1270064" y="577148"/>
                  </a:cubicBezTo>
                  <a:cubicBezTo>
                    <a:pt x="1255586" y="593817"/>
                    <a:pt x="1233964" y="602104"/>
                    <a:pt x="1213199" y="609724"/>
                  </a:cubicBezTo>
                  <a:cubicBezTo>
                    <a:pt x="1175480" y="623630"/>
                    <a:pt x="1137857" y="637632"/>
                    <a:pt x="1100138" y="651538"/>
                  </a:cubicBezTo>
                  <a:cubicBezTo>
                    <a:pt x="981361" y="703069"/>
                    <a:pt x="190881" y="985390"/>
                    <a:pt x="0" y="102291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29"/>
            <p:cNvSpPr/>
            <p:nvPr/>
          </p:nvSpPr>
          <p:spPr>
            <a:xfrm>
              <a:off x="5909489" y="1917938"/>
              <a:ext cx="1602250" cy="1270230"/>
            </a:xfrm>
            <a:custGeom>
              <a:avLst/>
              <a:gdLst/>
              <a:ahLst/>
              <a:cxnLst/>
              <a:rect l="l" t="t" r="r" b="b"/>
              <a:pathLst>
                <a:path w="1375322" h="1090326" extrusionOk="0">
                  <a:moveTo>
                    <a:pt x="1114997" y="0"/>
                  </a:moveTo>
                  <a:cubicBezTo>
                    <a:pt x="1181767" y="33623"/>
                    <a:pt x="1264634" y="50864"/>
                    <a:pt x="1313879" y="107061"/>
                  </a:cubicBezTo>
                  <a:cubicBezTo>
                    <a:pt x="1364266" y="164592"/>
                    <a:pt x="1383792" y="487109"/>
                    <a:pt x="1371981" y="562642"/>
                  </a:cubicBezTo>
                  <a:cubicBezTo>
                    <a:pt x="1366457" y="597980"/>
                    <a:pt x="1359218" y="635413"/>
                    <a:pt x="1334834" y="661607"/>
                  </a:cubicBezTo>
                  <a:cubicBezTo>
                    <a:pt x="1313212" y="684847"/>
                    <a:pt x="1281589" y="695325"/>
                    <a:pt x="1251299" y="705041"/>
                  </a:cubicBezTo>
                  <a:cubicBezTo>
                    <a:pt x="944690" y="803148"/>
                    <a:pt x="264319" y="1044893"/>
                    <a:pt x="0" y="109032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29"/>
            <p:cNvSpPr/>
            <p:nvPr/>
          </p:nvSpPr>
          <p:spPr>
            <a:xfrm>
              <a:off x="6882413" y="1968124"/>
              <a:ext cx="587212" cy="489444"/>
            </a:xfrm>
            <a:custGeom>
              <a:avLst/>
              <a:gdLst/>
              <a:ahLst/>
              <a:cxnLst/>
              <a:rect l="l" t="t" r="r" b="b"/>
              <a:pathLst>
                <a:path w="504218" h="420268" extrusionOk="0">
                  <a:moveTo>
                    <a:pt x="345781" y="77208"/>
                  </a:moveTo>
                  <a:cubicBezTo>
                    <a:pt x="347876" y="100164"/>
                    <a:pt x="320063" y="116261"/>
                    <a:pt x="297489" y="111974"/>
                  </a:cubicBezTo>
                  <a:cubicBezTo>
                    <a:pt x="274915" y="107688"/>
                    <a:pt x="257389" y="90353"/>
                    <a:pt x="240911" y="74351"/>
                  </a:cubicBezTo>
                  <a:cubicBezTo>
                    <a:pt x="228623" y="62349"/>
                    <a:pt x="212336" y="49681"/>
                    <a:pt x="196143" y="55206"/>
                  </a:cubicBezTo>
                  <a:cubicBezTo>
                    <a:pt x="192333" y="56539"/>
                    <a:pt x="188904" y="58730"/>
                    <a:pt x="185856" y="61397"/>
                  </a:cubicBezTo>
                  <a:cubicBezTo>
                    <a:pt x="158043" y="86066"/>
                    <a:pt x="173378" y="133120"/>
                    <a:pt x="198905" y="160076"/>
                  </a:cubicBezTo>
                  <a:cubicBezTo>
                    <a:pt x="209669" y="171411"/>
                    <a:pt x="222432" y="182364"/>
                    <a:pt x="225956" y="197699"/>
                  </a:cubicBezTo>
                  <a:cubicBezTo>
                    <a:pt x="229385" y="212940"/>
                    <a:pt x="216050" y="232371"/>
                    <a:pt x="201191" y="227227"/>
                  </a:cubicBezTo>
                  <a:cubicBezTo>
                    <a:pt x="195572" y="225322"/>
                    <a:pt x="191476" y="220464"/>
                    <a:pt x="187475" y="216083"/>
                  </a:cubicBezTo>
                  <a:cubicBezTo>
                    <a:pt x="172045" y="199128"/>
                    <a:pt x="151566" y="184841"/>
                    <a:pt x="128611" y="184174"/>
                  </a:cubicBezTo>
                  <a:cubicBezTo>
                    <a:pt x="105656" y="183603"/>
                    <a:pt x="81557" y="201129"/>
                    <a:pt x="81557" y="224084"/>
                  </a:cubicBezTo>
                  <a:cubicBezTo>
                    <a:pt x="81557" y="264565"/>
                    <a:pt x="144422" y="276376"/>
                    <a:pt x="155662" y="315143"/>
                  </a:cubicBezTo>
                  <a:cubicBezTo>
                    <a:pt x="157472" y="321334"/>
                    <a:pt x="157662" y="328287"/>
                    <a:pt x="154328" y="333716"/>
                  </a:cubicBezTo>
                  <a:cubicBezTo>
                    <a:pt x="145375" y="348290"/>
                    <a:pt x="123182" y="340384"/>
                    <a:pt x="108132" y="332192"/>
                  </a:cubicBezTo>
                  <a:cubicBezTo>
                    <a:pt x="85653" y="320096"/>
                    <a:pt x="59364" y="310952"/>
                    <a:pt x="34790" y="318191"/>
                  </a:cubicBezTo>
                  <a:cubicBezTo>
                    <a:pt x="10310" y="325334"/>
                    <a:pt x="-8359" y="354957"/>
                    <a:pt x="3833" y="377436"/>
                  </a:cubicBezTo>
                  <a:cubicBezTo>
                    <a:pt x="13835" y="395820"/>
                    <a:pt x="37742" y="400582"/>
                    <a:pt x="58602" y="403154"/>
                  </a:cubicBezTo>
                  <a:cubicBezTo>
                    <a:pt x="173664" y="416870"/>
                    <a:pt x="289679" y="422394"/>
                    <a:pt x="405407" y="419537"/>
                  </a:cubicBezTo>
                  <a:cubicBezTo>
                    <a:pt x="443507" y="418584"/>
                    <a:pt x="490561" y="410202"/>
                    <a:pt x="501800" y="373817"/>
                  </a:cubicBezTo>
                  <a:cubicBezTo>
                    <a:pt x="505515" y="361720"/>
                    <a:pt x="504182" y="348671"/>
                    <a:pt x="502848" y="336098"/>
                  </a:cubicBezTo>
                  <a:cubicBezTo>
                    <a:pt x="500086" y="311142"/>
                    <a:pt x="497419" y="286282"/>
                    <a:pt x="494657" y="261327"/>
                  </a:cubicBezTo>
                  <a:cubicBezTo>
                    <a:pt x="488561" y="205796"/>
                    <a:pt x="481512" y="147598"/>
                    <a:pt x="449508" y="101783"/>
                  </a:cubicBezTo>
                  <a:cubicBezTo>
                    <a:pt x="429029" y="72541"/>
                    <a:pt x="400169" y="51396"/>
                    <a:pt x="368736" y="35298"/>
                  </a:cubicBezTo>
                  <a:cubicBezTo>
                    <a:pt x="348734" y="25011"/>
                    <a:pt x="293393" y="-6231"/>
                    <a:pt x="270629" y="1104"/>
                  </a:cubicBezTo>
                  <a:cubicBezTo>
                    <a:pt x="218432" y="18058"/>
                    <a:pt x="343209" y="47490"/>
                    <a:pt x="345781" y="7711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29"/>
            <p:cNvSpPr/>
            <p:nvPr/>
          </p:nvSpPr>
          <p:spPr>
            <a:xfrm>
              <a:off x="6548556" y="1772245"/>
              <a:ext cx="2154855" cy="1644202"/>
            </a:xfrm>
            <a:custGeom>
              <a:avLst/>
              <a:gdLst/>
              <a:ahLst/>
              <a:cxnLst/>
              <a:rect l="l" t="t" r="r" b="b"/>
              <a:pathLst>
                <a:path w="1850296" h="1411817" extrusionOk="0">
                  <a:moveTo>
                    <a:pt x="4469" y="1386116"/>
                  </a:moveTo>
                  <a:cubicBezTo>
                    <a:pt x="-3723" y="1365447"/>
                    <a:pt x="659" y="1342016"/>
                    <a:pt x="7136" y="1320775"/>
                  </a:cubicBezTo>
                  <a:cubicBezTo>
                    <a:pt x="39711" y="1212761"/>
                    <a:pt x="120674" y="1124179"/>
                    <a:pt x="215066" y="1062457"/>
                  </a:cubicBezTo>
                  <a:cubicBezTo>
                    <a:pt x="309459" y="1000735"/>
                    <a:pt x="417282" y="962730"/>
                    <a:pt x="524819" y="928631"/>
                  </a:cubicBezTo>
                  <a:cubicBezTo>
                    <a:pt x="624070" y="897103"/>
                    <a:pt x="726273" y="867290"/>
                    <a:pt x="810665" y="806234"/>
                  </a:cubicBezTo>
                  <a:cubicBezTo>
                    <a:pt x="849431" y="778135"/>
                    <a:pt x="883436" y="744036"/>
                    <a:pt x="917249" y="710127"/>
                  </a:cubicBezTo>
                  <a:cubicBezTo>
                    <a:pt x="1100510" y="526390"/>
                    <a:pt x="1244433" y="330365"/>
                    <a:pt x="1396547" y="120053"/>
                  </a:cubicBezTo>
                  <a:cubicBezTo>
                    <a:pt x="1434266" y="67856"/>
                    <a:pt x="1519325" y="-1867"/>
                    <a:pt x="1583714" y="38"/>
                  </a:cubicBezTo>
                  <a:cubicBezTo>
                    <a:pt x="1605716" y="705"/>
                    <a:pt x="1628862" y="30328"/>
                    <a:pt x="1647722" y="41758"/>
                  </a:cubicBezTo>
                  <a:cubicBezTo>
                    <a:pt x="1713825" y="82144"/>
                    <a:pt x="1762498" y="167011"/>
                    <a:pt x="1793454" y="237973"/>
                  </a:cubicBezTo>
                  <a:cubicBezTo>
                    <a:pt x="1815076" y="287503"/>
                    <a:pt x="1822791" y="327413"/>
                    <a:pt x="1844413" y="376847"/>
                  </a:cubicBezTo>
                  <a:cubicBezTo>
                    <a:pt x="1848223" y="385610"/>
                    <a:pt x="1852128" y="395326"/>
                    <a:pt x="1849366" y="404470"/>
                  </a:cubicBezTo>
                  <a:cubicBezTo>
                    <a:pt x="1845842" y="415805"/>
                    <a:pt x="1833650" y="421710"/>
                    <a:pt x="1822601" y="426091"/>
                  </a:cubicBezTo>
                  <a:cubicBezTo>
                    <a:pt x="1681821" y="482480"/>
                    <a:pt x="1526849" y="522199"/>
                    <a:pt x="1419884" y="629736"/>
                  </a:cubicBezTo>
                  <a:cubicBezTo>
                    <a:pt x="1380355" y="669550"/>
                    <a:pt x="1349303" y="716985"/>
                    <a:pt x="1311965" y="758800"/>
                  </a:cubicBezTo>
                  <a:cubicBezTo>
                    <a:pt x="1273199" y="802234"/>
                    <a:pt x="1227955" y="839286"/>
                    <a:pt x="1181759" y="874814"/>
                  </a:cubicBezTo>
                  <a:cubicBezTo>
                    <a:pt x="902009" y="1090365"/>
                    <a:pt x="583112" y="1254862"/>
                    <a:pt x="245642" y="1358684"/>
                  </a:cubicBezTo>
                  <a:cubicBezTo>
                    <a:pt x="198969" y="1373067"/>
                    <a:pt x="30472" y="1451648"/>
                    <a:pt x="4564" y="13860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29"/>
            <p:cNvSpPr/>
            <p:nvPr/>
          </p:nvSpPr>
          <p:spPr>
            <a:xfrm>
              <a:off x="5889241" y="3374881"/>
              <a:ext cx="963854" cy="424949"/>
            </a:xfrm>
            <a:custGeom>
              <a:avLst/>
              <a:gdLst/>
              <a:ahLst/>
              <a:cxnLst/>
              <a:rect l="l" t="t" r="r" b="b"/>
              <a:pathLst>
                <a:path w="827627" h="364888" extrusionOk="0">
                  <a:moveTo>
                    <a:pt x="52915" y="48757"/>
                  </a:moveTo>
                  <a:cubicBezTo>
                    <a:pt x="87777" y="9990"/>
                    <a:pt x="144736" y="-10584"/>
                    <a:pt x="194361" y="5513"/>
                  </a:cubicBezTo>
                  <a:cubicBezTo>
                    <a:pt x="250464" y="23801"/>
                    <a:pt x="283706" y="80570"/>
                    <a:pt x="331521" y="115146"/>
                  </a:cubicBezTo>
                  <a:cubicBezTo>
                    <a:pt x="394386" y="160485"/>
                    <a:pt x="478111" y="164009"/>
                    <a:pt x="554978" y="153913"/>
                  </a:cubicBezTo>
                  <a:cubicBezTo>
                    <a:pt x="631749" y="143721"/>
                    <a:pt x="707378" y="121623"/>
                    <a:pt x="784816" y="121623"/>
                  </a:cubicBezTo>
                  <a:cubicBezTo>
                    <a:pt x="798437" y="121623"/>
                    <a:pt x="813772" y="123147"/>
                    <a:pt x="822345" y="133720"/>
                  </a:cubicBezTo>
                  <a:cubicBezTo>
                    <a:pt x="834156" y="148198"/>
                    <a:pt x="824726" y="171915"/>
                    <a:pt x="808248" y="180868"/>
                  </a:cubicBezTo>
                  <a:cubicBezTo>
                    <a:pt x="791769" y="189822"/>
                    <a:pt x="771672" y="187917"/>
                    <a:pt x="753288" y="184488"/>
                  </a:cubicBezTo>
                  <a:cubicBezTo>
                    <a:pt x="734905" y="181059"/>
                    <a:pt x="715950" y="176392"/>
                    <a:pt x="697662" y="180487"/>
                  </a:cubicBezTo>
                  <a:cubicBezTo>
                    <a:pt x="671850" y="186298"/>
                    <a:pt x="653181" y="208015"/>
                    <a:pt x="631083" y="222588"/>
                  </a:cubicBezTo>
                  <a:cubicBezTo>
                    <a:pt x="608985" y="237161"/>
                    <a:pt x="574409" y="242400"/>
                    <a:pt x="559836" y="220302"/>
                  </a:cubicBezTo>
                  <a:cubicBezTo>
                    <a:pt x="556407" y="215158"/>
                    <a:pt x="554216" y="208681"/>
                    <a:pt x="548596" y="206014"/>
                  </a:cubicBezTo>
                  <a:cubicBezTo>
                    <a:pt x="544215" y="203919"/>
                    <a:pt x="538976" y="204871"/>
                    <a:pt x="534404" y="206395"/>
                  </a:cubicBezTo>
                  <a:cubicBezTo>
                    <a:pt x="514306" y="212968"/>
                    <a:pt x="498590" y="228493"/>
                    <a:pt x="480969" y="240209"/>
                  </a:cubicBezTo>
                  <a:cubicBezTo>
                    <a:pt x="463347" y="251925"/>
                    <a:pt x="440106" y="260021"/>
                    <a:pt x="421342" y="250210"/>
                  </a:cubicBezTo>
                  <a:cubicBezTo>
                    <a:pt x="415341" y="247067"/>
                    <a:pt x="410293" y="242305"/>
                    <a:pt x="404102" y="239543"/>
                  </a:cubicBezTo>
                  <a:cubicBezTo>
                    <a:pt x="383052" y="230303"/>
                    <a:pt x="360573" y="247067"/>
                    <a:pt x="338284" y="253068"/>
                  </a:cubicBezTo>
                  <a:cubicBezTo>
                    <a:pt x="295803" y="264498"/>
                    <a:pt x="243510" y="236685"/>
                    <a:pt x="209792" y="264974"/>
                  </a:cubicBezTo>
                  <a:cubicBezTo>
                    <a:pt x="205696" y="268403"/>
                    <a:pt x="201981" y="272880"/>
                    <a:pt x="201029" y="278119"/>
                  </a:cubicBezTo>
                  <a:cubicBezTo>
                    <a:pt x="198267" y="292882"/>
                    <a:pt x="216174" y="302693"/>
                    <a:pt x="231033" y="304408"/>
                  </a:cubicBezTo>
                  <a:cubicBezTo>
                    <a:pt x="251130" y="306694"/>
                    <a:pt x="272562" y="303741"/>
                    <a:pt x="290659" y="312599"/>
                  </a:cubicBezTo>
                  <a:cubicBezTo>
                    <a:pt x="308757" y="321457"/>
                    <a:pt x="318377" y="350413"/>
                    <a:pt x="301327" y="361272"/>
                  </a:cubicBezTo>
                  <a:cubicBezTo>
                    <a:pt x="291993" y="367273"/>
                    <a:pt x="279705" y="364606"/>
                    <a:pt x="268942" y="361843"/>
                  </a:cubicBezTo>
                  <a:cubicBezTo>
                    <a:pt x="206077" y="345270"/>
                    <a:pt x="143212" y="328696"/>
                    <a:pt x="80347" y="312123"/>
                  </a:cubicBezTo>
                  <a:cubicBezTo>
                    <a:pt x="-33191" y="282214"/>
                    <a:pt x="-11188" y="120099"/>
                    <a:pt x="52915" y="4885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29"/>
            <p:cNvSpPr/>
            <p:nvPr/>
          </p:nvSpPr>
          <p:spPr>
            <a:xfrm>
              <a:off x="8066931" y="2076624"/>
              <a:ext cx="339928" cy="305858"/>
            </a:xfrm>
            <a:custGeom>
              <a:avLst/>
              <a:gdLst/>
              <a:ahLst/>
              <a:cxnLst/>
              <a:rect l="l" t="t" r="r" b="b"/>
              <a:pathLst>
                <a:path w="291884" h="262629" extrusionOk="0">
                  <a:moveTo>
                    <a:pt x="95" y="163113"/>
                  </a:moveTo>
                  <a:cubicBezTo>
                    <a:pt x="95" y="197499"/>
                    <a:pt x="29623" y="223693"/>
                    <a:pt x="56674" y="244933"/>
                  </a:cubicBezTo>
                  <a:cubicBezTo>
                    <a:pt x="69056" y="254649"/>
                    <a:pt x="83534" y="264936"/>
                    <a:pt x="98965" y="262174"/>
                  </a:cubicBezTo>
                  <a:cubicBezTo>
                    <a:pt x="107728" y="260554"/>
                    <a:pt x="115157" y="255030"/>
                    <a:pt x="122110" y="249505"/>
                  </a:cubicBezTo>
                  <a:cubicBezTo>
                    <a:pt x="172879" y="209786"/>
                    <a:pt x="221933" y="167971"/>
                    <a:pt x="269176" y="124156"/>
                  </a:cubicBezTo>
                  <a:cubicBezTo>
                    <a:pt x="339471" y="58910"/>
                    <a:pt x="230219" y="-8622"/>
                    <a:pt x="163068" y="903"/>
                  </a:cubicBezTo>
                  <a:cubicBezTo>
                    <a:pt x="106966" y="8904"/>
                    <a:pt x="0" y="104630"/>
                    <a:pt x="0" y="16311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29"/>
            <p:cNvSpPr/>
            <p:nvPr/>
          </p:nvSpPr>
          <p:spPr>
            <a:xfrm>
              <a:off x="7294633" y="1499300"/>
              <a:ext cx="502580" cy="333283"/>
            </a:xfrm>
            <a:custGeom>
              <a:avLst/>
              <a:gdLst/>
              <a:ahLst/>
              <a:cxnLst/>
              <a:rect l="l" t="t" r="r" b="b"/>
              <a:pathLst>
                <a:path w="431547" h="286178" extrusionOk="0">
                  <a:moveTo>
                    <a:pt x="240901" y="259934"/>
                  </a:moveTo>
                  <a:cubicBezTo>
                    <a:pt x="265952" y="243836"/>
                    <a:pt x="285478" y="220595"/>
                    <a:pt x="304242" y="197354"/>
                  </a:cubicBezTo>
                  <a:cubicBezTo>
                    <a:pt x="346629" y="144776"/>
                    <a:pt x="387014" y="90484"/>
                    <a:pt x="425305" y="34763"/>
                  </a:cubicBezTo>
                  <a:cubicBezTo>
                    <a:pt x="429782" y="28190"/>
                    <a:pt x="434354" y="19142"/>
                    <a:pt x="429401" y="12760"/>
                  </a:cubicBezTo>
                  <a:cubicBezTo>
                    <a:pt x="426353" y="8855"/>
                    <a:pt x="420828" y="7902"/>
                    <a:pt x="415875" y="7331"/>
                  </a:cubicBezTo>
                  <a:cubicBezTo>
                    <a:pt x="346152" y="-1242"/>
                    <a:pt x="271095" y="-8862"/>
                    <a:pt x="209468" y="24761"/>
                  </a:cubicBezTo>
                  <a:cubicBezTo>
                    <a:pt x="217184" y="38001"/>
                    <a:pt x="232138" y="44764"/>
                    <a:pt x="243854" y="54575"/>
                  </a:cubicBezTo>
                  <a:cubicBezTo>
                    <a:pt x="255569" y="64385"/>
                    <a:pt x="264428" y="82197"/>
                    <a:pt x="255284" y="94389"/>
                  </a:cubicBezTo>
                  <a:cubicBezTo>
                    <a:pt x="247188" y="105248"/>
                    <a:pt x="230709" y="104200"/>
                    <a:pt x="217660" y="100676"/>
                  </a:cubicBezTo>
                  <a:cubicBezTo>
                    <a:pt x="197181" y="95151"/>
                    <a:pt x="177274" y="86102"/>
                    <a:pt x="156129" y="85245"/>
                  </a:cubicBezTo>
                  <a:cubicBezTo>
                    <a:pt x="134888" y="84483"/>
                    <a:pt x="111075" y="95056"/>
                    <a:pt x="105741" y="115630"/>
                  </a:cubicBezTo>
                  <a:cubicBezTo>
                    <a:pt x="128601" y="125726"/>
                    <a:pt x="149080" y="141157"/>
                    <a:pt x="165082" y="160302"/>
                  </a:cubicBezTo>
                  <a:cubicBezTo>
                    <a:pt x="177846" y="175542"/>
                    <a:pt x="185751" y="202403"/>
                    <a:pt x="168511" y="212404"/>
                  </a:cubicBezTo>
                  <a:cubicBezTo>
                    <a:pt x="155176" y="220119"/>
                    <a:pt x="138507" y="209546"/>
                    <a:pt x="128982" y="197450"/>
                  </a:cubicBezTo>
                  <a:cubicBezTo>
                    <a:pt x="119457" y="185353"/>
                    <a:pt x="111647" y="170303"/>
                    <a:pt x="97264" y="164779"/>
                  </a:cubicBezTo>
                  <a:cubicBezTo>
                    <a:pt x="76118" y="156683"/>
                    <a:pt x="53639" y="173923"/>
                    <a:pt x="40590" y="192401"/>
                  </a:cubicBezTo>
                  <a:cubicBezTo>
                    <a:pt x="32304" y="204212"/>
                    <a:pt x="-4177" y="243074"/>
                    <a:pt x="395" y="257648"/>
                  </a:cubicBezTo>
                  <a:cubicBezTo>
                    <a:pt x="5538" y="274031"/>
                    <a:pt x="61640" y="277936"/>
                    <a:pt x="76500" y="280412"/>
                  </a:cubicBezTo>
                  <a:cubicBezTo>
                    <a:pt x="131744" y="289556"/>
                    <a:pt x="192038" y="291176"/>
                    <a:pt x="240996" y="2597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29"/>
            <p:cNvSpPr/>
            <p:nvPr/>
          </p:nvSpPr>
          <p:spPr>
            <a:xfrm>
              <a:off x="7562237" y="2108735"/>
              <a:ext cx="452824" cy="363274"/>
            </a:xfrm>
            <a:custGeom>
              <a:avLst/>
              <a:gdLst/>
              <a:ahLst/>
              <a:cxnLst/>
              <a:rect l="l" t="t" r="r" b="b"/>
              <a:pathLst>
                <a:path w="388690" h="311823" extrusionOk="0">
                  <a:moveTo>
                    <a:pt x="3786" y="139922"/>
                  </a:moveTo>
                  <a:cubicBezTo>
                    <a:pt x="12072" y="183547"/>
                    <a:pt x="29789" y="225362"/>
                    <a:pt x="55316" y="261652"/>
                  </a:cubicBezTo>
                  <a:cubicBezTo>
                    <a:pt x="74175" y="288417"/>
                    <a:pt x="101988" y="314134"/>
                    <a:pt x="134564" y="311658"/>
                  </a:cubicBezTo>
                  <a:cubicBezTo>
                    <a:pt x="156281" y="310039"/>
                    <a:pt x="175045" y="295942"/>
                    <a:pt x="190285" y="280416"/>
                  </a:cubicBezTo>
                  <a:cubicBezTo>
                    <a:pt x="207335" y="263080"/>
                    <a:pt x="221813" y="243364"/>
                    <a:pt x="236100" y="223647"/>
                  </a:cubicBezTo>
                  <a:cubicBezTo>
                    <a:pt x="280677" y="162592"/>
                    <a:pt x="325254" y="101441"/>
                    <a:pt x="369736" y="40386"/>
                  </a:cubicBezTo>
                  <a:cubicBezTo>
                    <a:pt x="378594" y="28194"/>
                    <a:pt x="387834" y="15049"/>
                    <a:pt x="388691" y="0"/>
                  </a:cubicBezTo>
                  <a:cubicBezTo>
                    <a:pt x="358211" y="18288"/>
                    <a:pt x="327731" y="36671"/>
                    <a:pt x="297251" y="54959"/>
                  </a:cubicBezTo>
                  <a:cubicBezTo>
                    <a:pt x="263532" y="75247"/>
                    <a:pt x="229719" y="95536"/>
                    <a:pt x="193428" y="110585"/>
                  </a:cubicBezTo>
                  <a:cubicBezTo>
                    <a:pt x="172950" y="119063"/>
                    <a:pt x="150375" y="126016"/>
                    <a:pt x="128658" y="121063"/>
                  </a:cubicBezTo>
                  <a:cubicBezTo>
                    <a:pt x="118848" y="118872"/>
                    <a:pt x="109704" y="114205"/>
                    <a:pt x="101131" y="108966"/>
                  </a:cubicBezTo>
                  <a:cubicBezTo>
                    <a:pt x="84843" y="98870"/>
                    <a:pt x="70270" y="86011"/>
                    <a:pt x="58078" y="71152"/>
                  </a:cubicBezTo>
                  <a:cubicBezTo>
                    <a:pt x="48077" y="58864"/>
                    <a:pt x="40266" y="29813"/>
                    <a:pt x="22740" y="39243"/>
                  </a:cubicBezTo>
                  <a:cubicBezTo>
                    <a:pt x="-5930" y="54673"/>
                    <a:pt x="-1168" y="114871"/>
                    <a:pt x="3595" y="1399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29"/>
            <p:cNvSpPr/>
            <p:nvPr/>
          </p:nvSpPr>
          <p:spPr>
            <a:xfrm>
              <a:off x="7619231" y="2078674"/>
              <a:ext cx="423041" cy="173642"/>
            </a:xfrm>
            <a:custGeom>
              <a:avLst/>
              <a:gdLst/>
              <a:ahLst/>
              <a:cxnLst/>
              <a:rect l="l" t="t" r="r" b="b"/>
              <a:pathLst>
                <a:path w="363250" h="149100" extrusionOk="0">
                  <a:moveTo>
                    <a:pt x="20188" y="110871"/>
                  </a:moveTo>
                  <a:cubicBezTo>
                    <a:pt x="38476" y="129635"/>
                    <a:pt x="64098" y="139351"/>
                    <a:pt x="89625" y="144875"/>
                  </a:cubicBezTo>
                  <a:cubicBezTo>
                    <a:pt x="105151" y="148304"/>
                    <a:pt x="121248" y="150304"/>
                    <a:pt x="136964" y="148304"/>
                  </a:cubicBezTo>
                  <a:cubicBezTo>
                    <a:pt x="153633" y="146209"/>
                    <a:pt x="169445" y="139636"/>
                    <a:pt x="184589" y="132397"/>
                  </a:cubicBezTo>
                  <a:cubicBezTo>
                    <a:pt x="246502" y="102775"/>
                    <a:pt x="301652" y="60865"/>
                    <a:pt x="353944" y="16478"/>
                  </a:cubicBezTo>
                  <a:cubicBezTo>
                    <a:pt x="358992" y="12192"/>
                    <a:pt x="364517" y="6382"/>
                    <a:pt x="362993" y="0"/>
                  </a:cubicBezTo>
                  <a:cubicBezTo>
                    <a:pt x="319463" y="11049"/>
                    <a:pt x="277458" y="28384"/>
                    <a:pt x="238882" y="51435"/>
                  </a:cubicBezTo>
                  <a:cubicBezTo>
                    <a:pt x="213926" y="66294"/>
                    <a:pt x="190209" y="83629"/>
                    <a:pt x="163920" y="95917"/>
                  </a:cubicBezTo>
                  <a:cubicBezTo>
                    <a:pt x="137536" y="108204"/>
                    <a:pt x="107437" y="115252"/>
                    <a:pt x="79243" y="108299"/>
                  </a:cubicBezTo>
                  <a:cubicBezTo>
                    <a:pt x="65146" y="104775"/>
                    <a:pt x="52192" y="97726"/>
                    <a:pt x="41048" y="88582"/>
                  </a:cubicBezTo>
                  <a:cubicBezTo>
                    <a:pt x="31046" y="80296"/>
                    <a:pt x="23998" y="63817"/>
                    <a:pt x="13806" y="57245"/>
                  </a:cubicBezTo>
                  <a:cubicBezTo>
                    <a:pt x="-16007" y="37909"/>
                    <a:pt x="10282" y="100965"/>
                    <a:pt x="20093" y="1110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29"/>
            <p:cNvSpPr/>
            <p:nvPr/>
          </p:nvSpPr>
          <p:spPr>
            <a:xfrm>
              <a:off x="7652342" y="2051163"/>
              <a:ext cx="404937" cy="154138"/>
            </a:xfrm>
            <a:custGeom>
              <a:avLst/>
              <a:gdLst/>
              <a:ahLst/>
              <a:cxnLst/>
              <a:rect l="l" t="t" r="r" b="b"/>
              <a:pathLst>
                <a:path w="347705" h="132353" extrusionOk="0">
                  <a:moveTo>
                    <a:pt x="38143" y="123444"/>
                  </a:moveTo>
                  <a:cubicBezTo>
                    <a:pt x="57955" y="134207"/>
                    <a:pt x="82149" y="134303"/>
                    <a:pt x="104056" y="128588"/>
                  </a:cubicBezTo>
                  <a:cubicBezTo>
                    <a:pt x="125868" y="122872"/>
                    <a:pt x="145871" y="111823"/>
                    <a:pt x="165587" y="100870"/>
                  </a:cubicBezTo>
                  <a:cubicBezTo>
                    <a:pt x="226262" y="67246"/>
                    <a:pt x="286936" y="33623"/>
                    <a:pt x="347705" y="0"/>
                  </a:cubicBezTo>
                  <a:cubicBezTo>
                    <a:pt x="269410" y="26670"/>
                    <a:pt x="201592" y="79057"/>
                    <a:pt x="122439" y="102965"/>
                  </a:cubicBezTo>
                  <a:cubicBezTo>
                    <a:pt x="102627" y="108966"/>
                    <a:pt x="80815" y="112966"/>
                    <a:pt x="61670" y="105251"/>
                  </a:cubicBezTo>
                  <a:cubicBezTo>
                    <a:pt x="45954" y="98965"/>
                    <a:pt x="35190" y="85915"/>
                    <a:pt x="26713" y="71723"/>
                  </a:cubicBezTo>
                  <a:cubicBezTo>
                    <a:pt x="21188" y="62484"/>
                    <a:pt x="15092" y="34576"/>
                    <a:pt x="4901" y="47339"/>
                  </a:cubicBezTo>
                  <a:cubicBezTo>
                    <a:pt x="-12435" y="69247"/>
                    <a:pt x="20427" y="113824"/>
                    <a:pt x="38143" y="1233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29"/>
            <p:cNvSpPr/>
            <p:nvPr/>
          </p:nvSpPr>
          <p:spPr>
            <a:xfrm>
              <a:off x="7680301" y="2010119"/>
              <a:ext cx="417134" cy="163565"/>
            </a:xfrm>
            <a:custGeom>
              <a:avLst/>
              <a:gdLst/>
              <a:ahLst/>
              <a:cxnLst/>
              <a:rect l="l" t="t" r="r" b="b"/>
              <a:pathLst>
                <a:path w="358178" h="140447" extrusionOk="0">
                  <a:moveTo>
                    <a:pt x="2229" y="94393"/>
                  </a:moveTo>
                  <a:cubicBezTo>
                    <a:pt x="7087" y="107537"/>
                    <a:pt x="17946" y="117538"/>
                    <a:pt x="28899" y="126301"/>
                  </a:cubicBezTo>
                  <a:cubicBezTo>
                    <a:pt x="36424" y="132302"/>
                    <a:pt x="44711" y="138208"/>
                    <a:pt x="54236" y="139922"/>
                  </a:cubicBezTo>
                  <a:cubicBezTo>
                    <a:pt x="62332" y="141351"/>
                    <a:pt x="70619" y="139636"/>
                    <a:pt x="78620" y="137541"/>
                  </a:cubicBezTo>
                  <a:cubicBezTo>
                    <a:pt x="108814" y="129540"/>
                    <a:pt x="137389" y="116491"/>
                    <a:pt x="165774" y="103442"/>
                  </a:cubicBezTo>
                  <a:cubicBezTo>
                    <a:pt x="220828" y="78200"/>
                    <a:pt x="275978" y="52864"/>
                    <a:pt x="331032" y="27622"/>
                  </a:cubicBezTo>
                  <a:cubicBezTo>
                    <a:pt x="343415" y="21907"/>
                    <a:pt x="357702" y="13621"/>
                    <a:pt x="358179" y="0"/>
                  </a:cubicBezTo>
                  <a:cubicBezTo>
                    <a:pt x="276359" y="24193"/>
                    <a:pt x="204445" y="73342"/>
                    <a:pt x="127388" y="110014"/>
                  </a:cubicBezTo>
                  <a:cubicBezTo>
                    <a:pt x="106338" y="120015"/>
                    <a:pt x="82144" y="129254"/>
                    <a:pt x="60237" y="121253"/>
                  </a:cubicBezTo>
                  <a:cubicBezTo>
                    <a:pt x="39091" y="113538"/>
                    <a:pt x="29852" y="94202"/>
                    <a:pt x="20041" y="75628"/>
                  </a:cubicBezTo>
                  <a:cubicBezTo>
                    <a:pt x="5468" y="47911"/>
                    <a:pt x="-4819" y="75057"/>
                    <a:pt x="2325" y="94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29"/>
            <p:cNvSpPr/>
            <p:nvPr/>
          </p:nvSpPr>
          <p:spPr>
            <a:xfrm>
              <a:off x="7715576" y="1992725"/>
              <a:ext cx="400385" cy="156830"/>
            </a:xfrm>
            <a:custGeom>
              <a:avLst/>
              <a:gdLst/>
              <a:ahLst/>
              <a:cxnLst/>
              <a:rect l="l" t="t" r="r" b="b"/>
              <a:pathLst>
                <a:path w="343796" h="134664" extrusionOk="0">
                  <a:moveTo>
                    <a:pt x="6897" y="106757"/>
                  </a:moveTo>
                  <a:cubicBezTo>
                    <a:pt x="15660" y="122283"/>
                    <a:pt x="32329" y="132951"/>
                    <a:pt x="50140" y="134475"/>
                  </a:cubicBezTo>
                  <a:cubicBezTo>
                    <a:pt x="69857" y="136094"/>
                    <a:pt x="88812" y="127045"/>
                    <a:pt x="106624" y="118282"/>
                  </a:cubicBezTo>
                  <a:lnTo>
                    <a:pt x="343796" y="934"/>
                  </a:lnTo>
                  <a:cubicBezTo>
                    <a:pt x="331604" y="-2018"/>
                    <a:pt x="318936" y="2554"/>
                    <a:pt x="307315" y="7316"/>
                  </a:cubicBezTo>
                  <a:cubicBezTo>
                    <a:pt x="265786" y="24366"/>
                    <a:pt x="225400" y="44178"/>
                    <a:pt x="186538" y="66657"/>
                  </a:cubicBezTo>
                  <a:cubicBezTo>
                    <a:pt x="142533" y="92088"/>
                    <a:pt x="96432" y="121997"/>
                    <a:pt x="45759" y="118473"/>
                  </a:cubicBezTo>
                  <a:cubicBezTo>
                    <a:pt x="39472" y="117997"/>
                    <a:pt x="32995" y="117044"/>
                    <a:pt x="27852" y="113424"/>
                  </a:cubicBezTo>
                  <a:cubicBezTo>
                    <a:pt x="14612" y="104090"/>
                    <a:pt x="15469" y="77420"/>
                    <a:pt x="896" y="72848"/>
                  </a:cubicBezTo>
                  <a:cubicBezTo>
                    <a:pt x="-1580" y="84088"/>
                    <a:pt x="1277" y="96851"/>
                    <a:pt x="6992" y="1067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29"/>
            <p:cNvSpPr/>
            <p:nvPr/>
          </p:nvSpPr>
          <p:spPr>
            <a:xfrm>
              <a:off x="7743177" y="1933024"/>
              <a:ext cx="415502" cy="187768"/>
            </a:xfrm>
            <a:custGeom>
              <a:avLst/>
              <a:gdLst/>
              <a:ahLst/>
              <a:cxnLst/>
              <a:rect l="l" t="t" r="r" b="b"/>
              <a:pathLst>
                <a:path w="356777" h="161230" extrusionOk="0">
                  <a:moveTo>
                    <a:pt x="1580" y="131064"/>
                  </a:moveTo>
                  <a:cubicBezTo>
                    <a:pt x="3962" y="142494"/>
                    <a:pt x="9772" y="154210"/>
                    <a:pt x="20440" y="158972"/>
                  </a:cubicBezTo>
                  <a:cubicBezTo>
                    <a:pt x="31775" y="164021"/>
                    <a:pt x="44919" y="159639"/>
                    <a:pt x="56540" y="155258"/>
                  </a:cubicBezTo>
                  <a:cubicBezTo>
                    <a:pt x="75018" y="148304"/>
                    <a:pt x="93401" y="141351"/>
                    <a:pt x="111880" y="134398"/>
                  </a:cubicBezTo>
                  <a:cubicBezTo>
                    <a:pt x="164648" y="114491"/>
                    <a:pt x="217512" y="94583"/>
                    <a:pt x="267423" y="68485"/>
                  </a:cubicBezTo>
                  <a:cubicBezTo>
                    <a:pt x="291140" y="56007"/>
                    <a:pt x="314191" y="42196"/>
                    <a:pt x="337146" y="28289"/>
                  </a:cubicBezTo>
                  <a:cubicBezTo>
                    <a:pt x="341718" y="25527"/>
                    <a:pt x="346385" y="22670"/>
                    <a:pt x="349910" y="18669"/>
                  </a:cubicBezTo>
                  <a:cubicBezTo>
                    <a:pt x="354386" y="13621"/>
                    <a:pt x="356958" y="6763"/>
                    <a:pt x="356768" y="0"/>
                  </a:cubicBezTo>
                  <a:cubicBezTo>
                    <a:pt x="353148" y="1429"/>
                    <a:pt x="349433" y="2858"/>
                    <a:pt x="345814" y="4286"/>
                  </a:cubicBezTo>
                  <a:cubicBezTo>
                    <a:pt x="280949" y="30194"/>
                    <a:pt x="223513" y="71723"/>
                    <a:pt x="160172" y="100965"/>
                  </a:cubicBezTo>
                  <a:cubicBezTo>
                    <a:pt x="137788" y="111347"/>
                    <a:pt x="114642" y="120110"/>
                    <a:pt x="91592" y="128873"/>
                  </a:cubicBezTo>
                  <a:cubicBezTo>
                    <a:pt x="85781" y="131064"/>
                    <a:pt x="79876" y="133350"/>
                    <a:pt x="73780" y="134493"/>
                  </a:cubicBezTo>
                  <a:cubicBezTo>
                    <a:pt x="58921" y="137255"/>
                    <a:pt x="43014" y="133255"/>
                    <a:pt x="31298" y="123730"/>
                  </a:cubicBezTo>
                  <a:cubicBezTo>
                    <a:pt x="25202" y="118777"/>
                    <a:pt x="20345" y="112490"/>
                    <a:pt x="17011" y="105442"/>
                  </a:cubicBezTo>
                  <a:cubicBezTo>
                    <a:pt x="15392" y="101918"/>
                    <a:pt x="13296" y="86201"/>
                    <a:pt x="8057" y="87249"/>
                  </a:cubicBezTo>
                  <a:cubicBezTo>
                    <a:pt x="3676" y="88106"/>
                    <a:pt x="1104" y="104299"/>
                    <a:pt x="628" y="107633"/>
                  </a:cubicBezTo>
                  <a:cubicBezTo>
                    <a:pt x="-515" y="115443"/>
                    <a:pt x="-39" y="123539"/>
                    <a:pt x="1580" y="1312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7781863" y="1891648"/>
              <a:ext cx="416074" cy="193413"/>
            </a:xfrm>
            <a:custGeom>
              <a:avLst/>
              <a:gdLst/>
              <a:ahLst/>
              <a:cxnLst/>
              <a:rect l="l" t="t" r="r" b="b"/>
              <a:pathLst>
                <a:path w="357268" h="166077" extrusionOk="0">
                  <a:moveTo>
                    <a:pt x="2748" y="140875"/>
                  </a:moveTo>
                  <a:cubicBezTo>
                    <a:pt x="5986" y="152019"/>
                    <a:pt x="14273" y="162211"/>
                    <a:pt x="25512" y="165163"/>
                  </a:cubicBezTo>
                  <a:cubicBezTo>
                    <a:pt x="33323" y="167164"/>
                    <a:pt x="41610" y="165545"/>
                    <a:pt x="49420" y="163544"/>
                  </a:cubicBezTo>
                  <a:cubicBezTo>
                    <a:pt x="104760" y="149352"/>
                    <a:pt x="153147" y="116396"/>
                    <a:pt x="205344" y="92964"/>
                  </a:cubicBezTo>
                  <a:cubicBezTo>
                    <a:pt x="245159" y="75057"/>
                    <a:pt x="287545" y="62579"/>
                    <a:pt x="324883" y="39910"/>
                  </a:cubicBezTo>
                  <a:cubicBezTo>
                    <a:pt x="340028" y="30671"/>
                    <a:pt x="355458" y="17717"/>
                    <a:pt x="357268" y="0"/>
                  </a:cubicBezTo>
                  <a:cubicBezTo>
                    <a:pt x="262875" y="35052"/>
                    <a:pt x="182294" y="101251"/>
                    <a:pt x="87330" y="134493"/>
                  </a:cubicBezTo>
                  <a:cubicBezTo>
                    <a:pt x="78948" y="137446"/>
                    <a:pt x="70185" y="140113"/>
                    <a:pt x="61326" y="140018"/>
                  </a:cubicBezTo>
                  <a:cubicBezTo>
                    <a:pt x="49134" y="139732"/>
                    <a:pt x="37419" y="134017"/>
                    <a:pt x="28465" y="125540"/>
                  </a:cubicBezTo>
                  <a:cubicBezTo>
                    <a:pt x="23131" y="120491"/>
                    <a:pt x="11225" y="95155"/>
                    <a:pt x="4653" y="99822"/>
                  </a:cubicBezTo>
                  <a:cubicBezTo>
                    <a:pt x="-3063" y="105251"/>
                    <a:pt x="652" y="133255"/>
                    <a:pt x="2843" y="14077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9"/>
            <p:cNvSpPr/>
            <p:nvPr/>
          </p:nvSpPr>
          <p:spPr>
            <a:xfrm>
              <a:off x="7811277" y="1846389"/>
              <a:ext cx="433138" cy="205770"/>
            </a:xfrm>
            <a:custGeom>
              <a:avLst/>
              <a:gdLst/>
              <a:ahLst/>
              <a:cxnLst/>
              <a:rect l="l" t="t" r="r" b="b"/>
              <a:pathLst>
                <a:path w="371920" h="176687" extrusionOk="0">
                  <a:moveTo>
                    <a:pt x="255" y="154591"/>
                  </a:moveTo>
                  <a:cubicBezTo>
                    <a:pt x="731" y="157829"/>
                    <a:pt x="1684" y="161068"/>
                    <a:pt x="3398" y="163925"/>
                  </a:cubicBezTo>
                  <a:cubicBezTo>
                    <a:pt x="8256" y="172021"/>
                    <a:pt x="18257" y="175546"/>
                    <a:pt x="27687" y="176403"/>
                  </a:cubicBezTo>
                  <a:cubicBezTo>
                    <a:pt x="51499" y="178594"/>
                    <a:pt x="74359" y="167735"/>
                    <a:pt x="95791" y="157163"/>
                  </a:cubicBezTo>
                  <a:cubicBezTo>
                    <a:pt x="170943" y="120110"/>
                    <a:pt x="246095" y="82963"/>
                    <a:pt x="321152" y="45911"/>
                  </a:cubicBezTo>
                  <a:cubicBezTo>
                    <a:pt x="342202" y="35528"/>
                    <a:pt x="365443" y="22670"/>
                    <a:pt x="371920" y="0"/>
                  </a:cubicBezTo>
                  <a:cubicBezTo>
                    <a:pt x="268669" y="54483"/>
                    <a:pt x="165514" y="108966"/>
                    <a:pt x="61120" y="161258"/>
                  </a:cubicBezTo>
                  <a:cubicBezTo>
                    <a:pt x="58453" y="162592"/>
                    <a:pt x="55595" y="164021"/>
                    <a:pt x="52642" y="164116"/>
                  </a:cubicBezTo>
                  <a:cubicBezTo>
                    <a:pt x="50452" y="164211"/>
                    <a:pt x="48261" y="163640"/>
                    <a:pt x="46165" y="162973"/>
                  </a:cubicBezTo>
                  <a:cubicBezTo>
                    <a:pt x="33307" y="158687"/>
                    <a:pt x="22067" y="149828"/>
                    <a:pt x="14828" y="138494"/>
                  </a:cubicBezTo>
                  <a:cubicBezTo>
                    <a:pt x="10732" y="132112"/>
                    <a:pt x="9208" y="125349"/>
                    <a:pt x="3684" y="134779"/>
                  </a:cubicBezTo>
                  <a:cubicBezTo>
                    <a:pt x="350" y="140494"/>
                    <a:pt x="-602" y="148114"/>
                    <a:pt x="350" y="1545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9"/>
            <p:cNvSpPr/>
            <p:nvPr/>
          </p:nvSpPr>
          <p:spPr>
            <a:xfrm>
              <a:off x="8294358" y="1456653"/>
              <a:ext cx="229708" cy="354684"/>
            </a:xfrm>
            <a:custGeom>
              <a:avLst/>
              <a:gdLst/>
              <a:ahLst/>
              <a:cxnLst/>
              <a:rect l="l" t="t" r="r" b="b"/>
              <a:pathLst>
                <a:path w="197242" h="304554" extrusionOk="0">
                  <a:moveTo>
                    <a:pt x="65607" y="167013"/>
                  </a:moveTo>
                  <a:cubicBezTo>
                    <a:pt x="79418" y="186825"/>
                    <a:pt x="94944" y="205304"/>
                    <a:pt x="110565" y="223782"/>
                  </a:cubicBezTo>
                  <a:cubicBezTo>
                    <a:pt x="122662" y="238165"/>
                    <a:pt x="134758" y="252548"/>
                    <a:pt x="148760" y="265026"/>
                  </a:cubicBezTo>
                  <a:cubicBezTo>
                    <a:pt x="164286" y="278932"/>
                    <a:pt x="182002" y="290362"/>
                    <a:pt x="197242" y="304554"/>
                  </a:cubicBezTo>
                  <a:cubicBezTo>
                    <a:pt x="189146" y="284647"/>
                    <a:pt x="175716" y="267502"/>
                    <a:pt x="163905" y="249500"/>
                  </a:cubicBezTo>
                  <a:cubicBezTo>
                    <a:pt x="124471" y="189683"/>
                    <a:pt x="101802" y="119674"/>
                    <a:pt x="59606" y="61762"/>
                  </a:cubicBezTo>
                  <a:cubicBezTo>
                    <a:pt x="50462" y="49284"/>
                    <a:pt x="40556" y="37473"/>
                    <a:pt x="30269" y="25948"/>
                  </a:cubicBezTo>
                  <a:cubicBezTo>
                    <a:pt x="23792" y="18709"/>
                    <a:pt x="11219" y="-1008"/>
                    <a:pt x="551" y="40"/>
                  </a:cubicBezTo>
                  <a:cubicBezTo>
                    <a:pt x="-3259" y="25567"/>
                    <a:pt x="13600" y="63477"/>
                    <a:pt x="22935" y="87194"/>
                  </a:cubicBezTo>
                  <a:cubicBezTo>
                    <a:pt x="34079" y="115293"/>
                    <a:pt x="48367" y="142153"/>
                    <a:pt x="65607" y="16691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29"/>
            <p:cNvSpPr/>
            <p:nvPr/>
          </p:nvSpPr>
          <p:spPr>
            <a:xfrm>
              <a:off x="8040152" y="2299612"/>
              <a:ext cx="864463" cy="905734"/>
            </a:xfrm>
            <a:custGeom>
              <a:avLst/>
              <a:gdLst/>
              <a:ahLst/>
              <a:cxnLst/>
              <a:rect l="l" t="t" r="r" b="b"/>
              <a:pathLst>
                <a:path w="742283" h="777721" extrusionOk="0">
                  <a:moveTo>
                    <a:pt x="740512" y="361976"/>
                  </a:moveTo>
                  <a:cubicBezTo>
                    <a:pt x="731749" y="325876"/>
                    <a:pt x="693649" y="306921"/>
                    <a:pt x="664312" y="284157"/>
                  </a:cubicBezTo>
                  <a:cubicBezTo>
                    <a:pt x="606019" y="239103"/>
                    <a:pt x="573729" y="162618"/>
                    <a:pt x="582016" y="89370"/>
                  </a:cubicBezTo>
                  <a:cubicBezTo>
                    <a:pt x="585159" y="61938"/>
                    <a:pt x="591636" y="29172"/>
                    <a:pt x="571062" y="10884"/>
                  </a:cubicBezTo>
                  <a:cubicBezTo>
                    <a:pt x="556679" y="-1879"/>
                    <a:pt x="534962" y="-1117"/>
                    <a:pt x="515912" y="1740"/>
                  </a:cubicBezTo>
                  <a:cubicBezTo>
                    <a:pt x="391706" y="20504"/>
                    <a:pt x="283979" y="96133"/>
                    <a:pt x="188062" y="177191"/>
                  </a:cubicBezTo>
                  <a:cubicBezTo>
                    <a:pt x="162535" y="198717"/>
                    <a:pt x="137198" y="221101"/>
                    <a:pt x="117958" y="248343"/>
                  </a:cubicBezTo>
                  <a:cubicBezTo>
                    <a:pt x="90716" y="286728"/>
                    <a:pt x="76810" y="332829"/>
                    <a:pt x="63284" y="377978"/>
                  </a:cubicBezTo>
                  <a:cubicBezTo>
                    <a:pt x="53759" y="409696"/>
                    <a:pt x="44330" y="441510"/>
                    <a:pt x="34805" y="473228"/>
                  </a:cubicBezTo>
                  <a:cubicBezTo>
                    <a:pt x="23660" y="510470"/>
                    <a:pt x="12516" y="547904"/>
                    <a:pt x="6611" y="586290"/>
                  </a:cubicBezTo>
                  <a:cubicBezTo>
                    <a:pt x="-1105" y="636391"/>
                    <a:pt x="-5677" y="704971"/>
                    <a:pt x="13945" y="753072"/>
                  </a:cubicBezTo>
                  <a:cubicBezTo>
                    <a:pt x="35281" y="805555"/>
                    <a:pt x="88716" y="761645"/>
                    <a:pt x="122625" y="736975"/>
                  </a:cubicBezTo>
                  <a:cubicBezTo>
                    <a:pt x="189395" y="688397"/>
                    <a:pt x="265786" y="655251"/>
                    <a:pt x="341129" y="621532"/>
                  </a:cubicBezTo>
                  <a:cubicBezTo>
                    <a:pt x="444475" y="575336"/>
                    <a:pt x="547059" y="527425"/>
                    <a:pt x="648786" y="477800"/>
                  </a:cubicBezTo>
                  <a:cubicBezTo>
                    <a:pt x="672884" y="466084"/>
                    <a:pt x="697364" y="453892"/>
                    <a:pt x="716033" y="434747"/>
                  </a:cubicBezTo>
                  <a:cubicBezTo>
                    <a:pt x="734797" y="415601"/>
                    <a:pt x="746894" y="387884"/>
                    <a:pt x="740607" y="361880"/>
                  </a:cubicBezTo>
                  <a:close/>
                  <a:moveTo>
                    <a:pt x="561633" y="322352"/>
                  </a:moveTo>
                  <a:cubicBezTo>
                    <a:pt x="558870" y="338354"/>
                    <a:pt x="545916" y="350451"/>
                    <a:pt x="533438" y="360737"/>
                  </a:cubicBezTo>
                  <a:cubicBezTo>
                    <a:pt x="450095" y="429889"/>
                    <a:pt x="351130" y="480276"/>
                    <a:pt x="245879" y="505518"/>
                  </a:cubicBezTo>
                  <a:cubicBezTo>
                    <a:pt x="227495" y="509899"/>
                    <a:pt x="207017" y="513328"/>
                    <a:pt x="190443" y="504089"/>
                  </a:cubicBezTo>
                  <a:cubicBezTo>
                    <a:pt x="166345" y="490659"/>
                    <a:pt x="162535" y="455321"/>
                    <a:pt x="175489" y="431032"/>
                  </a:cubicBezTo>
                  <a:cubicBezTo>
                    <a:pt x="188348" y="406648"/>
                    <a:pt x="212922" y="390932"/>
                    <a:pt x="236735" y="377216"/>
                  </a:cubicBezTo>
                  <a:cubicBezTo>
                    <a:pt x="281597" y="351308"/>
                    <a:pt x="328175" y="328162"/>
                    <a:pt x="375990" y="308064"/>
                  </a:cubicBezTo>
                  <a:cubicBezTo>
                    <a:pt x="417995" y="290348"/>
                    <a:pt x="472955" y="259677"/>
                    <a:pt x="520008" y="270250"/>
                  </a:cubicBezTo>
                  <a:cubicBezTo>
                    <a:pt x="543916" y="275679"/>
                    <a:pt x="565919" y="298158"/>
                    <a:pt x="561728" y="3223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29"/>
            <p:cNvSpPr/>
            <p:nvPr/>
          </p:nvSpPr>
          <p:spPr>
            <a:xfrm>
              <a:off x="6966524" y="1632155"/>
              <a:ext cx="530778" cy="130261"/>
            </a:xfrm>
            <a:custGeom>
              <a:avLst/>
              <a:gdLst/>
              <a:ahLst/>
              <a:cxnLst/>
              <a:rect l="l" t="t" r="r" b="b"/>
              <a:pathLst>
                <a:path w="455760" h="111850" extrusionOk="0">
                  <a:moveTo>
                    <a:pt x="48577" y="40985"/>
                  </a:moveTo>
                  <a:cubicBezTo>
                    <a:pt x="131350" y="8886"/>
                    <a:pt x="221171" y="-4735"/>
                    <a:pt x="309753" y="1456"/>
                  </a:cubicBezTo>
                  <a:cubicBezTo>
                    <a:pt x="359378" y="4885"/>
                    <a:pt x="412909" y="16887"/>
                    <a:pt x="444532" y="55368"/>
                  </a:cubicBezTo>
                  <a:cubicBezTo>
                    <a:pt x="449675" y="61654"/>
                    <a:pt x="454343" y="68893"/>
                    <a:pt x="455486" y="76989"/>
                  </a:cubicBezTo>
                  <a:cubicBezTo>
                    <a:pt x="456724" y="85086"/>
                    <a:pt x="453771" y="94134"/>
                    <a:pt x="446818" y="98421"/>
                  </a:cubicBezTo>
                  <a:cubicBezTo>
                    <a:pt x="435007" y="105660"/>
                    <a:pt x="420434" y="96325"/>
                    <a:pt x="408908" y="88705"/>
                  </a:cubicBezTo>
                  <a:cubicBezTo>
                    <a:pt x="349948" y="49462"/>
                    <a:pt x="274130" y="48795"/>
                    <a:pt x="203359" y="52891"/>
                  </a:cubicBezTo>
                  <a:cubicBezTo>
                    <a:pt x="186119" y="53844"/>
                    <a:pt x="168973" y="55082"/>
                    <a:pt x="151733" y="56415"/>
                  </a:cubicBezTo>
                  <a:cubicBezTo>
                    <a:pt x="96583" y="60892"/>
                    <a:pt x="36290" y="70131"/>
                    <a:pt x="0" y="11185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29"/>
            <p:cNvSpPr/>
            <p:nvPr/>
          </p:nvSpPr>
          <p:spPr>
            <a:xfrm>
              <a:off x="7191708" y="1520375"/>
              <a:ext cx="405964" cy="117137"/>
            </a:xfrm>
            <a:custGeom>
              <a:avLst/>
              <a:gdLst/>
              <a:ahLst/>
              <a:cxnLst/>
              <a:rect l="l" t="t" r="r" b="b"/>
              <a:pathLst>
                <a:path w="348587" h="100581" extrusionOk="0">
                  <a:moveTo>
                    <a:pt x="0" y="100582"/>
                  </a:moveTo>
                  <a:cubicBezTo>
                    <a:pt x="78486" y="27811"/>
                    <a:pt x="189357" y="-16385"/>
                    <a:pt x="294132" y="5713"/>
                  </a:cubicBezTo>
                  <a:cubicBezTo>
                    <a:pt x="313182" y="9713"/>
                    <a:pt x="333280" y="16952"/>
                    <a:pt x="343662" y="33335"/>
                  </a:cubicBezTo>
                  <a:cubicBezTo>
                    <a:pt x="354044" y="49814"/>
                    <a:pt x="347567" y="76960"/>
                    <a:pt x="328422" y="80294"/>
                  </a:cubicBezTo>
                  <a:cubicBezTo>
                    <a:pt x="321183" y="81532"/>
                    <a:pt x="313849" y="79246"/>
                    <a:pt x="306800" y="77341"/>
                  </a:cubicBezTo>
                  <a:cubicBezTo>
                    <a:pt x="280607" y="70197"/>
                    <a:pt x="253460" y="67530"/>
                    <a:pt x="226504" y="64863"/>
                  </a:cubicBezTo>
                  <a:cubicBezTo>
                    <a:pt x="202311" y="62482"/>
                    <a:pt x="177832" y="60005"/>
                    <a:pt x="153733" y="63530"/>
                  </a:cubicBezTo>
                  <a:cubicBezTo>
                    <a:pt x="129635" y="66959"/>
                    <a:pt x="105727" y="76960"/>
                    <a:pt x="90011" y="9562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29"/>
            <p:cNvSpPr/>
            <p:nvPr/>
          </p:nvSpPr>
          <p:spPr>
            <a:xfrm>
              <a:off x="6890094" y="1696304"/>
              <a:ext cx="261679" cy="175155"/>
            </a:xfrm>
            <a:custGeom>
              <a:avLst/>
              <a:gdLst/>
              <a:ahLst/>
              <a:cxnLst/>
              <a:rect l="l" t="t" r="r" b="b"/>
              <a:pathLst>
                <a:path w="224694" h="150399" extrusionOk="0">
                  <a:moveTo>
                    <a:pt x="224695" y="0"/>
                  </a:moveTo>
                  <a:cubicBezTo>
                    <a:pt x="158020" y="28099"/>
                    <a:pt x="96393" y="68294"/>
                    <a:pt x="43815" y="117920"/>
                  </a:cubicBezTo>
                  <a:cubicBezTo>
                    <a:pt x="30480" y="130492"/>
                    <a:pt x="17145" y="144018"/>
                    <a:pt x="0" y="15040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6920047" y="1780499"/>
              <a:ext cx="138049" cy="181922"/>
            </a:xfrm>
            <a:custGeom>
              <a:avLst/>
              <a:gdLst/>
              <a:ahLst/>
              <a:cxnLst/>
              <a:rect l="l" t="t" r="r" b="b"/>
              <a:pathLst>
                <a:path w="118538" h="156210" extrusionOk="0">
                  <a:moveTo>
                    <a:pt x="4665" y="156210"/>
                  </a:moveTo>
                  <a:cubicBezTo>
                    <a:pt x="-2383" y="140399"/>
                    <a:pt x="-859" y="121825"/>
                    <a:pt x="5332" y="105632"/>
                  </a:cubicBezTo>
                  <a:cubicBezTo>
                    <a:pt x="11523" y="89440"/>
                    <a:pt x="21905" y="75248"/>
                    <a:pt x="32478" y="61627"/>
                  </a:cubicBezTo>
                  <a:cubicBezTo>
                    <a:pt x="40955" y="50768"/>
                    <a:pt x="49814" y="39910"/>
                    <a:pt x="60291" y="31052"/>
                  </a:cubicBezTo>
                  <a:cubicBezTo>
                    <a:pt x="77055" y="16955"/>
                    <a:pt x="97534" y="8192"/>
                    <a:pt x="117822" y="0"/>
                  </a:cubicBezTo>
                  <a:cubicBezTo>
                    <a:pt x="120108" y="6191"/>
                    <a:pt x="116489" y="12764"/>
                    <a:pt x="113060" y="18479"/>
                  </a:cubicBezTo>
                  <a:cubicBezTo>
                    <a:pt x="90105" y="56769"/>
                    <a:pt x="72864" y="100584"/>
                    <a:pt x="76865" y="14497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29"/>
            <p:cNvSpPr/>
            <p:nvPr/>
          </p:nvSpPr>
          <p:spPr>
            <a:xfrm>
              <a:off x="6852711" y="1945019"/>
              <a:ext cx="428820" cy="148787"/>
            </a:xfrm>
            <a:custGeom>
              <a:avLst/>
              <a:gdLst/>
              <a:ahLst/>
              <a:cxnLst/>
              <a:rect l="l" t="t" r="r" b="b"/>
              <a:pathLst>
                <a:path w="368212" h="127758" extrusionOk="0">
                  <a:moveTo>
                    <a:pt x="114395" y="940"/>
                  </a:moveTo>
                  <a:cubicBezTo>
                    <a:pt x="167354" y="-3823"/>
                    <a:pt x="220028" y="10274"/>
                    <a:pt x="270796" y="26086"/>
                  </a:cubicBezTo>
                  <a:cubicBezTo>
                    <a:pt x="306705" y="37230"/>
                    <a:pt x="345567" y="52184"/>
                    <a:pt x="362998" y="85427"/>
                  </a:cubicBezTo>
                  <a:cubicBezTo>
                    <a:pt x="367760" y="94570"/>
                    <a:pt x="370523" y="106001"/>
                    <a:pt x="365665" y="115145"/>
                  </a:cubicBezTo>
                  <a:cubicBezTo>
                    <a:pt x="359950" y="126098"/>
                    <a:pt x="345377" y="129623"/>
                    <a:pt x="333375" y="126860"/>
                  </a:cubicBezTo>
                  <a:cubicBezTo>
                    <a:pt x="321374" y="124098"/>
                    <a:pt x="311087" y="116573"/>
                    <a:pt x="300704" y="110001"/>
                  </a:cubicBezTo>
                  <a:cubicBezTo>
                    <a:pt x="257080" y="82474"/>
                    <a:pt x="205454" y="69234"/>
                    <a:pt x="153924" y="65996"/>
                  </a:cubicBezTo>
                  <a:cubicBezTo>
                    <a:pt x="102394" y="62757"/>
                    <a:pt x="50768" y="69139"/>
                    <a:pt x="0" y="78378"/>
                  </a:cubicBezTo>
                  <a:cubicBezTo>
                    <a:pt x="5048" y="77426"/>
                    <a:pt x="18383" y="50279"/>
                    <a:pt x="21908" y="45231"/>
                  </a:cubicBezTo>
                  <a:cubicBezTo>
                    <a:pt x="27813" y="36849"/>
                    <a:pt x="34004" y="25895"/>
                    <a:pt x="42577" y="19895"/>
                  </a:cubicBezTo>
                  <a:cubicBezTo>
                    <a:pt x="61436" y="6845"/>
                    <a:pt x="92202" y="2845"/>
                    <a:pt x="114395" y="84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29"/>
            <p:cNvSpPr/>
            <p:nvPr/>
          </p:nvSpPr>
          <p:spPr>
            <a:xfrm>
              <a:off x="7012448" y="1783184"/>
              <a:ext cx="324746" cy="140535"/>
            </a:xfrm>
            <a:custGeom>
              <a:avLst/>
              <a:gdLst/>
              <a:ahLst/>
              <a:cxnLst/>
              <a:rect l="l" t="t" r="r" b="b"/>
              <a:pathLst>
                <a:path w="278848" h="120672" extrusionOk="0">
                  <a:moveTo>
                    <a:pt x="0" y="84180"/>
                  </a:moveTo>
                  <a:cubicBezTo>
                    <a:pt x="71819" y="41699"/>
                    <a:pt x="170498" y="51129"/>
                    <a:pt x="233077" y="106278"/>
                  </a:cubicBezTo>
                  <a:cubicBezTo>
                    <a:pt x="241173" y="113422"/>
                    <a:pt x="250222" y="121709"/>
                    <a:pt x="260890" y="120566"/>
                  </a:cubicBezTo>
                  <a:cubicBezTo>
                    <a:pt x="274225" y="119137"/>
                    <a:pt x="281369" y="102659"/>
                    <a:pt x="278035" y="89705"/>
                  </a:cubicBezTo>
                  <a:cubicBezTo>
                    <a:pt x="274701" y="76751"/>
                    <a:pt x="264319" y="67035"/>
                    <a:pt x="254222" y="58272"/>
                  </a:cubicBezTo>
                  <a:cubicBezTo>
                    <a:pt x="221266" y="29793"/>
                    <a:pt x="183166" y="3123"/>
                    <a:pt x="139732" y="265"/>
                  </a:cubicBezTo>
                  <a:cubicBezTo>
                    <a:pt x="102299" y="-2211"/>
                    <a:pt x="66294" y="13314"/>
                    <a:pt x="29337" y="1979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6799244" y="1940900"/>
              <a:ext cx="119026" cy="69330"/>
            </a:xfrm>
            <a:custGeom>
              <a:avLst/>
              <a:gdLst/>
              <a:ahLst/>
              <a:cxnLst/>
              <a:rect l="l" t="t" r="r" b="b"/>
              <a:pathLst>
                <a:path w="102203" h="59531" extrusionOk="0">
                  <a:moveTo>
                    <a:pt x="102203" y="0"/>
                  </a:moveTo>
                  <a:cubicBezTo>
                    <a:pt x="65056" y="13716"/>
                    <a:pt x="30290" y="33909"/>
                    <a:pt x="0" y="5953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6864581" y="1867799"/>
              <a:ext cx="78758" cy="41487"/>
            </a:xfrm>
            <a:custGeom>
              <a:avLst/>
              <a:gdLst/>
              <a:ahLst/>
              <a:cxnLst/>
              <a:rect l="l" t="t" r="r" b="b"/>
              <a:pathLst>
                <a:path w="67627" h="35623" extrusionOk="0">
                  <a:moveTo>
                    <a:pt x="67627" y="0"/>
                  </a:moveTo>
                  <a:cubicBezTo>
                    <a:pt x="43434" y="8382"/>
                    <a:pt x="20574" y="20383"/>
                    <a:pt x="0" y="35623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6745887" y="2039183"/>
              <a:ext cx="104494" cy="63228"/>
            </a:xfrm>
            <a:custGeom>
              <a:avLst/>
              <a:gdLst/>
              <a:ahLst/>
              <a:cxnLst/>
              <a:rect l="l" t="t" r="r" b="b"/>
              <a:pathLst>
                <a:path w="89725" h="54292" extrusionOk="0">
                  <a:moveTo>
                    <a:pt x="89725" y="0"/>
                  </a:moveTo>
                  <a:cubicBezTo>
                    <a:pt x="83725" y="476"/>
                    <a:pt x="78391" y="3620"/>
                    <a:pt x="73438" y="6953"/>
                  </a:cubicBezTo>
                  <a:cubicBezTo>
                    <a:pt x="49054" y="23050"/>
                    <a:pt x="27432" y="44196"/>
                    <a:pt x="0" y="54292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6692975" y="2021656"/>
              <a:ext cx="295401" cy="188133"/>
            </a:xfrm>
            <a:custGeom>
              <a:avLst/>
              <a:gdLst/>
              <a:ahLst/>
              <a:cxnLst/>
              <a:rect l="l" t="t" r="r" b="b"/>
              <a:pathLst>
                <a:path w="253650" h="161543" extrusionOk="0">
                  <a:moveTo>
                    <a:pt x="0" y="161544"/>
                  </a:moveTo>
                  <a:cubicBezTo>
                    <a:pt x="79819" y="100679"/>
                    <a:pt x="164782" y="46577"/>
                    <a:pt x="253651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6775616" y="2116935"/>
              <a:ext cx="386998" cy="117637"/>
            </a:xfrm>
            <a:custGeom>
              <a:avLst/>
              <a:gdLst/>
              <a:ahLst/>
              <a:cxnLst/>
              <a:rect l="l" t="t" r="r" b="b"/>
              <a:pathLst>
                <a:path w="332301" h="101011" extrusionOk="0">
                  <a:moveTo>
                    <a:pt x="57721" y="7055"/>
                  </a:moveTo>
                  <a:cubicBezTo>
                    <a:pt x="67056" y="3817"/>
                    <a:pt x="77152" y="3245"/>
                    <a:pt x="86963" y="2674"/>
                  </a:cubicBezTo>
                  <a:cubicBezTo>
                    <a:pt x="107633" y="1626"/>
                    <a:pt x="128302" y="769"/>
                    <a:pt x="148971" y="293"/>
                  </a:cubicBezTo>
                  <a:cubicBezTo>
                    <a:pt x="192024" y="-755"/>
                    <a:pt x="237077" y="7"/>
                    <a:pt x="275177" y="20009"/>
                  </a:cubicBezTo>
                  <a:cubicBezTo>
                    <a:pt x="296037" y="30963"/>
                    <a:pt x="313944" y="47441"/>
                    <a:pt x="326517" y="67253"/>
                  </a:cubicBezTo>
                  <a:cubicBezTo>
                    <a:pt x="329756" y="72397"/>
                    <a:pt x="332804" y="78112"/>
                    <a:pt x="332232" y="84208"/>
                  </a:cubicBezTo>
                  <a:cubicBezTo>
                    <a:pt x="331184" y="96019"/>
                    <a:pt x="316802" y="102591"/>
                    <a:pt x="304991" y="100686"/>
                  </a:cubicBezTo>
                  <a:cubicBezTo>
                    <a:pt x="293275" y="98781"/>
                    <a:pt x="283273" y="91352"/>
                    <a:pt x="272701" y="85827"/>
                  </a:cubicBezTo>
                  <a:cubicBezTo>
                    <a:pt x="251269" y="74778"/>
                    <a:pt x="226886" y="71540"/>
                    <a:pt x="202978" y="68492"/>
                  </a:cubicBezTo>
                  <a:cubicBezTo>
                    <a:pt x="169164" y="64205"/>
                    <a:pt x="135255" y="59824"/>
                    <a:pt x="101251" y="57443"/>
                  </a:cubicBezTo>
                  <a:cubicBezTo>
                    <a:pt x="67532" y="55061"/>
                    <a:pt x="33338" y="59443"/>
                    <a:pt x="0" y="57348"/>
                  </a:cubicBezTo>
                  <a:cubicBezTo>
                    <a:pt x="2191" y="39440"/>
                    <a:pt x="41434" y="12675"/>
                    <a:pt x="57626" y="705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6671712" y="2187050"/>
              <a:ext cx="108008" cy="69440"/>
            </a:xfrm>
            <a:custGeom>
              <a:avLst/>
              <a:gdLst/>
              <a:ahLst/>
              <a:cxnLst/>
              <a:rect l="l" t="t" r="r" b="b"/>
              <a:pathLst>
                <a:path w="92743" h="59626" extrusionOk="0">
                  <a:moveTo>
                    <a:pt x="92743" y="0"/>
                  </a:moveTo>
                  <a:cubicBezTo>
                    <a:pt x="77884" y="1810"/>
                    <a:pt x="66264" y="13049"/>
                    <a:pt x="54834" y="22670"/>
                  </a:cubicBezTo>
                  <a:cubicBezTo>
                    <a:pt x="39117" y="35719"/>
                    <a:pt x="21591" y="46672"/>
                    <a:pt x="3018" y="54959"/>
                  </a:cubicBezTo>
                  <a:cubicBezTo>
                    <a:pt x="1017" y="55816"/>
                    <a:pt x="-1173" y="58483"/>
                    <a:pt x="732" y="5962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6644721" y="2183833"/>
              <a:ext cx="239493" cy="152193"/>
            </a:xfrm>
            <a:custGeom>
              <a:avLst/>
              <a:gdLst/>
              <a:ahLst/>
              <a:cxnLst/>
              <a:rect l="l" t="t" r="r" b="b"/>
              <a:pathLst>
                <a:path w="205644" h="130683" extrusionOk="0">
                  <a:moveTo>
                    <a:pt x="0" y="130683"/>
                  </a:moveTo>
                  <a:cubicBezTo>
                    <a:pt x="34576" y="106775"/>
                    <a:pt x="69247" y="82868"/>
                    <a:pt x="103823" y="58864"/>
                  </a:cubicBezTo>
                  <a:cubicBezTo>
                    <a:pt x="136112" y="36481"/>
                    <a:pt x="168878" y="13906"/>
                    <a:pt x="205645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6687414" y="2243488"/>
              <a:ext cx="393754" cy="118548"/>
            </a:xfrm>
            <a:custGeom>
              <a:avLst/>
              <a:gdLst/>
              <a:ahLst/>
              <a:cxnLst/>
              <a:rect l="l" t="t" r="r" b="b"/>
              <a:pathLst>
                <a:path w="338102" h="101793" extrusionOk="0">
                  <a:moveTo>
                    <a:pt x="53734" y="23453"/>
                  </a:moveTo>
                  <a:cubicBezTo>
                    <a:pt x="62497" y="18976"/>
                    <a:pt x="72117" y="16785"/>
                    <a:pt x="81738" y="14690"/>
                  </a:cubicBezTo>
                  <a:cubicBezTo>
                    <a:pt x="137459" y="2403"/>
                    <a:pt x="197181" y="-9694"/>
                    <a:pt x="250044" y="11832"/>
                  </a:cubicBezTo>
                  <a:cubicBezTo>
                    <a:pt x="278334" y="23262"/>
                    <a:pt x="302051" y="43455"/>
                    <a:pt x="324339" y="64315"/>
                  </a:cubicBezTo>
                  <a:cubicBezTo>
                    <a:pt x="333579" y="72888"/>
                    <a:pt x="343104" y="86889"/>
                    <a:pt x="335103" y="96700"/>
                  </a:cubicBezTo>
                  <a:cubicBezTo>
                    <a:pt x="327959" y="105368"/>
                    <a:pt x="314243" y="101272"/>
                    <a:pt x="303956" y="96891"/>
                  </a:cubicBezTo>
                  <a:cubicBezTo>
                    <a:pt x="203658" y="54219"/>
                    <a:pt x="101740" y="57267"/>
                    <a:pt x="299" y="91652"/>
                  </a:cubicBezTo>
                  <a:cubicBezTo>
                    <a:pt x="-1987" y="77841"/>
                    <a:pt x="9348" y="71840"/>
                    <a:pt x="16968" y="62505"/>
                  </a:cubicBezTo>
                  <a:cubicBezTo>
                    <a:pt x="28779" y="48027"/>
                    <a:pt x="36303" y="32502"/>
                    <a:pt x="53734" y="2354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29"/>
            <p:cNvSpPr/>
            <p:nvPr/>
          </p:nvSpPr>
          <p:spPr>
            <a:xfrm>
              <a:off x="6608559" y="2351778"/>
              <a:ext cx="78980" cy="49806"/>
            </a:xfrm>
            <a:custGeom>
              <a:avLst/>
              <a:gdLst/>
              <a:ahLst/>
              <a:cxnLst/>
              <a:rect l="l" t="t" r="r" b="b"/>
              <a:pathLst>
                <a:path w="67817" h="42767" extrusionOk="0">
                  <a:moveTo>
                    <a:pt x="67818" y="0"/>
                  </a:moveTo>
                  <a:cubicBezTo>
                    <a:pt x="44767" y="13430"/>
                    <a:pt x="22098" y="27718"/>
                    <a:pt x="0" y="4276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29"/>
            <p:cNvSpPr/>
            <p:nvPr/>
          </p:nvSpPr>
          <p:spPr>
            <a:xfrm>
              <a:off x="6583711" y="2322160"/>
              <a:ext cx="235943" cy="153191"/>
            </a:xfrm>
            <a:custGeom>
              <a:avLst/>
              <a:gdLst/>
              <a:ahLst/>
              <a:cxnLst/>
              <a:rect l="l" t="t" r="r" b="b"/>
              <a:pathLst>
                <a:path w="202596" h="131540" extrusionOk="0">
                  <a:moveTo>
                    <a:pt x="0" y="131540"/>
                  </a:moveTo>
                  <a:cubicBezTo>
                    <a:pt x="62198" y="80105"/>
                    <a:pt x="130302" y="35909"/>
                    <a:pt x="202597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29"/>
            <p:cNvSpPr/>
            <p:nvPr/>
          </p:nvSpPr>
          <p:spPr>
            <a:xfrm>
              <a:off x="6496632" y="2465082"/>
              <a:ext cx="420430" cy="180101"/>
            </a:xfrm>
            <a:custGeom>
              <a:avLst/>
              <a:gdLst/>
              <a:ahLst/>
              <a:cxnLst/>
              <a:rect l="l" t="t" r="r" b="b"/>
              <a:pathLst>
                <a:path w="361008" h="154646" extrusionOk="0">
                  <a:moveTo>
                    <a:pt x="28384" y="88924"/>
                  </a:moveTo>
                  <a:cubicBezTo>
                    <a:pt x="83534" y="65779"/>
                    <a:pt x="138684" y="42537"/>
                    <a:pt x="193739" y="19392"/>
                  </a:cubicBezTo>
                  <a:cubicBezTo>
                    <a:pt x="219837" y="8438"/>
                    <a:pt x="247364" y="-2802"/>
                    <a:pt x="275463" y="628"/>
                  </a:cubicBezTo>
                  <a:cubicBezTo>
                    <a:pt x="304514" y="4152"/>
                    <a:pt x="329184" y="22821"/>
                    <a:pt x="352044" y="41013"/>
                  </a:cubicBezTo>
                  <a:cubicBezTo>
                    <a:pt x="357092" y="45014"/>
                    <a:pt x="362712" y="50920"/>
                    <a:pt x="360521" y="56920"/>
                  </a:cubicBezTo>
                  <a:cubicBezTo>
                    <a:pt x="359378" y="60159"/>
                    <a:pt x="356140" y="62349"/>
                    <a:pt x="352997" y="63683"/>
                  </a:cubicBezTo>
                  <a:cubicBezTo>
                    <a:pt x="332232" y="72827"/>
                    <a:pt x="308896" y="60635"/>
                    <a:pt x="286417" y="57111"/>
                  </a:cubicBezTo>
                  <a:cubicBezTo>
                    <a:pt x="261271" y="53205"/>
                    <a:pt x="235839" y="60445"/>
                    <a:pt x="211455" y="67683"/>
                  </a:cubicBezTo>
                  <a:cubicBezTo>
                    <a:pt x="138017" y="89305"/>
                    <a:pt x="63246" y="111594"/>
                    <a:pt x="0" y="15464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29"/>
            <p:cNvSpPr/>
            <p:nvPr/>
          </p:nvSpPr>
          <p:spPr>
            <a:xfrm>
              <a:off x="6570622" y="2498553"/>
              <a:ext cx="93178" cy="14182"/>
            </a:xfrm>
            <a:custGeom>
              <a:avLst/>
              <a:gdLst/>
              <a:ahLst/>
              <a:cxnLst/>
              <a:rect l="l" t="t" r="r" b="b"/>
              <a:pathLst>
                <a:path w="80009" h="12178" extrusionOk="0">
                  <a:moveTo>
                    <a:pt x="0" y="1225"/>
                  </a:moveTo>
                  <a:cubicBezTo>
                    <a:pt x="26956" y="-2204"/>
                    <a:pt x="54864" y="1606"/>
                    <a:pt x="80010" y="1217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29"/>
            <p:cNvSpPr/>
            <p:nvPr/>
          </p:nvSpPr>
          <p:spPr>
            <a:xfrm>
              <a:off x="6631632" y="2441089"/>
              <a:ext cx="147755" cy="27496"/>
            </a:xfrm>
            <a:custGeom>
              <a:avLst/>
              <a:gdLst/>
              <a:ahLst/>
              <a:cxnLst/>
              <a:rect l="l" t="t" r="r" b="b"/>
              <a:pathLst>
                <a:path w="126872" h="23610" extrusionOk="0">
                  <a:moveTo>
                    <a:pt x="0" y="2655"/>
                  </a:moveTo>
                  <a:cubicBezTo>
                    <a:pt x="7429" y="-1345"/>
                    <a:pt x="16478" y="-12"/>
                    <a:pt x="24860" y="1417"/>
                  </a:cubicBezTo>
                  <a:cubicBezTo>
                    <a:pt x="45815" y="5132"/>
                    <a:pt x="66675" y="8846"/>
                    <a:pt x="87630" y="12466"/>
                  </a:cubicBezTo>
                  <a:cubicBezTo>
                    <a:pt x="101060" y="14847"/>
                    <a:pt x="114776" y="17324"/>
                    <a:pt x="126873" y="2361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6488534" y="2532592"/>
              <a:ext cx="299062" cy="129342"/>
            </a:xfrm>
            <a:custGeom>
              <a:avLst/>
              <a:gdLst/>
              <a:ahLst/>
              <a:cxnLst/>
              <a:rect l="l" t="t" r="r" b="b"/>
              <a:pathLst>
                <a:path w="256794" h="111061" extrusionOk="0">
                  <a:moveTo>
                    <a:pt x="0" y="111062"/>
                  </a:moveTo>
                  <a:cubicBezTo>
                    <a:pt x="54674" y="79915"/>
                    <a:pt x="114014" y="56864"/>
                    <a:pt x="175451" y="42863"/>
                  </a:cubicBezTo>
                  <a:cubicBezTo>
                    <a:pt x="206407" y="35814"/>
                    <a:pt x="242126" y="28099"/>
                    <a:pt x="256794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29"/>
            <p:cNvSpPr/>
            <p:nvPr/>
          </p:nvSpPr>
          <p:spPr>
            <a:xfrm>
              <a:off x="6835739" y="2410016"/>
              <a:ext cx="43816" cy="58237"/>
            </a:xfrm>
            <a:custGeom>
              <a:avLst/>
              <a:gdLst/>
              <a:ahLst/>
              <a:cxnLst/>
              <a:rect l="l" t="t" r="r" b="b"/>
              <a:pathLst>
                <a:path w="37623" h="50006" extrusionOk="0">
                  <a:moveTo>
                    <a:pt x="0" y="50006"/>
                  </a:moveTo>
                  <a:cubicBezTo>
                    <a:pt x="12573" y="33338"/>
                    <a:pt x="25051" y="16669"/>
                    <a:pt x="37624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29"/>
            <p:cNvSpPr/>
            <p:nvPr/>
          </p:nvSpPr>
          <p:spPr>
            <a:xfrm>
              <a:off x="6871652" y="2322160"/>
              <a:ext cx="576300" cy="123427"/>
            </a:xfrm>
            <a:custGeom>
              <a:avLst/>
              <a:gdLst/>
              <a:ahLst/>
              <a:cxnLst/>
              <a:rect l="l" t="t" r="r" b="b"/>
              <a:pathLst>
                <a:path w="494848" h="105982" extrusionOk="0">
                  <a:moveTo>
                    <a:pt x="41839" y="0"/>
                  </a:moveTo>
                  <a:cubicBezTo>
                    <a:pt x="27933" y="14478"/>
                    <a:pt x="15550" y="30289"/>
                    <a:pt x="4882" y="47339"/>
                  </a:cubicBezTo>
                  <a:cubicBezTo>
                    <a:pt x="2787" y="50673"/>
                    <a:pt x="691" y="54293"/>
                    <a:pt x="120" y="58198"/>
                  </a:cubicBezTo>
                  <a:cubicBezTo>
                    <a:pt x="-928" y="66389"/>
                    <a:pt x="5073" y="73819"/>
                    <a:pt x="11835" y="78677"/>
                  </a:cubicBezTo>
                  <a:cubicBezTo>
                    <a:pt x="38886" y="97917"/>
                    <a:pt x="426078" y="107347"/>
                    <a:pt x="494848" y="105823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29"/>
            <p:cNvSpPr/>
            <p:nvPr/>
          </p:nvSpPr>
          <p:spPr>
            <a:xfrm>
              <a:off x="6967855" y="2196812"/>
              <a:ext cx="27621" cy="50694"/>
            </a:xfrm>
            <a:custGeom>
              <a:avLst/>
              <a:gdLst/>
              <a:ahLst/>
              <a:cxnLst/>
              <a:rect l="l" t="t" r="r" b="b"/>
              <a:pathLst>
                <a:path w="23717" h="43529" extrusionOk="0">
                  <a:moveTo>
                    <a:pt x="0" y="43529"/>
                  </a:moveTo>
                  <a:cubicBezTo>
                    <a:pt x="7715" y="28956"/>
                    <a:pt x="15621" y="14383"/>
                    <a:pt x="23717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29"/>
            <p:cNvSpPr/>
            <p:nvPr/>
          </p:nvSpPr>
          <p:spPr>
            <a:xfrm>
              <a:off x="7046059" y="2034413"/>
              <a:ext cx="65669" cy="88409"/>
            </a:xfrm>
            <a:custGeom>
              <a:avLst/>
              <a:gdLst/>
              <a:ahLst/>
              <a:cxnLst/>
              <a:rect l="l" t="t" r="r" b="b"/>
              <a:pathLst>
                <a:path w="56388" h="75914" extrusionOk="0">
                  <a:moveTo>
                    <a:pt x="0" y="75914"/>
                  </a:moveTo>
                  <a:cubicBezTo>
                    <a:pt x="19336" y="51054"/>
                    <a:pt x="38100" y="25718"/>
                    <a:pt x="56388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29"/>
            <p:cNvSpPr/>
            <p:nvPr/>
          </p:nvSpPr>
          <p:spPr>
            <a:xfrm>
              <a:off x="7128479" y="1859257"/>
              <a:ext cx="43261" cy="105481"/>
            </a:xfrm>
            <a:custGeom>
              <a:avLst/>
              <a:gdLst/>
              <a:ahLst/>
              <a:cxnLst/>
              <a:rect l="l" t="t" r="r" b="b"/>
              <a:pathLst>
                <a:path w="37147" h="90573" extrusionOk="0">
                  <a:moveTo>
                    <a:pt x="16764" y="89249"/>
                  </a:moveTo>
                  <a:cubicBezTo>
                    <a:pt x="16383" y="88297"/>
                    <a:pt x="15145" y="90202"/>
                    <a:pt x="16097" y="90488"/>
                  </a:cubicBezTo>
                  <a:cubicBezTo>
                    <a:pt x="17050" y="90868"/>
                    <a:pt x="18002" y="89916"/>
                    <a:pt x="18574" y="89059"/>
                  </a:cubicBezTo>
                  <a:cubicBezTo>
                    <a:pt x="20193" y="86582"/>
                    <a:pt x="21812" y="84106"/>
                    <a:pt x="23336" y="81534"/>
                  </a:cubicBezTo>
                  <a:cubicBezTo>
                    <a:pt x="15145" y="77724"/>
                    <a:pt x="7334" y="73057"/>
                    <a:pt x="0" y="67818"/>
                  </a:cubicBezTo>
                  <a:cubicBezTo>
                    <a:pt x="12383" y="45244"/>
                    <a:pt x="24765" y="22574"/>
                    <a:pt x="37148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29"/>
            <p:cNvSpPr/>
            <p:nvPr/>
          </p:nvSpPr>
          <p:spPr>
            <a:xfrm>
              <a:off x="7214891" y="1697968"/>
              <a:ext cx="57350" cy="92847"/>
            </a:xfrm>
            <a:custGeom>
              <a:avLst/>
              <a:gdLst/>
              <a:ahLst/>
              <a:cxnLst/>
              <a:rect l="l" t="t" r="r" b="b"/>
              <a:pathLst>
                <a:path w="49244" h="79724" extrusionOk="0">
                  <a:moveTo>
                    <a:pt x="0" y="79724"/>
                  </a:moveTo>
                  <a:cubicBezTo>
                    <a:pt x="18479" y="54483"/>
                    <a:pt x="34957" y="27813"/>
                    <a:pt x="49244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7316613" y="1599241"/>
              <a:ext cx="39822" cy="34054"/>
            </a:xfrm>
            <a:custGeom>
              <a:avLst/>
              <a:gdLst/>
              <a:ahLst/>
              <a:cxnLst/>
              <a:rect l="l" t="t" r="r" b="b"/>
              <a:pathLst>
                <a:path w="34194" h="29241" extrusionOk="0">
                  <a:moveTo>
                    <a:pt x="0" y="29242"/>
                  </a:moveTo>
                  <a:cubicBezTo>
                    <a:pt x="9811" y="17907"/>
                    <a:pt x="21431" y="8001"/>
                    <a:pt x="34195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7424435" y="1405783"/>
              <a:ext cx="845744" cy="319704"/>
            </a:xfrm>
            <a:custGeom>
              <a:avLst/>
              <a:gdLst/>
              <a:ahLst/>
              <a:cxnLst/>
              <a:rect l="l" t="t" r="r" b="b"/>
              <a:pathLst>
                <a:path w="726210" h="274518" extrusionOk="0">
                  <a:moveTo>
                    <a:pt x="0" y="104108"/>
                  </a:moveTo>
                  <a:cubicBezTo>
                    <a:pt x="36385" y="68961"/>
                    <a:pt x="84106" y="47054"/>
                    <a:pt x="133445" y="35814"/>
                  </a:cubicBezTo>
                  <a:cubicBezTo>
                    <a:pt x="182785" y="24575"/>
                    <a:pt x="233934" y="23432"/>
                    <a:pt x="284417" y="25622"/>
                  </a:cubicBezTo>
                  <a:cubicBezTo>
                    <a:pt x="302895" y="26384"/>
                    <a:pt x="321564" y="27718"/>
                    <a:pt x="339185" y="33242"/>
                  </a:cubicBezTo>
                  <a:cubicBezTo>
                    <a:pt x="362617" y="40672"/>
                    <a:pt x="383096" y="55340"/>
                    <a:pt x="402526" y="70485"/>
                  </a:cubicBezTo>
                  <a:cubicBezTo>
                    <a:pt x="431387" y="92774"/>
                    <a:pt x="459105" y="116491"/>
                    <a:pt x="485775" y="141446"/>
                  </a:cubicBezTo>
                  <a:cubicBezTo>
                    <a:pt x="522542" y="175927"/>
                    <a:pt x="557213" y="212789"/>
                    <a:pt x="596551" y="244316"/>
                  </a:cubicBezTo>
                  <a:cubicBezTo>
                    <a:pt x="610552" y="255556"/>
                    <a:pt x="625507" y="266224"/>
                    <a:pt x="642652" y="271463"/>
                  </a:cubicBezTo>
                  <a:cubicBezTo>
                    <a:pt x="659797" y="276701"/>
                    <a:pt x="679704" y="275654"/>
                    <a:pt x="694087" y="264795"/>
                  </a:cubicBezTo>
                  <a:cubicBezTo>
                    <a:pt x="712946" y="250603"/>
                    <a:pt x="717232" y="224504"/>
                    <a:pt x="719995" y="201073"/>
                  </a:cubicBezTo>
                  <a:cubicBezTo>
                    <a:pt x="724186" y="166307"/>
                    <a:pt x="728186" y="131350"/>
                    <a:pt x="725138" y="96488"/>
                  </a:cubicBezTo>
                  <a:cubicBezTo>
                    <a:pt x="721995" y="61627"/>
                    <a:pt x="711136" y="26575"/>
                    <a:pt x="688372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8090559" y="1422423"/>
              <a:ext cx="44223" cy="269555"/>
            </a:xfrm>
            <a:custGeom>
              <a:avLst/>
              <a:gdLst/>
              <a:ahLst/>
              <a:cxnLst/>
              <a:rect l="l" t="t" r="r" b="b"/>
              <a:pathLst>
                <a:path w="37973" h="231457" extrusionOk="0">
                  <a:moveTo>
                    <a:pt x="0" y="0"/>
                  </a:moveTo>
                  <a:cubicBezTo>
                    <a:pt x="39719" y="69342"/>
                    <a:pt x="48863" y="155353"/>
                    <a:pt x="24670" y="23145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8285570" y="1436732"/>
              <a:ext cx="261901" cy="417532"/>
            </a:xfrm>
            <a:custGeom>
              <a:avLst/>
              <a:gdLst/>
              <a:ahLst/>
              <a:cxnLst/>
              <a:rect l="l" t="t" r="r" b="b"/>
              <a:pathLst>
                <a:path w="224885" h="358520" extrusionOk="0">
                  <a:moveTo>
                    <a:pt x="0" y="0"/>
                  </a:moveTo>
                  <a:cubicBezTo>
                    <a:pt x="19622" y="93917"/>
                    <a:pt x="64961" y="182309"/>
                    <a:pt x="129826" y="253079"/>
                  </a:cubicBezTo>
                  <a:cubicBezTo>
                    <a:pt x="161925" y="288036"/>
                    <a:pt x="198787" y="318992"/>
                    <a:pt x="224885" y="35852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29"/>
            <p:cNvSpPr/>
            <p:nvPr/>
          </p:nvSpPr>
          <p:spPr>
            <a:xfrm>
              <a:off x="7146896" y="1883994"/>
              <a:ext cx="90181" cy="75981"/>
            </a:xfrm>
            <a:custGeom>
              <a:avLst/>
              <a:gdLst/>
              <a:ahLst/>
              <a:cxnLst/>
              <a:rect l="l" t="t" r="r" b="b"/>
              <a:pathLst>
                <a:path w="77435" h="65242" extrusionOk="0">
                  <a:moveTo>
                    <a:pt x="474" y="59055"/>
                  </a:moveTo>
                  <a:cubicBezTo>
                    <a:pt x="-574" y="60008"/>
                    <a:pt x="283" y="61817"/>
                    <a:pt x="1426" y="62770"/>
                  </a:cubicBezTo>
                  <a:cubicBezTo>
                    <a:pt x="5331" y="66008"/>
                    <a:pt x="11237" y="65818"/>
                    <a:pt x="15809" y="63627"/>
                  </a:cubicBezTo>
                  <a:cubicBezTo>
                    <a:pt x="20381" y="61436"/>
                    <a:pt x="24000" y="57626"/>
                    <a:pt x="27429" y="53912"/>
                  </a:cubicBezTo>
                  <a:cubicBezTo>
                    <a:pt x="44098" y="35909"/>
                    <a:pt x="60767" y="18002"/>
                    <a:pt x="77436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29"/>
            <p:cNvSpPr/>
            <p:nvPr/>
          </p:nvSpPr>
          <p:spPr>
            <a:xfrm>
              <a:off x="7271021" y="1702295"/>
              <a:ext cx="80755" cy="119580"/>
            </a:xfrm>
            <a:custGeom>
              <a:avLst/>
              <a:gdLst/>
              <a:ahLst/>
              <a:cxnLst/>
              <a:rect l="l" t="t" r="r" b="b"/>
              <a:pathLst>
                <a:path w="69341" h="102679" extrusionOk="0">
                  <a:moveTo>
                    <a:pt x="0" y="102679"/>
                  </a:moveTo>
                  <a:cubicBezTo>
                    <a:pt x="19526" y="66199"/>
                    <a:pt x="42767" y="31718"/>
                    <a:pt x="69342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29"/>
            <p:cNvSpPr/>
            <p:nvPr/>
          </p:nvSpPr>
          <p:spPr>
            <a:xfrm>
              <a:off x="7398921" y="1594250"/>
              <a:ext cx="49806" cy="52801"/>
            </a:xfrm>
            <a:custGeom>
              <a:avLst/>
              <a:gdLst/>
              <a:ahLst/>
              <a:cxnLst/>
              <a:rect l="l" t="t" r="r" b="b"/>
              <a:pathLst>
                <a:path w="42767" h="45338" extrusionOk="0">
                  <a:moveTo>
                    <a:pt x="0" y="45339"/>
                  </a:moveTo>
                  <a:cubicBezTo>
                    <a:pt x="14288" y="30194"/>
                    <a:pt x="28480" y="15145"/>
                    <a:pt x="42767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29"/>
            <p:cNvSpPr/>
            <p:nvPr/>
          </p:nvSpPr>
          <p:spPr>
            <a:xfrm>
              <a:off x="7524271" y="1493298"/>
              <a:ext cx="529792" cy="141662"/>
            </a:xfrm>
            <a:custGeom>
              <a:avLst/>
              <a:gdLst/>
              <a:ahLst/>
              <a:cxnLst/>
              <a:rect l="l" t="t" r="r" b="b"/>
              <a:pathLst>
                <a:path w="454913" h="121640" extrusionOk="0">
                  <a:moveTo>
                    <a:pt x="0" y="27438"/>
                  </a:moveTo>
                  <a:cubicBezTo>
                    <a:pt x="43625" y="5626"/>
                    <a:pt x="93440" y="-1613"/>
                    <a:pt x="142208" y="292"/>
                  </a:cubicBezTo>
                  <a:cubicBezTo>
                    <a:pt x="190976" y="2197"/>
                    <a:pt x="238887" y="12865"/>
                    <a:pt x="286036" y="25533"/>
                  </a:cubicBezTo>
                  <a:cubicBezTo>
                    <a:pt x="305657" y="30772"/>
                    <a:pt x="325279" y="36392"/>
                    <a:pt x="343852" y="44488"/>
                  </a:cubicBezTo>
                  <a:cubicBezTo>
                    <a:pt x="385286" y="62585"/>
                    <a:pt x="420434" y="92303"/>
                    <a:pt x="454914" y="12164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29"/>
            <p:cNvSpPr/>
            <p:nvPr/>
          </p:nvSpPr>
          <p:spPr>
            <a:xfrm>
              <a:off x="7276790" y="1508391"/>
              <a:ext cx="521917" cy="340441"/>
            </a:xfrm>
            <a:custGeom>
              <a:avLst/>
              <a:gdLst/>
              <a:ahLst/>
              <a:cxnLst/>
              <a:rect l="l" t="t" r="r" b="b"/>
              <a:pathLst>
                <a:path w="448151" h="292324" extrusionOk="0">
                  <a:moveTo>
                    <a:pt x="0" y="260795"/>
                  </a:moveTo>
                  <a:cubicBezTo>
                    <a:pt x="38100" y="261842"/>
                    <a:pt x="76105" y="268224"/>
                    <a:pt x="112490" y="279749"/>
                  </a:cubicBezTo>
                  <a:cubicBezTo>
                    <a:pt x="127635" y="284512"/>
                    <a:pt x="142684" y="290227"/>
                    <a:pt x="158496" y="291846"/>
                  </a:cubicBezTo>
                  <a:cubicBezTo>
                    <a:pt x="202692" y="296323"/>
                    <a:pt x="243649" y="268700"/>
                    <a:pt x="275939" y="238316"/>
                  </a:cubicBezTo>
                  <a:cubicBezTo>
                    <a:pt x="347567" y="170879"/>
                    <a:pt x="398335" y="84868"/>
                    <a:pt x="448151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29"/>
            <p:cNvSpPr/>
            <p:nvPr/>
          </p:nvSpPr>
          <p:spPr>
            <a:xfrm>
              <a:off x="7319940" y="1521704"/>
              <a:ext cx="527241" cy="363269"/>
            </a:xfrm>
            <a:custGeom>
              <a:avLst/>
              <a:gdLst/>
              <a:ahLst/>
              <a:cxnLst/>
              <a:rect l="l" t="t" r="r" b="b"/>
              <a:pathLst>
                <a:path w="452723" h="311926" extrusionOk="0">
                  <a:moveTo>
                    <a:pt x="0" y="300418"/>
                  </a:moveTo>
                  <a:cubicBezTo>
                    <a:pt x="57721" y="292703"/>
                    <a:pt x="116205" y="319183"/>
                    <a:pt x="173641" y="309943"/>
                  </a:cubicBezTo>
                  <a:cubicBezTo>
                    <a:pt x="224123" y="301752"/>
                    <a:pt x="266319" y="267176"/>
                    <a:pt x="300799" y="229362"/>
                  </a:cubicBezTo>
                  <a:cubicBezTo>
                    <a:pt x="362807" y="161449"/>
                    <a:pt x="408051" y="80296"/>
                    <a:pt x="452723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29"/>
            <p:cNvSpPr/>
            <p:nvPr/>
          </p:nvSpPr>
          <p:spPr>
            <a:xfrm>
              <a:off x="6551263" y="1768960"/>
              <a:ext cx="2010961" cy="1682449"/>
            </a:xfrm>
            <a:custGeom>
              <a:avLst/>
              <a:gdLst/>
              <a:ahLst/>
              <a:cxnLst/>
              <a:rect l="l" t="t" r="r" b="b"/>
              <a:pathLst>
                <a:path w="1726740" h="1444658" extrusionOk="0">
                  <a:moveTo>
                    <a:pt x="5383" y="1444659"/>
                  </a:moveTo>
                  <a:cubicBezTo>
                    <a:pt x="-20525" y="1312928"/>
                    <a:pt x="50055" y="1176434"/>
                    <a:pt x="153496" y="1090709"/>
                  </a:cubicBezTo>
                  <a:cubicBezTo>
                    <a:pt x="256843" y="1004984"/>
                    <a:pt x="388288" y="961550"/>
                    <a:pt x="518304" y="927832"/>
                  </a:cubicBezTo>
                  <a:cubicBezTo>
                    <a:pt x="596218" y="907639"/>
                    <a:pt x="675562" y="890018"/>
                    <a:pt x="747856" y="854680"/>
                  </a:cubicBezTo>
                  <a:cubicBezTo>
                    <a:pt x="813674" y="822485"/>
                    <a:pt x="871967" y="776289"/>
                    <a:pt x="924355" y="725045"/>
                  </a:cubicBezTo>
                  <a:cubicBezTo>
                    <a:pt x="1152193" y="502255"/>
                    <a:pt x="1280113" y="178691"/>
                    <a:pt x="1549290" y="8193"/>
                  </a:cubicBezTo>
                  <a:cubicBezTo>
                    <a:pt x="1555862" y="4097"/>
                    <a:pt x="1562911" y="-94"/>
                    <a:pt x="1570626" y="2"/>
                  </a:cubicBezTo>
                  <a:cubicBezTo>
                    <a:pt x="1579770" y="192"/>
                    <a:pt x="1587580" y="6288"/>
                    <a:pt x="1594629" y="12098"/>
                  </a:cubicBezTo>
                  <a:cubicBezTo>
                    <a:pt x="1638634" y="48389"/>
                    <a:pt x="1682735" y="84679"/>
                    <a:pt x="1726741" y="12096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29"/>
            <p:cNvSpPr/>
            <p:nvPr/>
          </p:nvSpPr>
          <p:spPr>
            <a:xfrm>
              <a:off x="8068219" y="2062020"/>
              <a:ext cx="379457" cy="321729"/>
            </a:xfrm>
            <a:custGeom>
              <a:avLst/>
              <a:gdLst/>
              <a:ahLst/>
              <a:cxnLst/>
              <a:rect l="l" t="t" r="r" b="b"/>
              <a:pathLst>
                <a:path w="325826" h="276257" extrusionOk="0">
                  <a:moveTo>
                    <a:pt x="97192" y="63448"/>
                  </a:moveTo>
                  <a:cubicBezTo>
                    <a:pt x="72427" y="90023"/>
                    <a:pt x="47662" y="116693"/>
                    <a:pt x="22897" y="143268"/>
                  </a:cubicBezTo>
                  <a:cubicBezTo>
                    <a:pt x="10895" y="156127"/>
                    <a:pt x="-1868" y="171462"/>
                    <a:pt x="227" y="188893"/>
                  </a:cubicBezTo>
                  <a:cubicBezTo>
                    <a:pt x="1656" y="200704"/>
                    <a:pt x="9752" y="210514"/>
                    <a:pt x="17944" y="219182"/>
                  </a:cubicBezTo>
                  <a:cubicBezTo>
                    <a:pt x="34136" y="236327"/>
                    <a:pt x="51853" y="251948"/>
                    <a:pt x="70903" y="265855"/>
                  </a:cubicBezTo>
                  <a:cubicBezTo>
                    <a:pt x="77189" y="270427"/>
                    <a:pt x="84047" y="274999"/>
                    <a:pt x="91763" y="276046"/>
                  </a:cubicBezTo>
                  <a:cubicBezTo>
                    <a:pt x="104431" y="277666"/>
                    <a:pt x="116147" y="269665"/>
                    <a:pt x="126529" y="262045"/>
                  </a:cubicBezTo>
                  <a:cubicBezTo>
                    <a:pt x="172725" y="227850"/>
                    <a:pt x="219017" y="193655"/>
                    <a:pt x="265213" y="159460"/>
                  </a:cubicBezTo>
                  <a:cubicBezTo>
                    <a:pt x="286835" y="143459"/>
                    <a:pt x="309314" y="126504"/>
                    <a:pt x="320648" y="102120"/>
                  </a:cubicBezTo>
                  <a:cubicBezTo>
                    <a:pt x="325697" y="91452"/>
                    <a:pt x="328173" y="78498"/>
                    <a:pt x="322839" y="67925"/>
                  </a:cubicBezTo>
                  <a:cubicBezTo>
                    <a:pt x="317696" y="57638"/>
                    <a:pt x="306456" y="52114"/>
                    <a:pt x="295979" y="47351"/>
                  </a:cubicBezTo>
                  <a:cubicBezTo>
                    <a:pt x="263498" y="32587"/>
                    <a:pt x="217778" y="2965"/>
                    <a:pt x="181964" y="107"/>
                  </a:cubicBezTo>
                  <a:cubicBezTo>
                    <a:pt x="149294" y="-2465"/>
                    <a:pt x="117099" y="41922"/>
                    <a:pt x="97192" y="633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9"/>
            <p:cNvSpPr/>
            <p:nvPr/>
          </p:nvSpPr>
          <p:spPr>
            <a:xfrm>
              <a:off x="7562984" y="2110510"/>
              <a:ext cx="459066" cy="347324"/>
            </a:xfrm>
            <a:custGeom>
              <a:avLst/>
              <a:gdLst/>
              <a:ahLst/>
              <a:cxnLst/>
              <a:rect l="l" t="t" r="r" b="b"/>
              <a:pathLst>
                <a:path w="394048" h="298132" extrusionOk="0">
                  <a:moveTo>
                    <a:pt x="177070" y="298132"/>
                  </a:moveTo>
                  <a:cubicBezTo>
                    <a:pt x="128206" y="297180"/>
                    <a:pt x="75342" y="287369"/>
                    <a:pt x="42767" y="250984"/>
                  </a:cubicBezTo>
                  <a:cubicBezTo>
                    <a:pt x="27432" y="233839"/>
                    <a:pt x="18097" y="212217"/>
                    <a:pt x="11049" y="190309"/>
                  </a:cubicBezTo>
                  <a:cubicBezTo>
                    <a:pt x="6286" y="175355"/>
                    <a:pt x="2476" y="160020"/>
                    <a:pt x="857" y="144399"/>
                  </a:cubicBezTo>
                  <a:cubicBezTo>
                    <a:pt x="-3525" y="102203"/>
                    <a:pt x="9049" y="58483"/>
                    <a:pt x="35052" y="25051"/>
                  </a:cubicBezTo>
                  <a:cubicBezTo>
                    <a:pt x="40671" y="72295"/>
                    <a:pt x="90106" y="110014"/>
                    <a:pt x="137541" y="114205"/>
                  </a:cubicBezTo>
                  <a:cubicBezTo>
                    <a:pt x="184975" y="118396"/>
                    <a:pt x="231362" y="98774"/>
                    <a:pt x="272224" y="74295"/>
                  </a:cubicBezTo>
                  <a:cubicBezTo>
                    <a:pt x="313087" y="49816"/>
                    <a:pt x="350805" y="20003"/>
                    <a:pt x="394049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29"/>
            <p:cNvSpPr/>
            <p:nvPr/>
          </p:nvSpPr>
          <p:spPr>
            <a:xfrm>
              <a:off x="7608687" y="2067581"/>
              <a:ext cx="442048" cy="128737"/>
            </a:xfrm>
            <a:custGeom>
              <a:avLst/>
              <a:gdLst/>
              <a:ahLst/>
              <a:cxnLst/>
              <a:rect l="l" t="t" r="r" b="b"/>
              <a:pathLst>
                <a:path w="379571" h="110542" extrusionOk="0">
                  <a:moveTo>
                    <a:pt x="0" y="87154"/>
                  </a:moveTo>
                  <a:cubicBezTo>
                    <a:pt x="6858" y="72866"/>
                    <a:pt x="13811" y="58579"/>
                    <a:pt x="20669" y="44291"/>
                  </a:cubicBezTo>
                  <a:cubicBezTo>
                    <a:pt x="33718" y="88297"/>
                    <a:pt x="84010" y="112681"/>
                    <a:pt x="129921" y="110395"/>
                  </a:cubicBezTo>
                  <a:cubicBezTo>
                    <a:pt x="175736" y="108013"/>
                    <a:pt x="217742" y="84963"/>
                    <a:pt x="256794" y="60865"/>
                  </a:cubicBezTo>
                  <a:cubicBezTo>
                    <a:pt x="295846" y="36671"/>
                    <a:pt x="334804" y="10382"/>
                    <a:pt x="379571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29"/>
            <p:cNvSpPr/>
            <p:nvPr/>
          </p:nvSpPr>
          <p:spPr>
            <a:xfrm>
              <a:off x="7643519" y="2035411"/>
              <a:ext cx="432287" cy="141106"/>
            </a:xfrm>
            <a:custGeom>
              <a:avLst/>
              <a:gdLst/>
              <a:ahLst/>
              <a:cxnLst/>
              <a:rect l="l" t="t" r="r" b="b"/>
              <a:pathLst>
                <a:path w="371189" h="121163" extrusionOk="0">
                  <a:moveTo>
                    <a:pt x="0" y="96583"/>
                  </a:moveTo>
                  <a:cubicBezTo>
                    <a:pt x="4477" y="83153"/>
                    <a:pt x="10382" y="70294"/>
                    <a:pt x="17621" y="58102"/>
                  </a:cubicBezTo>
                  <a:cubicBezTo>
                    <a:pt x="36195" y="85153"/>
                    <a:pt x="58864" y="113538"/>
                    <a:pt x="91059" y="119825"/>
                  </a:cubicBezTo>
                  <a:cubicBezTo>
                    <a:pt x="119920" y="125540"/>
                    <a:pt x="148780" y="111919"/>
                    <a:pt x="175069" y="98679"/>
                  </a:cubicBezTo>
                  <a:cubicBezTo>
                    <a:pt x="240411" y="65818"/>
                    <a:pt x="305848" y="32861"/>
                    <a:pt x="371189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29"/>
            <p:cNvSpPr/>
            <p:nvPr/>
          </p:nvSpPr>
          <p:spPr>
            <a:xfrm>
              <a:off x="7676464" y="1997474"/>
              <a:ext cx="430844" cy="158693"/>
            </a:xfrm>
            <a:custGeom>
              <a:avLst/>
              <a:gdLst/>
              <a:ahLst/>
              <a:cxnLst/>
              <a:rect l="l" t="t" r="r" b="b"/>
              <a:pathLst>
                <a:path w="369950" h="136264" extrusionOk="0">
                  <a:moveTo>
                    <a:pt x="0" y="114109"/>
                  </a:moveTo>
                  <a:cubicBezTo>
                    <a:pt x="1524" y="97536"/>
                    <a:pt x="7429" y="81344"/>
                    <a:pt x="16954" y="67628"/>
                  </a:cubicBezTo>
                  <a:cubicBezTo>
                    <a:pt x="26289" y="93154"/>
                    <a:pt x="38005" y="121253"/>
                    <a:pt x="62865" y="131921"/>
                  </a:cubicBezTo>
                  <a:cubicBezTo>
                    <a:pt x="89916" y="143542"/>
                    <a:pt x="120586" y="129635"/>
                    <a:pt x="146780" y="116110"/>
                  </a:cubicBezTo>
                  <a:cubicBezTo>
                    <a:pt x="221171" y="77438"/>
                    <a:pt x="295561" y="38671"/>
                    <a:pt x="369951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7709962" y="1978728"/>
              <a:ext cx="409993" cy="153749"/>
            </a:xfrm>
            <a:custGeom>
              <a:avLst/>
              <a:gdLst/>
              <a:ahLst/>
              <a:cxnLst/>
              <a:rect l="l" t="t" r="r" b="b"/>
              <a:pathLst>
                <a:path w="352046" h="132019" extrusionOk="0">
                  <a:moveTo>
                    <a:pt x="193" y="114490"/>
                  </a:moveTo>
                  <a:cubicBezTo>
                    <a:pt x="-1140" y="96869"/>
                    <a:pt x="4479" y="78772"/>
                    <a:pt x="15528" y="65056"/>
                  </a:cubicBezTo>
                  <a:cubicBezTo>
                    <a:pt x="20672" y="91726"/>
                    <a:pt x="30102" y="123349"/>
                    <a:pt x="56295" y="130588"/>
                  </a:cubicBezTo>
                  <a:cubicBezTo>
                    <a:pt x="73440" y="135350"/>
                    <a:pt x="91157" y="127349"/>
                    <a:pt x="107159" y="119539"/>
                  </a:cubicBezTo>
                  <a:cubicBezTo>
                    <a:pt x="188788" y="79724"/>
                    <a:pt x="270417" y="39910"/>
                    <a:pt x="352047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29"/>
            <p:cNvSpPr/>
            <p:nvPr/>
          </p:nvSpPr>
          <p:spPr>
            <a:xfrm>
              <a:off x="7734590" y="1932692"/>
              <a:ext cx="428515" cy="160402"/>
            </a:xfrm>
            <a:custGeom>
              <a:avLst/>
              <a:gdLst/>
              <a:ahLst/>
              <a:cxnLst/>
              <a:rect l="l" t="t" r="r" b="b"/>
              <a:pathLst>
                <a:path w="367950" h="137731" extrusionOk="0">
                  <a:moveTo>
                    <a:pt x="0" y="137732"/>
                  </a:moveTo>
                  <a:cubicBezTo>
                    <a:pt x="1715" y="117824"/>
                    <a:pt x="7811" y="98298"/>
                    <a:pt x="17717" y="80963"/>
                  </a:cubicBezTo>
                  <a:cubicBezTo>
                    <a:pt x="24289" y="98584"/>
                    <a:pt x="31813" y="117539"/>
                    <a:pt x="47720" y="127540"/>
                  </a:cubicBezTo>
                  <a:cubicBezTo>
                    <a:pt x="72771" y="143351"/>
                    <a:pt x="105346" y="130397"/>
                    <a:pt x="131921" y="117158"/>
                  </a:cubicBezTo>
                  <a:cubicBezTo>
                    <a:pt x="210598" y="78105"/>
                    <a:pt x="289274" y="39053"/>
                    <a:pt x="367951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7774746" y="1883328"/>
              <a:ext cx="437611" cy="180141"/>
            </a:xfrm>
            <a:custGeom>
              <a:avLst/>
              <a:gdLst/>
              <a:ahLst/>
              <a:cxnLst/>
              <a:rect l="l" t="t" r="r" b="b"/>
              <a:pathLst>
                <a:path w="375761" h="154681" extrusionOk="0">
                  <a:moveTo>
                    <a:pt x="0" y="153734"/>
                  </a:moveTo>
                  <a:cubicBezTo>
                    <a:pt x="1429" y="134493"/>
                    <a:pt x="6763" y="115538"/>
                    <a:pt x="15526" y="98393"/>
                  </a:cubicBezTo>
                  <a:cubicBezTo>
                    <a:pt x="21431" y="113252"/>
                    <a:pt x="29242" y="127349"/>
                    <a:pt x="38767" y="140208"/>
                  </a:cubicBezTo>
                  <a:cubicBezTo>
                    <a:pt x="42386" y="145066"/>
                    <a:pt x="46387" y="149923"/>
                    <a:pt x="51911" y="152590"/>
                  </a:cubicBezTo>
                  <a:cubicBezTo>
                    <a:pt x="62674" y="157639"/>
                    <a:pt x="75343" y="152590"/>
                    <a:pt x="86106" y="147542"/>
                  </a:cubicBezTo>
                  <a:cubicBezTo>
                    <a:pt x="184213" y="101441"/>
                    <a:pt x="280797" y="52197"/>
                    <a:pt x="375761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7804300" y="1840954"/>
              <a:ext cx="455091" cy="198563"/>
            </a:xfrm>
            <a:custGeom>
              <a:avLst/>
              <a:gdLst/>
              <a:ahLst/>
              <a:cxnLst/>
              <a:rect l="l" t="t" r="r" b="b"/>
              <a:pathLst>
                <a:path w="390770" h="170499" extrusionOk="0">
                  <a:moveTo>
                    <a:pt x="245" y="169735"/>
                  </a:moveTo>
                  <a:cubicBezTo>
                    <a:pt x="-1374" y="153257"/>
                    <a:pt x="5103" y="136207"/>
                    <a:pt x="17295" y="125158"/>
                  </a:cubicBezTo>
                  <a:cubicBezTo>
                    <a:pt x="20057" y="145066"/>
                    <a:pt x="28344" y="170212"/>
                    <a:pt x="48347" y="170497"/>
                  </a:cubicBezTo>
                  <a:cubicBezTo>
                    <a:pt x="55205" y="170593"/>
                    <a:pt x="61682" y="167450"/>
                    <a:pt x="67778" y="164306"/>
                  </a:cubicBezTo>
                  <a:cubicBezTo>
                    <a:pt x="175410" y="109538"/>
                    <a:pt x="283138" y="54769"/>
                    <a:pt x="390770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5896273" y="3126279"/>
              <a:ext cx="2167109" cy="481206"/>
            </a:xfrm>
            <a:custGeom>
              <a:avLst/>
              <a:gdLst/>
              <a:ahLst/>
              <a:cxnLst/>
              <a:rect l="l" t="t" r="r" b="b"/>
              <a:pathLst>
                <a:path w="1860818" h="413194" extrusionOk="0">
                  <a:moveTo>
                    <a:pt x="4110" y="413195"/>
                  </a:moveTo>
                  <a:cubicBezTo>
                    <a:pt x="23731" y="391287"/>
                    <a:pt x="3538" y="357854"/>
                    <a:pt x="395" y="328517"/>
                  </a:cubicBezTo>
                  <a:cubicBezTo>
                    <a:pt x="-3320" y="294037"/>
                    <a:pt x="19636" y="261080"/>
                    <a:pt x="49068" y="242697"/>
                  </a:cubicBezTo>
                  <a:cubicBezTo>
                    <a:pt x="78500" y="224314"/>
                    <a:pt x="113457" y="217551"/>
                    <a:pt x="147556" y="211169"/>
                  </a:cubicBezTo>
                  <a:cubicBezTo>
                    <a:pt x="164606" y="207931"/>
                    <a:pt x="182418" y="204788"/>
                    <a:pt x="198896" y="210122"/>
                  </a:cubicBezTo>
                  <a:cubicBezTo>
                    <a:pt x="230900" y="220504"/>
                    <a:pt x="244521" y="257080"/>
                    <a:pt x="263761" y="284702"/>
                  </a:cubicBezTo>
                  <a:cubicBezTo>
                    <a:pt x="295861" y="330899"/>
                    <a:pt x="351201" y="356902"/>
                    <a:pt x="406827" y="365475"/>
                  </a:cubicBezTo>
                  <a:cubicBezTo>
                    <a:pt x="462453" y="374047"/>
                    <a:pt x="519222" y="367189"/>
                    <a:pt x="574943" y="359474"/>
                  </a:cubicBezTo>
                  <a:cubicBezTo>
                    <a:pt x="765538" y="333280"/>
                    <a:pt x="954991" y="298037"/>
                    <a:pt x="1142157" y="253746"/>
                  </a:cubicBezTo>
                  <a:cubicBezTo>
                    <a:pt x="1172732" y="246507"/>
                    <a:pt x="1206165" y="237173"/>
                    <a:pt x="1223596" y="210979"/>
                  </a:cubicBezTo>
                  <a:cubicBezTo>
                    <a:pt x="1231216" y="199644"/>
                    <a:pt x="1235883" y="185071"/>
                    <a:pt x="1248075" y="178880"/>
                  </a:cubicBezTo>
                  <a:cubicBezTo>
                    <a:pt x="1269887" y="167831"/>
                    <a:pt x="1293033" y="191929"/>
                    <a:pt x="1317322" y="195358"/>
                  </a:cubicBezTo>
                  <a:cubicBezTo>
                    <a:pt x="1329609" y="197072"/>
                    <a:pt x="1341896" y="193262"/>
                    <a:pt x="1353707" y="189452"/>
                  </a:cubicBezTo>
                  <a:cubicBezTo>
                    <a:pt x="1440670" y="161544"/>
                    <a:pt x="1527539" y="133636"/>
                    <a:pt x="1614502" y="105728"/>
                  </a:cubicBezTo>
                  <a:cubicBezTo>
                    <a:pt x="1641743" y="96965"/>
                    <a:pt x="1672604" y="84963"/>
                    <a:pt x="1681939" y="57912"/>
                  </a:cubicBezTo>
                  <a:cubicBezTo>
                    <a:pt x="1685368" y="48101"/>
                    <a:pt x="1685463" y="37243"/>
                    <a:pt x="1689749" y="27718"/>
                  </a:cubicBezTo>
                  <a:cubicBezTo>
                    <a:pt x="1694035" y="18193"/>
                    <a:pt x="1705275" y="10287"/>
                    <a:pt x="1714610" y="15050"/>
                  </a:cubicBezTo>
                  <a:cubicBezTo>
                    <a:pt x="1722896" y="19241"/>
                    <a:pt x="1724515" y="30480"/>
                    <a:pt x="1730802" y="37243"/>
                  </a:cubicBezTo>
                  <a:cubicBezTo>
                    <a:pt x="1741851" y="49244"/>
                    <a:pt x="1761473" y="43529"/>
                    <a:pt x="1776427" y="36957"/>
                  </a:cubicBezTo>
                  <a:cubicBezTo>
                    <a:pt x="1804526" y="24670"/>
                    <a:pt x="1832719" y="12287"/>
                    <a:pt x="1860818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8037001" y="2284302"/>
              <a:ext cx="891620" cy="907866"/>
            </a:xfrm>
            <a:custGeom>
              <a:avLst/>
              <a:gdLst/>
              <a:ahLst/>
              <a:cxnLst/>
              <a:rect l="l" t="t" r="r" b="b"/>
              <a:pathLst>
                <a:path w="765602" h="779552" extrusionOk="0">
                  <a:moveTo>
                    <a:pt x="15318" y="779553"/>
                  </a:moveTo>
                  <a:cubicBezTo>
                    <a:pt x="23890" y="755264"/>
                    <a:pt x="21509" y="727356"/>
                    <a:pt x="9127" y="704782"/>
                  </a:cubicBezTo>
                  <a:cubicBezTo>
                    <a:pt x="6079" y="699162"/>
                    <a:pt x="2268" y="693733"/>
                    <a:pt x="840" y="687541"/>
                  </a:cubicBezTo>
                  <a:cubicBezTo>
                    <a:pt x="-589" y="681636"/>
                    <a:pt x="78" y="675349"/>
                    <a:pt x="840" y="669349"/>
                  </a:cubicBezTo>
                  <a:cubicBezTo>
                    <a:pt x="9031" y="607341"/>
                    <a:pt x="26367" y="546667"/>
                    <a:pt x="30939" y="484278"/>
                  </a:cubicBezTo>
                  <a:cubicBezTo>
                    <a:pt x="33606" y="448178"/>
                    <a:pt x="32177" y="411126"/>
                    <a:pt x="43417" y="376741"/>
                  </a:cubicBezTo>
                  <a:cubicBezTo>
                    <a:pt x="54942" y="341403"/>
                    <a:pt x="79040" y="311780"/>
                    <a:pt x="103424" y="283777"/>
                  </a:cubicBezTo>
                  <a:cubicBezTo>
                    <a:pt x="140762" y="241104"/>
                    <a:pt x="180100" y="200242"/>
                    <a:pt x="219439" y="159380"/>
                  </a:cubicBezTo>
                  <a:cubicBezTo>
                    <a:pt x="249156" y="128519"/>
                    <a:pt x="279351" y="97372"/>
                    <a:pt x="315451" y="74227"/>
                  </a:cubicBezTo>
                  <a:cubicBezTo>
                    <a:pt x="341454" y="57558"/>
                    <a:pt x="370029" y="45461"/>
                    <a:pt x="398889" y="34603"/>
                  </a:cubicBezTo>
                  <a:cubicBezTo>
                    <a:pt x="424607" y="24982"/>
                    <a:pt x="450706" y="16219"/>
                    <a:pt x="477185" y="8504"/>
                  </a:cubicBezTo>
                  <a:cubicBezTo>
                    <a:pt x="495854" y="2979"/>
                    <a:pt x="515380" y="-1973"/>
                    <a:pt x="534621" y="789"/>
                  </a:cubicBezTo>
                  <a:cubicBezTo>
                    <a:pt x="565291" y="5266"/>
                    <a:pt x="590533" y="29745"/>
                    <a:pt x="602344" y="58320"/>
                  </a:cubicBezTo>
                  <a:cubicBezTo>
                    <a:pt x="614154" y="86990"/>
                    <a:pt x="614154" y="119185"/>
                    <a:pt x="609678" y="149855"/>
                  </a:cubicBezTo>
                  <a:cubicBezTo>
                    <a:pt x="606820" y="168810"/>
                    <a:pt x="602344" y="188145"/>
                    <a:pt x="606058" y="206910"/>
                  </a:cubicBezTo>
                  <a:cubicBezTo>
                    <a:pt x="613678" y="245295"/>
                    <a:pt x="651493" y="268251"/>
                    <a:pt x="682449" y="292159"/>
                  </a:cubicBezTo>
                  <a:cubicBezTo>
                    <a:pt x="715215" y="317495"/>
                    <a:pt x="743504" y="348642"/>
                    <a:pt x="765602" y="383694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8236121" y="2594683"/>
              <a:ext cx="456352" cy="295460"/>
            </a:xfrm>
            <a:custGeom>
              <a:avLst/>
              <a:gdLst/>
              <a:ahLst/>
              <a:cxnLst/>
              <a:rect l="l" t="t" r="r" b="b"/>
              <a:pathLst>
                <a:path w="391853" h="253701" extrusionOk="0">
                  <a:moveTo>
                    <a:pt x="76846" y="123182"/>
                  </a:moveTo>
                  <a:cubicBezTo>
                    <a:pt x="52367" y="134802"/>
                    <a:pt x="26935" y="147756"/>
                    <a:pt x="11505" y="170045"/>
                  </a:cubicBezTo>
                  <a:cubicBezTo>
                    <a:pt x="-3926" y="192333"/>
                    <a:pt x="-5164" y="226814"/>
                    <a:pt x="15981" y="243863"/>
                  </a:cubicBezTo>
                  <a:cubicBezTo>
                    <a:pt x="40080" y="263199"/>
                    <a:pt x="75417" y="250340"/>
                    <a:pt x="103230" y="236815"/>
                  </a:cubicBezTo>
                  <a:cubicBezTo>
                    <a:pt x="179907" y="199572"/>
                    <a:pt x="256583" y="162234"/>
                    <a:pt x="333259" y="124991"/>
                  </a:cubicBezTo>
                  <a:cubicBezTo>
                    <a:pt x="354881" y="114514"/>
                    <a:pt x="378122" y="102322"/>
                    <a:pt x="387742" y="80319"/>
                  </a:cubicBezTo>
                  <a:cubicBezTo>
                    <a:pt x="398410" y="55840"/>
                    <a:pt x="387075" y="26122"/>
                    <a:pt x="368025" y="8977"/>
                  </a:cubicBezTo>
                  <a:cubicBezTo>
                    <a:pt x="342403" y="-14169"/>
                    <a:pt x="315066" y="13263"/>
                    <a:pt x="289158" y="26122"/>
                  </a:cubicBezTo>
                  <a:cubicBezTo>
                    <a:pt x="219435" y="60698"/>
                    <a:pt x="147236" y="89939"/>
                    <a:pt x="76846" y="12308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8660064" y="2218967"/>
              <a:ext cx="51844" cy="64968"/>
            </a:xfrm>
            <a:custGeom>
              <a:avLst/>
              <a:gdLst/>
              <a:ahLst/>
              <a:cxnLst/>
              <a:rect l="l" t="t" r="r" b="b"/>
              <a:pathLst>
                <a:path w="44517" h="55786" extrusionOk="0">
                  <a:moveTo>
                    <a:pt x="5525" y="54509"/>
                  </a:moveTo>
                  <a:cubicBezTo>
                    <a:pt x="4000" y="55747"/>
                    <a:pt x="1810" y="56128"/>
                    <a:pt x="0" y="55462"/>
                  </a:cubicBezTo>
                  <a:cubicBezTo>
                    <a:pt x="2667" y="43555"/>
                    <a:pt x="5334" y="31363"/>
                    <a:pt x="11525" y="20790"/>
                  </a:cubicBezTo>
                  <a:cubicBezTo>
                    <a:pt x="17717" y="10218"/>
                    <a:pt x="28003" y="1359"/>
                    <a:pt x="40195" y="26"/>
                  </a:cubicBezTo>
                  <a:cubicBezTo>
                    <a:pt x="42100" y="-165"/>
                    <a:pt x="44863" y="693"/>
                    <a:pt x="44482" y="259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6268896" y="2665039"/>
              <a:ext cx="1842516" cy="855033"/>
            </a:xfrm>
            <a:custGeom>
              <a:avLst/>
              <a:gdLst/>
              <a:ahLst/>
              <a:cxnLst/>
              <a:rect l="l" t="t" r="r" b="b"/>
              <a:pathLst>
                <a:path w="1582102" h="734186" extrusionOk="0">
                  <a:moveTo>
                    <a:pt x="0" y="734187"/>
                  </a:moveTo>
                  <a:cubicBezTo>
                    <a:pt x="282893" y="655415"/>
                    <a:pt x="565880" y="574262"/>
                    <a:pt x="836581" y="460534"/>
                  </a:cubicBezTo>
                  <a:cubicBezTo>
                    <a:pt x="1107281" y="346805"/>
                    <a:pt x="1366552" y="199263"/>
                    <a:pt x="1582103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5893404" y="3422123"/>
              <a:ext cx="276100" cy="88076"/>
            </a:xfrm>
            <a:custGeom>
              <a:avLst/>
              <a:gdLst/>
              <a:ahLst/>
              <a:cxnLst/>
              <a:rect l="l" t="t" r="r" b="b"/>
              <a:pathLst>
                <a:path w="237077" h="75628" extrusionOk="0">
                  <a:moveTo>
                    <a:pt x="0" y="75629"/>
                  </a:moveTo>
                  <a:cubicBezTo>
                    <a:pt x="79058" y="50387"/>
                    <a:pt x="158020" y="25146"/>
                    <a:pt x="237077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29"/>
            <p:cNvSpPr/>
            <p:nvPr/>
          </p:nvSpPr>
          <p:spPr>
            <a:xfrm>
              <a:off x="5908713" y="3474593"/>
              <a:ext cx="309822" cy="108265"/>
            </a:xfrm>
            <a:custGeom>
              <a:avLst/>
              <a:gdLst/>
              <a:ahLst/>
              <a:cxnLst/>
              <a:rect l="l" t="t" r="r" b="b"/>
              <a:pathLst>
                <a:path w="266033" h="92963" extrusionOk="0">
                  <a:moveTo>
                    <a:pt x="0" y="92964"/>
                  </a:moveTo>
                  <a:cubicBezTo>
                    <a:pt x="89249" y="63722"/>
                    <a:pt x="178022" y="32671"/>
                    <a:pt x="266033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29"/>
            <p:cNvSpPr/>
            <p:nvPr/>
          </p:nvSpPr>
          <p:spPr>
            <a:xfrm>
              <a:off x="5917920" y="3522181"/>
              <a:ext cx="352750" cy="123463"/>
            </a:xfrm>
            <a:custGeom>
              <a:avLst/>
              <a:gdLst/>
              <a:ahLst/>
              <a:cxnLst/>
              <a:rect l="l" t="t" r="r" b="b"/>
              <a:pathLst>
                <a:path w="302894" h="106013" extrusionOk="0">
                  <a:moveTo>
                    <a:pt x="0" y="106013"/>
                  </a:moveTo>
                  <a:cubicBezTo>
                    <a:pt x="105346" y="85630"/>
                    <a:pt x="207740" y="49816"/>
                    <a:pt x="302895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29"/>
            <p:cNvSpPr/>
            <p:nvPr/>
          </p:nvSpPr>
          <p:spPr>
            <a:xfrm>
              <a:off x="5947094" y="3550912"/>
              <a:ext cx="400561" cy="146757"/>
            </a:xfrm>
            <a:custGeom>
              <a:avLst/>
              <a:gdLst/>
              <a:ahLst/>
              <a:cxnLst/>
              <a:rect l="l" t="t" r="r" b="b"/>
              <a:pathLst>
                <a:path w="343947" h="126015" extrusionOk="0">
                  <a:moveTo>
                    <a:pt x="0" y="126016"/>
                  </a:moveTo>
                  <a:cubicBezTo>
                    <a:pt x="120682" y="103822"/>
                    <a:pt x="237458" y="60960"/>
                    <a:pt x="343948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29"/>
            <p:cNvSpPr/>
            <p:nvPr/>
          </p:nvSpPr>
          <p:spPr>
            <a:xfrm>
              <a:off x="6113819" y="3499441"/>
              <a:ext cx="771837" cy="265783"/>
            </a:xfrm>
            <a:custGeom>
              <a:avLst/>
              <a:gdLst/>
              <a:ahLst/>
              <a:cxnLst/>
              <a:rect l="l" t="t" r="r" b="b"/>
              <a:pathLst>
                <a:path w="662749" h="228218" extrusionOk="0">
                  <a:moveTo>
                    <a:pt x="129826" y="228219"/>
                  </a:moveTo>
                  <a:cubicBezTo>
                    <a:pt x="137351" y="221456"/>
                    <a:pt x="134874" y="208121"/>
                    <a:pt x="127349" y="201263"/>
                  </a:cubicBezTo>
                  <a:cubicBezTo>
                    <a:pt x="119920" y="194405"/>
                    <a:pt x="109347" y="192119"/>
                    <a:pt x="99346" y="190214"/>
                  </a:cubicBezTo>
                  <a:cubicBezTo>
                    <a:pt x="66199" y="183737"/>
                    <a:pt x="33052" y="177355"/>
                    <a:pt x="0" y="170879"/>
                  </a:cubicBezTo>
                  <a:cubicBezTo>
                    <a:pt x="18574" y="146304"/>
                    <a:pt x="54197" y="136398"/>
                    <a:pt x="82868" y="147828"/>
                  </a:cubicBezTo>
                  <a:cubicBezTo>
                    <a:pt x="88011" y="149828"/>
                    <a:pt x="93059" y="152590"/>
                    <a:pt x="98584" y="152971"/>
                  </a:cubicBezTo>
                  <a:cubicBezTo>
                    <a:pt x="103346" y="153353"/>
                    <a:pt x="108109" y="152019"/>
                    <a:pt x="112776" y="150686"/>
                  </a:cubicBezTo>
                  <a:cubicBezTo>
                    <a:pt x="139351" y="143065"/>
                    <a:pt x="165926" y="135541"/>
                    <a:pt x="192500" y="127921"/>
                  </a:cubicBezTo>
                  <a:cubicBezTo>
                    <a:pt x="199358" y="125921"/>
                    <a:pt x="206693" y="124015"/>
                    <a:pt x="213551" y="126016"/>
                  </a:cubicBezTo>
                  <a:cubicBezTo>
                    <a:pt x="220409" y="128016"/>
                    <a:pt x="226124" y="135827"/>
                    <a:pt x="223171" y="142304"/>
                  </a:cubicBezTo>
                  <a:cubicBezTo>
                    <a:pt x="266224" y="148780"/>
                    <a:pt x="303657" y="113538"/>
                    <a:pt x="345758" y="102584"/>
                  </a:cubicBezTo>
                  <a:cubicBezTo>
                    <a:pt x="352235" y="100870"/>
                    <a:pt x="359474" y="99822"/>
                    <a:pt x="365474" y="102870"/>
                  </a:cubicBezTo>
                  <a:cubicBezTo>
                    <a:pt x="371475" y="105918"/>
                    <a:pt x="374904" y="114490"/>
                    <a:pt x="370523" y="119634"/>
                  </a:cubicBezTo>
                  <a:cubicBezTo>
                    <a:pt x="406813" y="118872"/>
                    <a:pt x="445484" y="117253"/>
                    <a:pt x="475107" y="96203"/>
                  </a:cubicBezTo>
                  <a:cubicBezTo>
                    <a:pt x="482441" y="90964"/>
                    <a:pt x="489014" y="84677"/>
                    <a:pt x="496538" y="79629"/>
                  </a:cubicBezTo>
                  <a:cubicBezTo>
                    <a:pt x="504063" y="74486"/>
                    <a:pt x="512540" y="70771"/>
                    <a:pt x="521303" y="68199"/>
                  </a:cubicBezTo>
                  <a:cubicBezTo>
                    <a:pt x="528161" y="66104"/>
                    <a:pt x="535686" y="64770"/>
                    <a:pt x="542449" y="67246"/>
                  </a:cubicBezTo>
                  <a:cubicBezTo>
                    <a:pt x="549212" y="69723"/>
                    <a:pt x="554450" y="77343"/>
                    <a:pt x="552069" y="84201"/>
                  </a:cubicBezTo>
                  <a:cubicBezTo>
                    <a:pt x="589502" y="77057"/>
                    <a:pt x="626459" y="67723"/>
                    <a:pt x="662750" y="56102"/>
                  </a:cubicBezTo>
                  <a:cubicBezTo>
                    <a:pt x="657035" y="38005"/>
                    <a:pt x="656082" y="18479"/>
                    <a:pt x="660178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9"/>
            <p:cNvSpPr/>
            <p:nvPr/>
          </p:nvSpPr>
          <p:spPr>
            <a:xfrm>
              <a:off x="6204447" y="3562670"/>
              <a:ext cx="198561" cy="105492"/>
            </a:xfrm>
            <a:custGeom>
              <a:avLst/>
              <a:gdLst/>
              <a:ahLst/>
              <a:cxnLst/>
              <a:rect l="l" t="t" r="r" b="b"/>
              <a:pathLst>
                <a:path w="170497" h="90582" extrusionOk="0">
                  <a:moveTo>
                    <a:pt x="0" y="90583"/>
                  </a:moveTo>
                  <a:cubicBezTo>
                    <a:pt x="59722" y="66389"/>
                    <a:pt x="116967" y="35909"/>
                    <a:pt x="170497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6369508" y="3559564"/>
              <a:ext cx="127567" cy="101055"/>
            </a:xfrm>
            <a:custGeom>
              <a:avLst/>
              <a:gdLst/>
              <a:ahLst/>
              <a:cxnLst/>
              <a:rect l="l" t="t" r="r" b="b"/>
              <a:pathLst>
                <a:path w="109537" h="86772" extrusionOk="0">
                  <a:moveTo>
                    <a:pt x="0" y="86773"/>
                  </a:moveTo>
                  <a:cubicBezTo>
                    <a:pt x="39624" y="62103"/>
                    <a:pt x="76391" y="32861"/>
                    <a:pt x="109538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29"/>
            <p:cNvSpPr/>
            <p:nvPr/>
          </p:nvSpPr>
          <p:spPr>
            <a:xfrm>
              <a:off x="6532573" y="3542703"/>
              <a:ext cx="76540" cy="83306"/>
            </a:xfrm>
            <a:custGeom>
              <a:avLst/>
              <a:gdLst/>
              <a:ahLst/>
              <a:cxnLst/>
              <a:rect l="l" t="t" r="r" b="b"/>
              <a:pathLst>
                <a:path w="65722" h="71532" extrusionOk="0">
                  <a:moveTo>
                    <a:pt x="0" y="71533"/>
                  </a:moveTo>
                  <a:cubicBezTo>
                    <a:pt x="26099" y="52006"/>
                    <a:pt x="48578" y="27622"/>
                    <a:pt x="65722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29"/>
            <p:cNvSpPr/>
            <p:nvPr/>
          </p:nvSpPr>
          <p:spPr>
            <a:xfrm>
              <a:off x="6690091" y="3523402"/>
              <a:ext cx="37261" cy="69440"/>
            </a:xfrm>
            <a:custGeom>
              <a:avLst/>
              <a:gdLst/>
              <a:ahLst/>
              <a:cxnLst/>
              <a:rect l="l" t="t" r="r" b="b"/>
              <a:pathLst>
                <a:path w="31995" h="59626" extrusionOk="0">
                  <a:moveTo>
                    <a:pt x="0" y="59627"/>
                  </a:moveTo>
                  <a:cubicBezTo>
                    <a:pt x="21622" y="49149"/>
                    <a:pt x="34957" y="23813"/>
                    <a:pt x="31433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29"/>
            <p:cNvSpPr/>
            <p:nvPr/>
          </p:nvSpPr>
          <p:spPr>
            <a:xfrm>
              <a:off x="6001338" y="3709650"/>
              <a:ext cx="126125" cy="39822"/>
            </a:xfrm>
            <a:custGeom>
              <a:avLst/>
              <a:gdLst/>
              <a:ahLst/>
              <a:cxnLst/>
              <a:rect l="l" t="t" r="r" b="b"/>
              <a:pathLst>
                <a:path w="108299" h="34194" extrusionOk="0">
                  <a:moveTo>
                    <a:pt x="0" y="34195"/>
                  </a:moveTo>
                  <a:cubicBezTo>
                    <a:pt x="37052" y="26098"/>
                    <a:pt x="73343" y="14668"/>
                    <a:pt x="108299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29"/>
            <p:cNvSpPr/>
            <p:nvPr/>
          </p:nvSpPr>
          <p:spPr>
            <a:xfrm>
              <a:off x="6080874" y="3718413"/>
              <a:ext cx="118026" cy="54465"/>
            </a:xfrm>
            <a:custGeom>
              <a:avLst/>
              <a:gdLst/>
              <a:ahLst/>
              <a:cxnLst/>
              <a:rect l="l" t="t" r="r" b="b"/>
              <a:pathLst>
                <a:path w="101345" h="46767" extrusionOk="0">
                  <a:moveTo>
                    <a:pt x="0" y="46768"/>
                  </a:moveTo>
                  <a:cubicBezTo>
                    <a:pt x="36005" y="36671"/>
                    <a:pt x="70294" y="20765"/>
                    <a:pt x="101346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29"/>
            <p:cNvSpPr/>
            <p:nvPr/>
          </p:nvSpPr>
          <p:spPr>
            <a:xfrm>
              <a:off x="6174718" y="3734942"/>
              <a:ext cx="84194" cy="47588"/>
            </a:xfrm>
            <a:custGeom>
              <a:avLst/>
              <a:gdLst/>
              <a:ahLst/>
              <a:cxnLst/>
              <a:rect l="l" t="t" r="r" b="b"/>
              <a:pathLst>
                <a:path w="72294" h="40862" extrusionOk="0">
                  <a:moveTo>
                    <a:pt x="0" y="40862"/>
                  </a:moveTo>
                  <a:cubicBezTo>
                    <a:pt x="25717" y="30575"/>
                    <a:pt x="50102" y="16764"/>
                    <a:pt x="72295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29"/>
            <p:cNvSpPr/>
            <p:nvPr/>
          </p:nvSpPr>
          <p:spPr>
            <a:xfrm>
              <a:off x="7867753" y="1554982"/>
              <a:ext cx="114317" cy="423301"/>
            </a:xfrm>
            <a:custGeom>
              <a:avLst/>
              <a:gdLst/>
              <a:ahLst/>
              <a:cxnLst/>
              <a:rect l="l" t="t" r="r" b="b"/>
              <a:pathLst>
                <a:path w="98160" h="363473" extrusionOk="0">
                  <a:moveTo>
                    <a:pt x="54632" y="0"/>
                  </a:moveTo>
                  <a:cubicBezTo>
                    <a:pt x="46916" y="52864"/>
                    <a:pt x="39106" y="106108"/>
                    <a:pt x="20627" y="156115"/>
                  </a:cubicBezTo>
                  <a:cubicBezTo>
                    <a:pt x="13198" y="176117"/>
                    <a:pt x="4149" y="195739"/>
                    <a:pt x="1101" y="216789"/>
                  </a:cubicBezTo>
                  <a:cubicBezTo>
                    <a:pt x="-1471" y="234886"/>
                    <a:pt x="720" y="253270"/>
                    <a:pt x="5006" y="270986"/>
                  </a:cubicBezTo>
                  <a:cubicBezTo>
                    <a:pt x="10626" y="293846"/>
                    <a:pt x="20342" y="316230"/>
                    <a:pt x="36153" y="333756"/>
                  </a:cubicBezTo>
                  <a:cubicBezTo>
                    <a:pt x="51965" y="351187"/>
                    <a:pt x="74539" y="363379"/>
                    <a:pt x="98161" y="363474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9"/>
            <p:cNvSpPr/>
            <p:nvPr/>
          </p:nvSpPr>
          <p:spPr>
            <a:xfrm>
              <a:off x="6405117" y="2442185"/>
              <a:ext cx="818094" cy="352529"/>
            </a:xfrm>
            <a:custGeom>
              <a:avLst/>
              <a:gdLst/>
              <a:ahLst/>
              <a:cxnLst/>
              <a:rect l="l" t="t" r="r" b="b"/>
              <a:pathLst>
                <a:path w="702468" h="302704" extrusionOk="0">
                  <a:moveTo>
                    <a:pt x="0" y="302705"/>
                  </a:moveTo>
                  <a:cubicBezTo>
                    <a:pt x="41148" y="266319"/>
                    <a:pt x="99346" y="258699"/>
                    <a:pt x="153257" y="248317"/>
                  </a:cubicBezTo>
                  <a:cubicBezTo>
                    <a:pt x="351949" y="210121"/>
                    <a:pt x="536067" y="115253"/>
                    <a:pt x="702469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29"/>
            <p:cNvSpPr/>
            <p:nvPr/>
          </p:nvSpPr>
          <p:spPr>
            <a:xfrm>
              <a:off x="7580584" y="1685502"/>
              <a:ext cx="53802" cy="42212"/>
            </a:xfrm>
            <a:custGeom>
              <a:avLst/>
              <a:gdLst/>
              <a:ahLst/>
              <a:cxnLst/>
              <a:rect l="l" t="t" r="r" b="b"/>
              <a:pathLst>
                <a:path w="46198" h="36246" extrusionOk="0">
                  <a:moveTo>
                    <a:pt x="35466" y="4512"/>
                  </a:moveTo>
                  <a:cubicBezTo>
                    <a:pt x="28893" y="1179"/>
                    <a:pt x="20607" y="-250"/>
                    <a:pt x="14606" y="36"/>
                  </a:cubicBezTo>
                  <a:cubicBezTo>
                    <a:pt x="-1587" y="988"/>
                    <a:pt x="-3873" y="17657"/>
                    <a:pt x="5557" y="28325"/>
                  </a:cubicBezTo>
                  <a:cubicBezTo>
                    <a:pt x="12891" y="36707"/>
                    <a:pt x="26226" y="38517"/>
                    <a:pt x="36132" y="33373"/>
                  </a:cubicBezTo>
                  <a:cubicBezTo>
                    <a:pt x="39942" y="31373"/>
                    <a:pt x="43371" y="28420"/>
                    <a:pt x="44991" y="24420"/>
                  </a:cubicBezTo>
                  <a:cubicBezTo>
                    <a:pt x="48705" y="15085"/>
                    <a:pt x="43371" y="8513"/>
                    <a:pt x="35561" y="451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29"/>
            <p:cNvSpPr/>
            <p:nvPr/>
          </p:nvSpPr>
          <p:spPr>
            <a:xfrm>
              <a:off x="7298605" y="2190530"/>
              <a:ext cx="53802" cy="42240"/>
            </a:xfrm>
            <a:custGeom>
              <a:avLst/>
              <a:gdLst/>
              <a:ahLst/>
              <a:cxnLst/>
              <a:rect l="l" t="t" r="r" b="b"/>
              <a:pathLst>
                <a:path w="46198" h="36270" extrusionOk="0">
                  <a:moveTo>
                    <a:pt x="35466" y="4441"/>
                  </a:moveTo>
                  <a:cubicBezTo>
                    <a:pt x="28893" y="1108"/>
                    <a:pt x="20607" y="-321"/>
                    <a:pt x="14606" y="60"/>
                  </a:cubicBezTo>
                  <a:cubicBezTo>
                    <a:pt x="-1587" y="1012"/>
                    <a:pt x="-3873" y="17681"/>
                    <a:pt x="5557" y="28349"/>
                  </a:cubicBezTo>
                  <a:cubicBezTo>
                    <a:pt x="12891" y="36731"/>
                    <a:pt x="26226" y="38541"/>
                    <a:pt x="36132" y="33398"/>
                  </a:cubicBezTo>
                  <a:cubicBezTo>
                    <a:pt x="39942" y="31397"/>
                    <a:pt x="43371" y="28444"/>
                    <a:pt x="44991" y="24444"/>
                  </a:cubicBezTo>
                  <a:cubicBezTo>
                    <a:pt x="48705" y="15109"/>
                    <a:pt x="43371" y="8537"/>
                    <a:pt x="35561" y="4537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29"/>
            <p:cNvSpPr/>
            <p:nvPr/>
          </p:nvSpPr>
          <p:spPr>
            <a:xfrm>
              <a:off x="7207421" y="2306146"/>
              <a:ext cx="53802" cy="42212"/>
            </a:xfrm>
            <a:custGeom>
              <a:avLst/>
              <a:gdLst/>
              <a:ahLst/>
              <a:cxnLst/>
              <a:rect l="l" t="t" r="r" b="b"/>
              <a:pathLst>
                <a:path w="46198" h="36246" extrusionOk="0">
                  <a:moveTo>
                    <a:pt x="35466" y="4512"/>
                  </a:moveTo>
                  <a:cubicBezTo>
                    <a:pt x="28893" y="1179"/>
                    <a:pt x="20607" y="-250"/>
                    <a:pt x="14606" y="36"/>
                  </a:cubicBezTo>
                  <a:cubicBezTo>
                    <a:pt x="-1587" y="988"/>
                    <a:pt x="-3873" y="17657"/>
                    <a:pt x="5557" y="28325"/>
                  </a:cubicBezTo>
                  <a:cubicBezTo>
                    <a:pt x="12891" y="36707"/>
                    <a:pt x="26226" y="38517"/>
                    <a:pt x="36132" y="33373"/>
                  </a:cubicBezTo>
                  <a:cubicBezTo>
                    <a:pt x="39942" y="31373"/>
                    <a:pt x="43371" y="28420"/>
                    <a:pt x="44991" y="24420"/>
                  </a:cubicBezTo>
                  <a:cubicBezTo>
                    <a:pt x="48705" y="15085"/>
                    <a:pt x="43371" y="8513"/>
                    <a:pt x="35561" y="451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1" name="Google Shape;351;p29"/>
          <p:cNvSpPr/>
          <p:nvPr/>
        </p:nvSpPr>
        <p:spPr>
          <a:xfrm>
            <a:off x="7002522" y="410293"/>
            <a:ext cx="736706" cy="323205"/>
          </a:xfrm>
          <a:custGeom>
            <a:avLst/>
            <a:gdLst/>
            <a:ahLst/>
            <a:cxnLst/>
            <a:rect l="l" t="t" r="r" b="b"/>
            <a:pathLst>
              <a:path w="736706" h="323205" extrusionOk="0">
                <a:moveTo>
                  <a:pt x="417134" y="124343"/>
                </a:moveTo>
                <a:cubicBezTo>
                  <a:pt x="332171" y="76909"/>
                  <a:pt x="248922" y="19378"/>
                  <a:pt x="151005" y="3090"/>
                </a:cubicBezTo>
                <a:cubicBezTo>
                  <a:pt x="126240" y="-1005"/>
                  <a:pt x="99951" y="-2244"/>
                  <a:pt x="76615" y="7091"/>
                </a:cubicBezTo>
                <a:cubicBezTo>
                  <a:pt x="52707" y="16616"/>
                  <a:pt x="34038" y="36523"/>
                  <a:pt x="21275" y="58907"/>
                </a:cubicBezTo>
                <a:cubicBezTo>
                  <a:pt x="-20540" y="132535"/>
                  <a:pt x="225" y="234643"/>
                  <a:pt x="75282" y="277791"/>
                </a:cubicBezTo>
                <a:cubicBezTo>
                  <a:pt x="182533" y="339514"/>
                  <a:pt x="309692" y="293603"/>
                  <a:pt x="424849" y="293127"/>
                </a:cubicBezTo>
                <a:cubicBezTo>
                  <a:pt x="505240" y="292746"/>
                  <a:pt x="595632" y="341895"/>
                  <a:pt x="675547" y="315320"/>
                </a:cubicBezTo>
                <a:cubicBezTo>
                  <a:pt x="721363" y="299985"/>
                  <a:pt x="755462" y="250931"/>
                  <a:pt x="725268" y="204449"/>
                </a:cubicBezTo>
                <a:cubicBezTo>
                  <a:pt x="688501" y="147870"/>
                  <a:pt x="616397" y="187971"/>
                  <a:pt x="564009" y="184637"/>
                </a:cubicBezTo>
                <a:cubicBezTo>
                  <a:pt x="525719" y="182160"/>
                  <a:pt x="473998" y="156252"/>
                  <a:pt x="417134" y="12443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29"/>
          <p:cNvSpPr/>
          <p:nvPr/>
        </p:nvSpPr>
        <p:spPr>
          <a:xfrm>
            <a:off x="-305129" y="4207737"/>
            <a:ext cx="1431051" cy="627826"/>
          </a:xfrm>
          <a:custGeom>
            <a:avLst/>
            <a:gdLst/>
            <a:ahLst/>
            <a:cxnLst/>
            <a:rect l="l" t="t" r="r" b="b"/>
            <a:pathLst>
              <a:path w="736706" h="323205" extrusionOk="0">
                <a:moveTo>
                  <a:pt x="417134" y="124343"/>
                </a:moveTo>
                <a:cubicBezTo>
                  <a:pt x="332171" y="76909"/>
                  <a:pt x="248922" y="19378"/>
                  <a:pt x="151005" y="3090"/>
                </a:cubicBezTo>
                <a:cubicBezTo>
                  <a:pt x="126240" y="-1005"/>
                  <a:pt x="99951" y="-2244"/>
                  <a:pt x="76615" y="7091"/>
                </a:cubicBezTo>
                <a:cubicBezTo>
                  <a:pt x="52707" y="16616"/>
                  <a:pt x="34038" y="36523"/>
                  <a:pt x="21275" y="58907"/>
                </a:cubicBezTo>
                <a:cubicBezTo>
                  <a:pt x="-20540" y="132535"/>
                  <a:pt x="225" y="234643"/>
                  <a:pt x="75282" y="277791"/>
                </a:cubicBezTo>
                <a:cubicBezTo>
                  <a:pt x="182533" y="339514"/>
                  <a:pt x="309692" y="293603"/>
                  <a:pt x="424849" y="293127"/>
                </a:cubicBezTo>
                <a:cubicBezTo>
                  <a:pt x="505240" y="292746"/>
                  <a:pt x="595632" y="341895"/>
                  <a:pt x="675547" y="315320"/>
                </a:cubicBezTo>
                <a:cubicBezTo>
                  <a:pt x="721363" y="299985"/>
                  <a:pt x="755462" y="250931"/>
                  <a:pt x="725268" y="204449"/>
                </a:cubicBezTo>
                <a:cubicBezTo>
                  <a:pt x="688501" y="147870"/>
                  <a:pt x="616397" y="187971"/>
                  <a:pt x="564009" y="184637"/>
                </a:cubicBezTo>
                <a:cubicBezTo>
                  <a:pt x="525719" y="182160"/>
                  <a:pt x="473998" y="156252"/>
                  <a:pt x="417134" y="12443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42"/>
          <p:cNvSpPr/>
          <p:nvPr/>
        </p:nvSpPr>
        <p:spPr>
          <a:xfrm>
            <a:off x="4085126" y="715079"/>
            <a:ext cx="4933368" cy="3847955"/>
          </a:xfrm>
          <a:custGeom>
            <a:avLst/>
            <a:gdLst/>
            <a:ahLst/>
            <a:cxnLst/>
            <a:rect l="l" t="t" r="r" b="b"/>
            <a:pathLst>
              <a:path w="3708934" h="3614024" extrusionOk="0">
                <a:moveTo>
                  <a:pt x="63055" y="2744588"/>
                </a:moveTo>
                <a:cubicBezTo>
                  <a:pt x="-25337" y="2585902"/>
                  <a:pt x="-23242" y="2375399"/>
                  <a:pt x="84867" y="2229381"/>
                </a:cubicBezTo>
                <a:cubicBezTo>
                  <a:pt x="169449" y="2115176"/>
                  <a:pt x="305276" y="2049739"/>
                  <a:pt x="399669" y="1943631"/>
                </a:cubicBezTo>
                <a:cubicBezTo>
                  <a:pt x="540924" y="1784945"/>
                  <a:pt x="572071" y="1555487"/>
                  <a:pt x="557117" y="1343556"/>
                </a:cubicBezTo>
                <a:cubicBezTo>
                  <a:pt x="542162" y="1131625"/>
                  <a:pt x="487870" y="923122"/>
                  <a:pt x="484536" y="710620"/>
                </a:cubicBezTo>
                <a:cubicBezTo>
                  <a:pt x="481203" y="498117"/>
                  <a:pt x="539400" y="269326"/>
                  <a:pt x="704754" y="135881"/>
                </a:cubicBezTo>
                <a:cubicBezTo>
                  <a:pt x="778763" y="76064"/>
                  <a:pt x="869442" y="39583"/>
                  <a:pt x="962024" y="17676"/>
                </a:cubicBezTo>
                <a:cubicBezTo>
                  <a:pt x="1031557" y="1198"/>
                  <a:pt x="1104709" y="-7470"/>
                  <a:pt x="1174432" y="8341"/>
                </a:cubicBezTo>
                <a:cubicBezTo>
                  <a:pt x="1288160" y="34059"/>
                  <a:pt x="1376838" y="119689"/>
                  <a:pt x="1473422" y="185125"/>
                </a:cubicBezTo>
                <a:cubicBezTo>
                  <a:pt x="1684686" y="328096"/>
                  <a:pt x="1956435" y="378292"/>
                  <a:pt x="2204846" y="320285"/>
                </a:cubicBezTo>
                <a:cubicBezTo>
                  <a:pt x="2441448" y="265040"/>
                  <a:pt x="2652140" y="118165"/>
                  <a:pt x="2892837" y="85113"/>
                </a:cubicBezTo>
                <a:cubicBezTo>
                  <a:pt x="3038856" y="65015"/>
                  <a:pt x="3190684" y="89304"/>
                  <a:pt x="3323272" y="153788"/>
                </a:cubicBezTo>
                <a:cubicBezTo>
                  <a:pt x="3425380" y="203413"/>
                  <a:pt x="3517201" y="278185"/>
                  <a:pt x="3574923" y="375911"/>
                </a:cubicBezTo>
                <a:cubicBezTo>
                  <a:pt x="3631406" y="471638"/>
                  <a:pt x="3652646" y="583747"/>
                  <a:pt x="3667791" y="693856"/>
                </a:cubicBezTo>
                <a:cubicBezTo>
                  <a:pt x="3712844" y="1022278"/>
                  <a:pt x="3712178" y="1355081"/>
                  <a:pt x="3705796" y="1686456"/>
                </a:cubicBezTo>
                <a:cubicBezTo>
                  <a:pt x="3695033" y="2243002"/>
                  <a:pt x="3656361" y="2834981"/>
                  <a:pt x="3330130" y="3286085"/>
                </a:cubicBezTo>
                <a:cubicBezTo>
                  <a:pt x="3256406" y="3388097"/>
                  <a:pt x="3166586" y="3482299"/>
                  <a:pt x="3053333" y="3537164"/>
                </a:cubicBezTo>
                <a:cubicBezTo>
                  <a:pt x="2940367" y="3591932"/>
                  <a:pt x="2811875" y="3604124"/>
                  <a:pt x="2686431" y="3609744"/>
                </a:cubicBezTo>
                <a:cubicBezTo>
                  <a:pt x="2286762" y="3627651"/>
                  <a:pt x="1886235" y="3587837"/>
                  <a:pt x="1492186" y="3518971"/>
                </a:cubicBezTo>
                <a:cubicBezTo>
                  <a:pt x="1247203" y="3476108"/>
                  <a:pt x="991171" y="3415434"/>
                  <a:pt x="810387" y="3244651"/>
                </a:cubicBezTo>
                <a:cubicBezTo>
                  <a:pt x="747521" y="3185310"/>
                  <a:pt x="691229" y="3118349"/>
                  <a:pt x="611790" y="3080535"/>
                </a:cubicBezTo>
                <a:cubicBezTo>
                  <a:pt x="552449" y="3052246"/>
                  <a:pt x="487394" y="3043578"/>
                  <a:pt x="425195" y="3024242"/>
                </a:cubicBezTo>
                <a:cubicBezTo>
                  <a:pt x="275939" y="2977760"/>
                  <a:pt x="140207" y="2883272"/>
                  <a:pt x="63055" y="274487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6" name="Google Shape;926;p42"/>
          <p:cNvSpPr/>
          <p:nvPr/>
        </p:nvSpPr>
        <p:spPr>
          <a:xfrm>
            <a:off x="5367520" y="1371650"/>
            <a:ext cx="1985251" cy="20"/>
          </a:xfrm>
          <a:custGeom>
            <a:avLst/>
            <a:gdLst/>
            <a:ahLst/>
            <a:cxnLst/>
            <a:rect l="l" t="t" r="r" b="b"/>
            <a:pathLst>
              <a:path w="101340" h="1" fill="none" extrusionOk="0">
                <a:moveTo>
                  <a:pt x="0" y="0"/>
                </a:moveTo>
                <a:lnTo>
                  <a:pt x="101339" y="0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miter lim="4349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6" name="Google Shape;946;p42"/>
          <p:cNvGrpSpPr/>
          <p:nvPr/>
        </p:nvGrpSpPr>
        <p:grpSpPr>
          <a:xfrm>
            <a:off x="7206239" y="1477346"/>
            <a:ext cx="76695" cy="15359"/>
            <a:chOff x="3459875" y="1440700"/>
            <a:chExt cx="97875" cy="19600"/>
          </a:xfrm>
        </p:grpSpPr>
        <p:sp>
          <p:nvSpPr>
            <p:cNvPr id="947" name="Google Shape;947;p42"/>
            <p:cNvSpPr/>
            <p:nvPr/>
          </p:nvSpPr>
          <p:spPr>
            <a:xfrm>
              <a:off x="3459875" y="1440700"/>
              <a:ext cx="19600" cy="19600"/>
            </a:xfrm>
            <a:custGeom>
              <a:avLst/>
              <a:gdLst/>
              <a:ahLst/>
              <a:cxnLst/>
              <a:rect l="l" t="t" r="r" b="b"/>
              <a:pathLst>
                <a:path w="784" h="784" extrusionOk="0">
                  <a:moveTo>
                    <a:pt x="392" y="0"/>
                  </a:moveTo>
                  <a:cubicBezTo>
                    <a:pt x="174" y="0"/>
                    <a:pt x="0" y="174"/>
                    <a:pt x="0" y="392"/>
                  </a:cubicBezTo>
                  <a:cubicBezTo>
                    <a:pt x="0" y="609"/>
                    <a:pt x="174" y="783"/>
                    <a:pt x="392" y="783"/>
                  </a:cubicBezTo>
                  <a:cubicBezTo>
                    <a:pt x="609" y="783"/>
                    <a:pt x="783" y="609"/>
                    <a:pt x="783" y="392"/>
                  </a:cubicBezTo>
                  <a:cubicBezTo>
                    <a:pt x="783" y="174"/>
                    <a:pt x="609" y="0"/>
                    <a:pt x="3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2"/>
            <p:cNvSpPr/>
            <p:nvPr/>
          </p:nvSpPr>
          <p:spPr>
            <a:xfrm>
              <a:off x="3500100" y="1440700"/>
              <a:ext cx="18500" cy="19600"/>
            </a:xfrm>
            <a:custGeom>
              <a:avLst/>
              <a:gdLst/>
              <a:ahLst/>
              <a:cxnLst/>
              <a:rect l="l" t="t" r="r" b="b"/>
              <a:pathLst>
                <a:path w="740" h="784" extrusionOk="0">
                  <a:moveTo>
                    <a:pt x="348" y="0"/>
                  </a:moveTo>
                  <a:cubicBezTo>
                    <a:pt x="131" y="0"/>
                    <a:pt x="0" y="174"/>
                    <a:pt x="0" y="392"/>
                  </a:cubicBezTo>
                  <a:cubicBezTo>
                    <a:pt x="0" y="609"/>
                    <a:pt x="131" y="783"/>
                    <a:pt x="348" y="783"/>
                  </a:cubicBezTo>
                  <a:cubicBezTo>
                    <a:pt x="566" y="783"/>
                    <a:pt x="740" y="609"/>
                    <a:pt x="740" y="392"/>
                  </a:cubicBezTo>
                  <a:cubicBezTo>
                    <a:pt x="740" y="174"/>
                    <a:pt x="566" y="0"/>
                    <a:pt x="3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2"/>
            <p:cNvSpPr/>
            <p:nvPr/>
          </p:nvSpPr>
          <p:spPr>
            <a:xfrm>
              <a:off x="3539250" y="1440700"/>
              <a:ext cx="18500" cy="19600"/>
            </a:xfrm>
            <a:custGeom>
              <a:avLst/>
              <a:gdLst/>
              <a:ahLst/>
              <a:cxnLst/>
              <a:rect l="l" t="t" r="r" b="b"/>
              <a:pathLst>
                <a:path w="740" h="784" extrusionOk="0">
                  <a:moveTo>
                    <a:pt x="348" y="0"/>
                  </a:moveTo>
                  <a:cubicBezTo>
                    <a:pt x="174" y="0"/>
                    <a:pt x="0" y="174"/>
                    <a:pt x="0" y="392"/>
                  </a:cubicBezTo>
                  <a:cubicBezTo>
                    <a:pt x="0" y="609"/>
                    <a:pt x="174" y="783"/>
                    <a:pt x="348" y="783"/>
                  </a:cubicBezTo>
                  <a:cubicBezTo>
                    <a:pt x="566" y="783"/>
                    <a:pt x="740" y="609"/>
                    <a:pt x="740" y="392"/>
                  </a:cubicBezTo>
                  <a:cubicBezTo>
                    <a:pt x="740" y="174"/>
                    <a:pt x="566" y="0"/>
                    <a:pt x="3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0" name="Google Shape;960;p42"/>
          <p:cNvSpPr txBox="1">
            <a:spLocks noGrp="1"/>
          </p:cNvSpPr>
          <p:nvPr>
            <p:ph type="title"/>
          </p:nvPr>
        </p:nvSpPr>
        <p:spPr>
          <a:xfrm>
            <a:off x="503126" y="-63120"/>
            <a:ext cx="3582000" cy="155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Code Overview</a:t>
            </a:r>
          </a:p>
        </p:txBody>
      </p:sp>
      <p:cxnSp>
        <p:nvCxnSpPr>
          <p:cNvPr id="966" name="Google Shape;966;p42"/>
          <p:cNvCxnSpPr>
            <a:cxnSpLocks/>
          </p:cNvCxnSpPr>
          <p:nvPr/>
        </p:nvCxnSpPr>
        <p:spPr>
          <a:xfrm flipH="1">
            <a:off x="7352800" y="2571750"/>
            <a:ext cx="599100" cy="163200"/>
          </a:xfrm>
          <a:prstGeom prst="bentConnector3">
            <a:avLst>
              <a:gd name="adj1" fmla="val 50002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69" name="Google Shape;969;p42"/>
          <p:cNvSpPr/>
          <p:nvPr/>
        </p:nvSpPr>
        <p:spPr>
          <a:xfrm>
            <a:off x="5367520" y="824664"/>
            <a:ext cx="1985251" cy="20"/>
          </a:xfrm>
          <a:custGeom>
            <a:avLst/>
            <a:gdLst/>
            <a:ahLst/>
            <a:cxnLst/>
            <a:rect l="l" t="t" r="r" b="b"/>
            <a:pathLst>
              <a:path w="101340" h="1" fill="none" extrusionOk="0">
                <a:moveTo>
                  <a:pt x="0" y="1"/>
                </a:moveTo>
                <a:lnTo>
                  <a:pt x="101339" y="1"/>
                </a:lnTo>
              </a:path>
            </a:pathLst>
          </a:custGeom>
          <a:noFill/>
          <a:ln w="3250" cap="flat" cmpd="sng">
            <a:solidFill>
              <a:srgbClr val="EDEDED"/>
            </a:solidFill>
            <a:prstDash val="solid"/>
            <a:miter lim="4349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42"/>
          <p:cNvSpPr txBox="1">
            <a:spLocks noGrp="1"/>
          </p:cNvSpPr>
          <p:nvPr>
            <p:ph type="subTitle" idx="1"/>
          </p:nvPr>
        </p:nvSpPr>
        <p:spPr>
          <a:xfrm>
            <a:off x="503126" y="1477346"/>
            <a:ext cx="3582000" cy="16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Our backend system is built using Node.js and Express, providing a robust and scalable platform for our operations. We use MongoDB for data storage,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ensuring efficient and reliable management of product and order information.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The codebase includes various functionalities such as user authentication, product management, order processing, and more. We have implemented secure practices to protect customer data and ensure smooth transactions.</a:t>
            </a:r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E599542F-9A77-38E6-F475-A53513EE6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230" y="1183196"/>
            <a:ext cx="4217723" cy="277710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 </a:t>
            </a:r>
          </a:p>
        </p:txBody>
      </p:sp>
      <p:sp>
        <p:nvSpPr>
          <p:cNvPr id="5" name="Google Shape;720;p38">
            <a:extLst>
              <a:ext uri="{FF2B5EF4-FFF2-40B4-BE49-F238E27FC236}">
                <a16:creationId xmlns:a16="http://schemas.microsoft.com/office/drawing/2014/main" id="{7ED4C628-812E-E04B-279C-3882B923EDBC}"/>
              </a:ext>
            </a:extLst>
          </p:cNvPr>
          <p:cNvSpPr txBox="1">
            <a:spLocks/>
          </p:cNvSpPr>
          <p:nvPr/>
        </p:nvSpPr>
        <p:spPr>
          <a:xfrm>
            <a:off x="1511576" y="1147944"/>
            <a:ext cx="6120847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dirty="0"/>
              <a:t>Excellence</a:t>
            </a:r>
            <a:r>
              <a:rPr lang="en-US" sz="2000" dirty="0"/>
              <a:t>: Commitment to quality, comfort, and style.</a:t>
            </a:r>
          </a:p>
          <a:p>
            <a:endParaRPr lang="en-US" sz="2000" dirty="0"/>
          </a:p>
          <a:p>
            <a:r>
              <a:rPr lang="en-US" sz="2000" b="1" dirty="0"/>
              <a:t>Customer Focus</a:t>
            </a:r>
            <a:r>
              <a:rPr lang="en-US" sz="2000" dirty="0"/>
              <a:t>: Exceptional service and satisfaction.</a:t>
            </a:r>
          </a:p>
          <a:p>
            <a:endParaRPr lang="en-US" sz="2000" dirty="0"/>
          </a:p>
          <a:p>
            <a:r>
              <a:rPr lang="en-US" sz="2000" b="1" dirty="0"/>
              <a:t>Innovation</a:t>
            </a:r>
            <a:r>
              <a:rPr lang="en-US" sz="2000" dirty="0"/>
              <a:t>: Modern designs and advanced technologies.</a:t>
            </a:r>
          </a:p>
          <a:p>
            <a:endParaRPr lang="en-US" sz="2000" dirty="0"/>
          </a:p>
          <a:p>
            <a:r>
              <a:rPr lang="en-US" sz="2000" b="1" dirty="0"/>
              <a:t>Join Us</a:t>
            </a:r>
            <a:r>
              <a:rPr lang="en-US" sz="2000" dirty="0"/>
              <a:t>: Explore our collection and experience the difference.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8"/>
          <p:cNvSpPr/>
          <p:nvPr/>
        </p:nvSpPr>
        <p:spPr>
          <a:xfrm>
            <a:off x="5457263" y="2791349"/>
            <a:ext cx="539814" cy="469194"/>
          </a:xfrm>
          <a:custGeom>
            <a:avLst/>
            <a:gdLst/>
            <a:ahLst/>
            <a:cxnLst/>
            <a:rect l="l" t="t" r="r" b="b"/>
            <a:pathLst>
              <a:path w="1468882" h="548765" extrusionOk="0">
                <a:moveTo>
                  <a:pt x="233322" y="510146"/>
                </a:moveTo>
                <a:cubicBezTo>
                  <a:pt x="295140" y="542531"/>
                  <a:pt x="367054" y="551770"/>
                  <a:pt x="436681" y="547961"/>
                </a:cubicBezTo>
                <a:cubicBezTo>
                  <a:pt x="618037" y="538150"/>
                  <a:pt x="786344" y="445567"/>
                  <a:pt x="967319" y="429850"/>
                </a:cubicBezTo>
                <a:cubicBezTo>
                  <a:pt x="1082857" y="419754"/>
                  <a:pt x="1205444" y="440328"/>
                  <a:pt x="1310505" y="391274"/>
                </a:cubicBezTo>
                <a:cubicBezTo>
                  <a:pt x="1389086" y="354603"/>
                  <a:pt x="1448522" y="279165"/>
                  <a:pt x="1465762" y="194202"/>
                </a:cubicBezTo>
                <a:cubicBezTo>
                  <a:pt x="1469286" y="177057"/>
                  <a:pt x="1471001" y="158674"/>
                  <a:pt x="1464428" y="142386"/>
                </a:cubicBezTo>
                <a:cubicBezTo>
                  <a:pt x="1452141" y="112001"/>
                  <a:pt x="1416423" y="99714"/>
                  <a:pt x="1384609" y="91427"/>
                </a:cubicBezTo>
                <a:cubicBezTo>
                  <a:pt x="1119147" y="22752"/>
                  <a:pt x="843780" y="-7347"/>
                  <a:pt x="569745" y="1511"/>
                </a:cubicBezTo>
                <a:cubicBezTo>
                  <a:pt x="433824" y="5893"/>
                  <a:pt x="-42141" y="-17444"/>
                  <a:pt x="3008" y="209918"/>
                </a:cubicBezTo>
                <a:cubicBezTo>
                  <a:pt x="25677" y="323837"/>
                  <a:pt x="131214" y="456616"/>
                  <a:pt x="233132" y="51005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" name="Google Shape;1048;p48"/>
          <p:cNvSpPr txBox="1">
            <a:spLocks noGrp="1"/>
          </p:cNvSpPr>
          <p:nvPr>
            <p:ph type="subTitle" idx="1"/>
          </p:nvPr>
        </p:nvSpPr>
        <p:spPr>
          <a:xfrm>
            <a:off x="1160618" y="3466002"/>
            <a:ext cx="9672917" cy="10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for listening.</a:t>
            </a:r>
            <a:endParaRPr sz="3600" dirty="0"/>
          </a:p>
        </p:txBody>
      </p:sp>
      <p:sp>
        <p:nvSpPr>
          <p:cNvPr id="1049" name="Google Shape;1049;p48"/>
          <p:cNvSpPr txBox="1">
            <a:spLocks noGrp="1"/>
          </p:cNvSpPr>
          <p:nvPr>
            <p:ph type="ctrTitle"/>
          </p:nvPr>
        </p:nvSpPr>
        <p:spPr>
          <a:xfrm>
            <a:off x="715100" y="2437500"/>
            <a:ext cx="3733500" cy="105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grpSp>
        <p:nvGrpSpPr>
          <p:cNvPr id="1060" name="Google Shape;1060;p48"/>
          <p:cNvGrpSpPr/>
          <p:nvPr/>
        </p:nvGrpSpPr>
        <p:grpSpPr>
          <a:xfrm>
            <a:off x="2567209" y="-751897"/>
            <a:ext cx="3876351" cy="2845386"/>
            <a:chOff x="2567209" y="-751897"/>
            <a:chExt cx="3876351" cy="2845386"/>
          </a:xfrm>
        </p:grpSpPr>
        <p:grpSp>
          <p:nvGrpSpPr>
            <p:cNvPr id="1061" name="Google Shape;1061;p48"/>
            <p:cNvGrpSpPr/>
            <p:nvPr/>
          </p:nvGrpSpPr>
          <p:grpSpPr>
            <a:xfrm rot="1521321">
              <a:off x="2704086" y="-59869"/>
              <a:ext cx="3555770" cy="1439137"/>
              <a:chOff x="439799" y="2341784"/>
              <a:chExt cx="2135611" cy="864352"/>
            </a:xfrm>
          </p:grpSpPr>
          <p:sp>
            <p:nvSpPr>
              <p:cNvPr id="1062" name="Google Shape;1062;p48"/>
              <p:cNvSpPr/>
              <p:nvPr/>
            </p:nvSpPr>
            <p:spPr>
              <a:xfrm>
                <a:off x="439931" y="2341784"/>
                <a:ext cx="2123896" cy="853813"/>
              </a:xfrm>
              <a:custGeom>
                <a:avLst/>
                <a:gdLst/>
                <a:ahLst/>
                <a:cxnLst/>
                <a:rect l="l" t="t" r="r" b="b"/>
                <a:pathLst>
                  <a:path w="2469646" h="992806" extrusionOk="0">
                    <a:moveTo>
                      <a:pt x="160761" y="116944"/>
                    </a:moveTo>
                    <a:cubicBezTo>
                      <a:pt x="120057" y="137877"/>
                      <a:pt x="-116994" y="499171"/>
                      <a:pt x="72569" y="829260"/>
                    </a:cubicBezTo>
                    <a:cubicBezTo>
                      <a:pt x="157466" y="878298"/>
                      <a:pt x="363311" y="865118"/>
                      <a:pt x="729257" y="871708"/>
                    </a:cubicBezTo>
                    <a:cubicBezTo>
                      <a:pt x="1095203" y="878298"/>
                      <a:pt x="1539456" y="989361"/>
                      <a:pt x="1686571" y="992657"/>
                    </a:cubicBezTo>
                    <a:cubicBezTo>
                      <a:pt x="1833686" y="995952"/>
                      <a:pt x="2353144" y="946913"/>
                      <a:pt x="2460912" y="662762"/>
                    </a:cubicBezTo>
                    <a:cubicBezTo>
                      <a:pt x="2483784" y="545109"/>
                      <a:pt x="2464207" y="469904"/>
                      <a:pt x="2372721" y="424160"/>
                    </a:cubicBezTo>
                    <a:cubicBezTo>
                      <a:pt x="2281234" y="378417"/>
                      <a:pt x="2088569" y="345660"/>
                      <a:pt x="1997083" y="313097"/>
                    </a:cubicBezTo>
                    <a:cubicBezTo>
                      <a:pt x="1905596" y="280534"/>
                      <a:pt x="1324114" y="84381"/>
                      <a:pt x="1261895" y="51818"/>
                    </a:cubicBezTo>
                    <a:cubicBezTo>
                      <a:pt x="1199870" y="19061"/>
                      <a:pt x="1088807" y="-46259"/>
                      <a:pt x="961269" y="51818"/>
                    </a:cubicBezTo>
                    <a:cubicBezTo>
                      <a:pt x="908160" y="92715"/>
                      <a:pt x="692042" y="307476"/>
                      <a:pt x="552874" y="303406"/>
                    </a:cubicBezTo>
                    <a:cubicBezTo>
                      <a:pt x="219685" y="293521"/>
                      <a:pt x="223755" y="84768"/>
                      <a:pt x="160761" y="11713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3" name="Google Shape;1063;p48"/>
              <p:cNvSpPr/>
              <p:nvPr/>
            </p:nvSpPr>
            <p:spPr>
              <a:xfrm>
                <a:off x="1241689" y="2341784"/>
                <a:ext cx="994482" cy="331670"/>
              </a:xfrm>
              <a:custGeom>
                <a:avLst/>
                <a:gdLst/>
                <a:ahLst/>
                <a:cxnLst/>
                <a:rect l="l" t="t" r="r" b="b"/>
                <a:pathLst>
                  <a:path w="1156374" h="385663" extrusionOk="0">
                    <a:moveTo>
                      <a:pt x="681110" y="306119"/>
                    </a:moveTo>
                    <a:cubicBezTo>
                      <a:pt x="783645" y="336938"/>
                      <a:pt x="891025" y="377060"/>
                      <a:pt x="998793" y="384813"/>
                    </a:cubicBezTo>
                    <a:cubicBezTo>
                      <a:pt x="1061981" y="389271"/>
                      <a:pt x="1117028" y="376479"/>
                      <a:pt x="1156375" y="339846"/>
                    </a:cubicBezTo>
                    <a:cubicBezTo>
                      <a:pt x="1120711" y="330736"/>
                      <a:pt x="1088535" y="321819"/>
                      <a:pt x="1063725" y="313097"/>
                    </a:cubicBezTo>
                    <a:cubicBezTo>
                      <a:pt x="972239" y="280340"/>
                      <a:pt x="390756" y="84381"/>
                      <a:pt x="328538" y="51818"/>
                    </a:cubicBezTo>
                    <a:cubicBezTo>
                      <a:pt x="266513" y="19061"/>
                      <a:pt x="155450" y="-46259"/>
                      <a:pt x="27911" y="51818"/>
                    </a:cubicBezTo>
                    <a:cubicBezTo>
                      <a:pt x="21127" y="57051"/>
                      <a:pt x="11630" y="65192"/>
                      <a:pt x="0" y="75271"/>
                    </a:cubicBezTo>
                    <a:cubicBezTo>
                      <a:pt x="224452" y="159392"/>
                      <a:pt x="451230" y="237504"/>
                      <a:pt x="680916" y="30650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4" name="Google Shape;1064;p48"/>
              <p:cNvSpPr/>
              <p:nvPr/>
            </p:nvSpPr>
            <p:spPr>
              <a:xfrm>
                <a:off x="485438" y="2787407"/>
                <a:ext cx="2089972" cy="418729"/>
              </a:xfrm>
              <a:custGeom>
                <a:avLst/>
                <a:gdLst/>
                <a:ahLst/>
                <a:cxnLst/>
                <a:rect l="l" t="t" r="r" b="b"/>
                <a:pathLst>
                  <a:path w="2430200" h="486894" extrusionOk="0">
                    <a:moveTo>
                      <a:pt x="19422" y="310512"/>
                    </a:moveTo>
                    <a:cubicBezTo>
                      <a:pt x="-10040" y="428165"/>
                      <a:pt x="-48806" y="486895"/>
                      <a:pt x="261124" y="486895"/>
                    </a:cubicBezTo>
                    <a:lnTo>
                      <a:pt x="1519065" y="486895"/>
                    </a:lnTo>
                    <a:cubicBezTo>
                      <a:pt x="1721615" y="486895"/>
                      <a:pt x="2541699" y="464023"/>
                      <a:pt x="2417456" y="0"/>
                    </a:cubicBezTo>
                    <a:cubicBezTo>
                      <a:pt x="2355431" y="78500"/>
                      <a:pt x="2227892" y="205845"/>
                      <a:pt x="2093957" y="271165"/>
                    </a:cubicBezTo>
                    <a:cubicBezTo>
                      <a:pt x="2011193" y="311481"/>
                      <a:pt x="2041236" y="363427"/>
                      <a:pt x="1985608" y="396184"/>
                    </a:cubicBezTo>
                    <a:cubicBezTo>
                      <a:pt x="1929979" y="428940"/>
                      <a:pt x="1649511" y="457433"/>
                      <a:pt x="1437270" y="427971"/>
                    </a:cubicBezTo>
                    <a:cubicBezTo>
                      <a:pt x="1224835" y="398510"/>
                      <a:pt x="1147304" y="310318"/>
                      <a:pt x="19228" y="31031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5" name="Google Shape;1065;p48"/>
              <p:cNvSpPr/>
              <p:nvPr/>
            </p:nvSpPr>
            <p:spPr>
              <a:xfrm>
                <a:off x="1085781" y="2505242"/>
                <a:ext cx="737610" cy="582087"/>
              </a:xfrm>
              <a:custGeom>
                <a:avLst/>
                <a:gdLst/>
                <a:ahLst/>
                <a:cxnLst/>
                <a:rect l="l" t="t" r="r" b="b"/>
                <a:pathLst>
                  <a:path w="857686" h="676845" extrusionOk="0">
                    <a:moveTo>
                      <a:pt x="843150" y="141688"/>
                    </a:moveTo>
                    <a:cubicBezTo>
                      <a:pt x="697585" y="97883"/>
                      <a:pt x="553184" y="50201"/>
                      <a:pt x="409751" y="0"/>
                    </a:cubicBezTo>
                    <a:cubicBezTo>
                      <a:pt x="371567" y="54465"/>
                      <a:pt x="330282" y="110288"/>
                      <a:pt x="295005" y="159132"/>
                    </a:cubicBezTo>
                    <a:cubicBezTo>
                      <a:pt x="188982" y="305860"/>
                      <a:pt x="103310" y="472164"/>
                      <a:pt x="0" y="620830"/>
                    </a:cubicBezTo>
                    <a:cubicBezTo>
                      <a:pt x="266513" y="634591"/>
                      <a:pt x="416342" y="656106"/>
                      <a:pt x="521396" y="676846"/>
                    </a:cubicBezTo>
                    <a:cubicBezTo>
                      <a:pt x="596407" y="560743"/>
                      <a:pt x="671612" y="445028"/>
                      <a:pt x="746624" y="329119"/>
                    </a:cubicBezTo>
                    <a:cubicBezTo>
                      <a:pt x="785389" y="269226"/>
                      <a:pt x="822992" y="208558"/>
                      <a:pt x="857687" y="146146"/>
                    </a:cubicBezTo>
                    <a:cubicBezTo>
                      <a:pt x="852841" y="144595"/>
                      <a:pt x="847802" y="143045"/>
                      <a:pt x="842956" y="14168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6" name="Google Shape;1066;p48"/>
              <p:cNvSpPr/>
              <p:nvPr/>
            </p:nvSpPr>
            <p:spPr>
              <a:xfrm>
                <a:off x="485804" y="3139863"/>
                <a:ext cx="1297860" cy="66176"/>
              </a:xfrm>
              <a:custGeom>
                <a:avLst/>
                <a:gdLst/>
                <a:ahLst/>
                <a:cxnLst/>
                <a:rect l="l" t="t" r="r" b="b"/>
                <a:pathLst>
                  <a:path w="1509140" h="76949" extrusionOk="0">
                    <a:moveTo>
                      <a:pt x="222708" y="25973"/>
                    </a:moveTo>
                    <a:cubicBezTo>
                      <a:pt x="103892" y="25973"/>
                      <a:pt x="36633" y="17251"/>
                      <a:pt x="0" y="0"/>
                    </a:cubicBezTo>
                    <a:cubicBezTo>
                      <a:pt x="3683" y="51170"/>
                      <a:pt x="56404" y="76950"/>
                      <a:pt x="260892" y="76950"/>
                    </a:cubicBezTo>
                    <a:lnTo>
                      <a:pt x="1509141" y="76950"/>
                    </a:lnTo>
                    <a:cubicBezTo>
                      <a:pt x="1277130" y="39347"/>
                      <a:pt x="527986" y="25973"/>
                      <a:pt x="222708" y="259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7" name="Google Shape;1067;p48"/>
              <p:cNvSpPr/>
              <p:nvPr/>
            </p:nvSpPr>
            <p:spPr>
              <a:xfrm>
                <a:off x="553431" y="2346171"/>
                <a:ext cx="794119" cy="283042"/>
              </a:xfrm>
              <a:custGeom>
                <a:avLst/>
                <a:gdLst/>
                <a:ahLst/>
                <a:cxnLst/>
                <a:rect l="l" t="t" r="r" b="b"/>
                <a:pathLst>
                  <a:path w="923394" h="329119" extrusionOk="0">
                    <a:moveTo>
                      <a:pt x="435337" y="329119"/>
                    </a:moveTo>
                    <a:cubicBezTo>
                      <a:pt x="642538" y="329119"/>
                      <a:pt x="863889" y="41091"/>
                      <a:pt x="923394" y="0"/>
                    </a:cubicBezTo>
                    <a:cubicBezTo>
                      <a:pt x="893351" y="6978"/>
                      <a:pt x="861757" y="21321"/>
                      <a:pt x="829194" y="46518"/>
                    </a:cubicBezTo>
                    <a:cubicBezTo>
                      <a:pt x="776085" y="87416"/>
                      <a:pt x="559968" y="302177"/>
                      <a:pt x="420800" y="298107"/>
                    </a:cubicBezTo>
                    <a:cubicBezTo>
                      <a:pt x="87610" y="288221"/>
                      <a:pt x="91680" y="79469"/>
                      <a:pt x="28686" y="111839"/>
                    </a:cubicBezTo>
                    <a:cubicBezTo>
                      <a:pt x="22678" y="114940"/>
                      <a:pt x="12405" y="125600"/>
                      <a:pt x="0" y="142076"/>
                    </a:cubicBezTo>
                    <a:cubicBezTo>
                      <a:pt x="67840" y="115521"/>
                      <a:pt x="67452" y="329119"/>
                      <a:pt x="435337" y="32911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8" name="Google Shape;1068;p48"/>
              <p:cNvSpPr/>
              <p:nvPr/>
            </p:nvSpPr>
            <p:spPr>
              <a:xfrm>
                <a:off x="439799" y="2472428"/>
                <a:ext cx="262905" cy="477405"/>
              </a:xfrm>
              <a:custGeom>
                <a:avLst/>
                <a:gdLst/>
                <a:ahLst/>
                <a:cxnLst/>
                <a:rect l="l" t="t" r="r" b="b"/>
                <a:pathLst>
                  <a:path w="305703" h="555122" extrusionOk="0">
                    <a:moveTo>
                      <a:pt x="128352" y="0"/>
                    </a:moveTo>
                    <a:cubicBezTo>
                      <a:pt x="65552" y="86641"/>
                      <a:pt x="-46674" y="317102"/>
                      <a:pt x="20971" y="555122"/>
                    </a:cubicBezTo>
                    <a:cubicBezTo>
                      <a:pt x="68847" y="447741"/>
                      <a:pt x="128546" y="346757"/>
                      <a:pt x="204332" y="255465"/>
                    </a:cubicBezTo>
                    <a:cubicBezTo>
                      <a:pt x="236701" y="216505"/>
                      <a:pt x="270815" y="179290"/>
                      <a:pt x="305704" y="142657"/>
                    </a:cubicBezTo>
                    <a:cubicBezTo>
                      <a:pt x="189407" y="87028"/>
                      <a:pt x="166923" y="1163"/>
                      <a:pt x="1283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9" name="Google Shape;1069;p48"/>
              <p:cNvSpPr/>
              <p:nvPr/>
            </p:nvSpPr>
            <p:spPr>
              <a:xfrm>
                <a:off x="1330818" y="2751168"/>
                <a:ext cx="276858" cy="135614"/>
              </a:xfrm>
              <a:custGeom>
                <a:avLst/>
                <a:gdLst/>
                <a:ahLst/>
                <a:cxnLst/>
                <a:rect l="l" t="t" r="r" b="b"/>
                <a:pathLst>
                  <a:path w="321928" h="157691" extrusionOk="0">
                    <a:moveTo>
                      <a:pt x="189932" y="40426"/>
                    </a:moveTo>
                    <a:cubicBezTo>
                      <a:pt x="194584" y="32673"/>
                      <a:pt x="196716" y="25501"/>
                      <a:pt x="195359" y="19105"/>
                    </a:cubicBezTo>
                    <a:cubicBezTo>
                      <a:pt x="190707" y="-4542"/>
                      <a:pt x="143413" y="-6480"/>
                      <a:pt x="89529" y="14647"/>
                    </a:cubicBezTo>
                    <a:cubicBezTo>
                      <a:pt x="35645" y="35774"/>
                      <a:pt x="-4283" y="72020"/>
                      <a:pt x="369" y="95473"/>
                    </a:cubicBezTo>
                    <a:cubicBezTo>
                      <a:pt x="1144" y="99543"/>
                      <a:pt x="3276" y="102838"/>
                      <a:pt x="6377" y="105746"/>
                    </a:cubicBezTo>
                    <a:cubicBezTo>
                      <a:pt x="15875" y="135014"/>
                      <a:pt x="82551" y="157692"/>
                      <a:pt x="163571" y="157692"/>
                    </a:cubicBezTo>
                    <a:cubicBezTo>
                      <a:pt x="250987" y="157692"/>
                      <a:pt x="321928" y="131331"/>
                      <a:pt x="321928" y="98574"/>
                    </a:cubicBezTo>
                    <a:cubicBezTo>
                      <a:pt x="321928" y="69306"/>
                      <a:pt x="264749" y="45078"/>
                      <a:pt x="189738" y="404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0" name="Google Shape;1070;p48"/>
              <p:cNvSpPr/>
              <p:nvPr/>
            </p:nvSpPr>
            <p:spPr>
              <a:xfrm>
                <a:off x="1439578" y="2396791"/>
                <a:ext cx="70996" cy="43205"/>
              </a:xfrm>
              <a:custGeom>
                <a:avLst/>
                <a:gdLst/>
                <a:ahLst/>
                <a:cxnLst/>
                <a:rect l="l" t="t" r="r" b="b"/>
                <a:pathLst>
                  <a:path w="82554" h="50238" extrusionOk="0">
                    <a:moveTo>
                      <a:pt x="69382" y="19014"/>
                    </a:moveTo>
                    <a:cubicBezTo>
                      <a:pt x="79073" y="22890"/>
                      <a:pt x="84694" y="31806"/>
                      <a:pt x="81787" y="39172"/>
                    </a:cubicBezTo>
                    <a:lnTo>
                      <a:pt x="79849" y="42273"/>
                    </a:lnTo>
                    <a:cubicBezTo>
                      <a:pt x="76941" y="49638"/>
                      <a:pt x="66862" y="52352"/>
                      <a:pt x="57171" y="48475"/>
                    </a:cubicBezTo>
                    <a:lnTo>
                      <a:pt x="13172" y="31225"/>
                    </a:lnTo>
                    <a:cubicBezTo>
                      <a:pt x="3481" y="27348"/>
                      <a:pt x="-2140" y="18432"/>
                      <a:pt x="767" y="11067"/>
                    </a:cubicBezTo>
                    <a:lnTo>
                      <a:pt x="2705" y="7966"/>
                    </a:lnTo>
                    <a:cubicBezTo>
                      <a:pt x="5613" y="600"/>
                      <a:pt x="15692" y="-2114"/>
                      <a:pt x="25383" y="1763"/>
                    </a:cubicBezTo>
                    <a:lnTo>
                      <a:pt x="69382" y="1901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1" name="Google Shape;1071;p48"/>
              <p:cNvSpPr/>
              <p:nvPr/>
            </p:nvSpPr>
            <p:spPr>
              <a:xfrm>
                <a:off x="1522529" y="2426773"/>
                <a:ext cx="70996" cy="43205"/>
              </a:xfrm>
              <a:custGeom>
                <a:avLst/>
                <a:gdLst/>
                <a:ahLst/>
                <a:cxnLst/>
                <a:rect l="l" t="t" r="r" b="b"/>
                <a:pathLst>
                  <a:path w="82554" h="50238" extrusionOk="0">
                    <a:moveTo>
                      <a:pt x="69382" y="19014"/>
                    </a:moveTo>
                    <a:cubicBezTo>
                      <a:pt x="79073" y="22890"/>
                      <a:pt x="84694" y="31806"/>
                      <a:pt x="81787" y="39172"/>
                    </a:cubicBezTo>
                    <a:lnTo>
                      <a:pt x="79849" y="42273"/>
                    </a:lnTo>
                    <a:cubicBezTo>
                      <a:pt x="76941" y="49638"/>
                      <a:pt x="66862" y="52352"/>
                      <a:pt x="57171" y="48476"/>
                    </a:cubicBezTo>
                    <a:lnTo>
                      <a:pt x="13172" y="31225"/>
                    </a:lnTo>
                    <a:cubicBezTo>
                      <a:pt x="3481" y="27348"/>
                      <a:pt x="-2140" y="18432"/>
                      <a:pt x="767" y="11067"/>
                    </a:cubicBezTo>
                    <a:lnTo>
                      <a:pt x="2705" y="7966"/>
                    </a:lnTo>
                    <a:cubicBezTo>
                      <a:pt x="5613" y="600"/>
                      <a:pt x="15692" y="-2113"/>
                      <a:pt x="25383" y="1763"/>
                    </a:cubicBezTo>
                    <a:lnTo>
                      <a:pt x="69382" y="1901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2" name="Google Shape;1072;p48"/>
              <p:cNvSpPr/>
              <p:nvPr/>
            </p:nvSpPr>
            <p:spPr>
              <a:xfrm>
                <a:off x="1606645" y="2457421"/>
                <a:ext cx="70996" cy="43205"/>
              </a:xfrm>
              <a:custGeom>
                <a:avLst/>
                <a:gdLst/>
                <a:ahLst/>
                <a:cxnLst/>
                <a:rect l="l" t="t" r="r" b="b"/>
                <a:pathLst>
                  <a:path w="82554" h="50238" extrusionOk="0">
                    <a:moveTo>
                      <a:pt x="69382" y="19014"/>
                    </a:moveTo>
                    <a:cubicBezTo>
                      <a:pt x="79073" y="22890"/>
                      <a:pt x="84694" y="31806"/>
                      <a:pt x="81787" y="39172"/>
                    </a:cubicBezTo>
                    <a:lnTo>
                      <a:pt x="79849" y="42273"/>
                    </a:lnTo>
                    <a:cubicBezTo>
                      <a:pt x="76941" y="49638"/>
                      <a:pt x="66862" y="52352"/>
                      <a:pt x="57171" y="48475"/>
                    </a:cubicBezTo>
                    <a:lnTo>
                      <a:pt x="13172" y="31225"/>
                    </a:lnTo>
                    <a:cubicBezTo>
                      <a:pt x="3481" y="27348"/>
                      <a:pt x="-2140" y="18432"/>
                      <a:pt x="767" y="11067"/>
                    </a:cubicBezTo>
                    <a:lnTo>
                      <a:pt x="2705" y="7966"/>
                    </a:lnTo>
                    <a:cubicBezTo>
                      <a:pt x="5613" y="600"/>
                      <a:pt x="15692" y="-2114"/>
                      <a:pt x="25383" y="1763"/>
                    </a:cubicBezTo>
                    <a:lnTo>
                      <a:pt x="69382" y="1901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3" name="Google Shape;1073;p48"/>
              <p:cNvSpPr/>
              <p:nvPr/>
            </p:nvSpPr>
            <p:spPr>
              <a:xfrm>
                <a:off x="1689763" y="2489736"/>
                <a:ext cx="70996" cy="43205"/>
              </a:xfrm>
              <a:custGeom>
                <a:avLst/>
                <a:gdLst/>
                <a:ahLst/>
                <a:cxnLst/>
                <a:rect l="l" t="t" r="r" b="b"/>
                <a:pathLst>
                  <a:path w="82554" h="50238" extrusionOk="0">
                    <a:moveTo>
                      <a:pt x="69382" y="19014"/>
                    </a:moveTo>
                    <a:cubicBezTo>
                      <a:pt x="79073" y="22890"/>
                      <a:pt x="84694" y="31806"/>
                      <a:pt x="81787" y="39172"/>
                    </a:cubicBezTo>
                    <a:lnTo>
                      <a:pt x="79849" y="42273"/>
                    </a:lnTo>
                    <a:cubicBezTo>
                      <a:pt x="76941" y="49638"/>
                      <a:pt x="66862" y="52352"/>
                      <a:pt x="57171" y="48476"/>
                    </a:cubicBezTo>
                    <a:lnTo>
                      <a:pt x="13172" y="31225"/>
                    </a:lnTo>
                    <a:cubicBezTo>
                      <a:pt x="3481" y="27348"/>
                      <a:pt x="-2140" y="18432"/>
                      <a:pt x="767" y="11067"/>
                    </a:cubicBezTo>
                    <a:lnTo>
                      <a:pt x="2705" y="7966"/>
                    </a:lnTo>
                    <a:cubicBezTo>
                      <a:pt x="5613" y="600"/>
                      <a:pt x="15692" y="-2113"/>
                      <a:pt x="25383" y="1763"/>
                    </a:cubicBezTo>
                    <a:lnTo>
                      <a:pt x="69382" y="1901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4" name="Google Shape;1074;p48"/>
              <p:cNvSpPr/>
              <p:nvPr/>
            </p:nvSpPr>
            <p:spPr>
              <a:xfrm>
                <a:off x="1769715" y="2518552"/>
                <a:ext cx="70996" cy="43205"/>
              </a:xfrm>
              <a:custGeom>
                <a:avLst/>
                <a:gdLst/>
                <a:ahLst/>
                <a:cxnLst/>
                <a:rect l="l" t="t" r="r" b="b"/>
                <a:pathLst>
                  <a:path w="82554" h="50238" extrusionOk="0">
                    <a:moveTo>
                      <a:pt x="69382" y="19014"/>
                    </a:moveTo>
                    <a:cubicBezTo>
                      <a:pt x="79073" y="22890"/>
                      <a:pt x="84694" y="31806"/>
                      <a:pt x="81787" y="39172"/>
                    </a:cubicBezTo>
                    <a:lnTo>
                      <a:pt x="79849" y="42273"/>
                    </a:lnTo>
                    <a:cubicBezTo>
                      <a:pt x="76941" y="49639"/>
                      <a:pt x="66862" y="52352"/>
                      <a:pt x="57171" y="48475"/>
                    </a:cubicBezTo>
                    <a:lnTo>
                      <a:pt x="13172" y="31225"/>
                    </a:lnTo>
                    <a:cubicBezTo>
                      <a:pt x="3481" y="27348"/>
                      <a:pt x="-2140" y="18432"/>
                      <a:pt x="767" y="11067"/>
                    </a:cubicBezTo>
                    <a:lnTo>
                      <a:pt x="2705" y="7965"/>
                    </a:lnTo>
                    <a:cubicBezTo>
                      <a:pt x="5613" y="600"/>
                      <a:pt x="15692" y="-2114"/>
                      <a:pt x="25383" y="1763"/>
                    </a:cubicBezTo>
                    <a:lnTo>
                      <a:pt x="69382" y="1901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5" name="Google Shape;1075;p48"/>
              <p:cNvSpPr/>
              <p:nvPr/>
            </p:nvSpPr>
            <p:spPr>
              <a:xfrm>
                <a:off x="1446718" y="2349988"/>
                <a:ext cx="78209" cy="82040"/>
              </a:xfrm>
              <a:custGeom>
                <a:avLst/>
                <a:gdLst/>
                <a:ahLst/>
                <a:cxnLst/>
                <a:rect l="l" t="t" r="r" b="b"/>
                <a:pathLst>
                  <a:path w="90941" h="95395" extrusionOk="0">
                    <a:moveTo>
                      <a:pt x="80069" y="15522"/>
                    </a:moveTo>
                    <a:cubicBezTo>
                      <a:pt x="88016" y="18624"/>
                      <a:pt x="92668" y="25989"/>
                      <a:pt x="90342" y="31998"/>
                    </a:cubicBezTo>
                    <a:lnTo>
                      <a:pt x="65920" y="88789"/>
                    </a:lnTo>
                    <a:cubicBezTo>
                      <a:pt x="63594" y="94798"/>
                      <a:pt x="55259" y="97124"/>
                      <a:pt x="47118" y="94022"/>
                    </a:cubicBezTo>
                    <a:lnTo>
                      <a:pt x="10873" y="79873"/>
                    </a:lnTo>
                    <a:cubicBezTo>
                      <a:pt x="2926" y="76772"/>
                      <a:pt x="-1726" y="69406"/>
                      <a:pt x="600" y="63398"/>
                    </a:cubicBezTo>
                    <a:lnTo>
                      <a:pt x="25022" y="6606"/>
                    </a:lnTo>
                    <a:cubicBezTo>
                      <a:pt x="27348" y="597"/>
                      <a:pt x="35683" y="-1728"/>
                      <a:pt x="43823" y="1373"/>
                    </a:cubicBezTo>
                    <a:lnTo>
                      <a:pt x="80069" y="1552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6" name="Google Shape;1076;p48"/>
              <p:cNvSpPr/>
              <p:nvPr/>
            </p:nvSpPr>
            <p:spPr>
              <a:xfrm>
                <a:off x="1531167" y="2381802"/>
                <a:ext cx="78209" cy="82040"/>
              </a:xfrm>
              <a:custGeom>
                <a:avLst/>
                <a:gdLst/>
                <a:ahLst/>
                <a:cxnLst/>
                <a:rect l="l" t="t" r="r" b="b"/>
                <a:pathLst>
                  <a:path w="90941" h="95395" extrusionOk="0">
                    <a:moveTo>
                      <a:pt x="80069" y="15522"/>
                    </a:moveTo>
                    <a:cubicBezTo>
                      <a:pt x="88016" y="18623"/>
                      <a:pt x="92668" y="25989"/>
                      <a:pt x="90342" y="31998"/>
                    </a:cubicBezTo>
                    <a:lnTo>
                      <a:pt x="65920" y="88789"/>
                    </a:lnTo>
                    <a:cubicBezTo>
                      <a:pt x="63594" y="94798"/>
                      <a:pt x="55259" y="97124"/>
                      <a:pt x="47118" y="94022"/>
                    </a:cubicBezTo>
                    <a:lnTo>
                      <a:pt x="10873" y="79873"/>
                    </a:lnTo>
                    <a:cubicBezTo>
                      <a:pt x="2926" y="76772"/>
                      <a:pt x="-1726" y="69406"/>
                      <a:pt x="600" y="63398"/>
                    </a:cubicBezTo>
                    <a:lnTo>
                      <a:pt x="25022" y="6606"/>
                    </a:lnTo>
                    <a:cubicBezTo>
                      <a:pt x="27348" y="598"/>
                      <a:pt x="35683" y="-1728"/>
                      <a:pt x="43823" y="1373"/>
                    </a:cubicBezTo>
                    <a:lnTo>
                      <a:pt x="80069" y="1552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7" name="Google Shape;1077;p48"/>
              <p:cNvSpPr/>
              <p:nvPr/>
            </p:nvSpPr>
            <p:spPr>
              <a:xfrm>
                <a:off x="1612120" y="2412118"/>
                <a:ext cx="78209" cy="82040"/>
              </a:xfrm>
              <a:custGeom>
                <a:avLst/>
                <a:gdLst/>
                <a:ahLst/>
                <a:cxnLst/>
                <a:rect l="l" t="t" r="r" b="b"/>
                <a:pathLst>
                  <a:path w="90941" h="95395" extrusionOk="0">
                    <a:moveTo>
                      <a:pt x="80069" y="15522"/>
                    </a:moveTo>
                    <a:cubicBezTo>
                      <a:pt x="88016" y="18624"/>
                      <a:pt x="92668" y="25989"/>
                      <a:pt x="90342" y="31998"/>
                    </a:cubicBezTo>
                    <a:lnTo>
                      <a:pt x="65920" y="88789"/>
                    </a:lnTo>
                    <a:cubicBezTo>
                      <a:pt x="63594" y="94798"/>
                      <a:pt x="55259" y="97124"/>
                      <a:pt x="47118" y="94022"/>
                    </a:cubicBezTo>
                    <a:lnTo>
                      <a:pt x="10873" y="79873"/>
                    </a:lnTo>
                    <a:cubicBezTo>
                      <a:pt x="2926" y="76772"/>
                      <a:pt x="-1726" y="69406"/>
                      <a:pt x="600" y="63398"/>
                    </a:cubicBezTo>
                    <a:lnTo>
                      <a:pt x="25022" y="6606"/>
                    </a:lnTo>
                    <a:cubicBezTo>
                      <a:pt x="27348" y="597"/>
                      <a:pt x="35683" y="-1728"/>
                      <a:pt x="43823" y="1373"/>
                    </a:cubicBezTo>
                    <a:lnTo>
                      <a:pt x="80069" y="1552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8" name="Google Shape;1078;p48"/>
              <p:cNvSpPr/>
              <p:nvPr/>
            </p:nvSpPr>
            <p:spPr>
              <a:xfrm>
                <a:off x="1696569" y="2443932"/>
                <a:ext cx="78209" cy="82040"/>
              </a:xfrm>
              <a:custGeom>
                <a:avLst/>
                <a:gdLst/>
                <a:ahLst/>
                <a:cxnLst/>
                <a:rect l="l" t="t" r="r" b="b"/>
                <a:pathLst>
                  <a:path w="90941" h="95395" extrusionOk="0">
                    <a:moveTo>
                      <a:pt x="80069" y="15522"/>
                    </a:moveTo>
                    <a:cubicBezTo>
                      <a:pt x="88016" y="18624"/>
                      <a:pt x="92668" y="25989"/>
                      <a:pt x="90342" y="31998"/>
                    </a:cubicBezTo>
                    <a:lnTo>
                      <a:pt x="65920" y="88789"/>
                    </a:lnTo>
                    <a:cubicBezTo>
                      <a:pt x="63594" y="94798"/>
                      <a:pt x="55259" y="97124"/>
                      <a:pt x="47118" y="94022"/>
                    </a:cubicBezTo>
                    <a:lnTo>
                      <a:pt x="10873" y="79873"/>
                    </a:lnTo>
                    <a:cubicBezTo>
                      <a:pt x="2926" y="76772"/>
                      <a:pt x="-1726" y="69406"/>
                      <a:pt x="600" y="63398"/>
                    </a:cubicBezTo>
                    <a:lnTo>
                      <a:pt x="25022" y="6606"/>
                    </a:lnTo>
                    <a:cubicBezTo>
                      <a:pt x="27348" y="597"/>
                      <a:pt x="35683" y="-1728"/>
                      <a:pt x="43823" y="1373"/>
                    </a:cubicBezTo>
                    <a:lnTo>
                      <a:pt x="80069" y="1552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9" name="Google Shape;1079;p48"/>
              <p:cNvSpPr/>
              <p:nvPr/>
            </p:nvSpPr>
            <p:spPr>
              <a:xfrm>
                <a:off x="1777354" y="2474247"/>
                <a:ext cx="78209" cy="82040"/>
              </a:xfrm>
              <a:custGeom>
                <a:avLst/>
                <a:gdLst/>
                <a:ahLst/>
                <a:cxnLst/>
                <a:rect l="l" t="t" r="r" b="b"/>
                <a:pathLst>
                  <a:path w="90941" h="95395" extrusionOk="0">
                    <a:moveTo>
                      <a:pt x="80069" y="15522"/>
                    </a:moveTo>
                    <a:cubicBezTo>
                      <a:pt x="88016" y="18624"/>
                      <a:pt x="92668" y="25989"/>
                      <a:pt x="90342" y="31998"/>
                    </a:cubicBezTo>
                    <a:lnTo>
                      <a:pt x="65920" y="88789"/>
                    </a:lnTo>
                    <a:cubicBezTo>
                      <a:pt x="63594" y="94798"/>
                      <a:pt x="55259" y="97124"/>
                      <a:pt x="47118" y="94022"/>
                    </a:cubicBezTo>
                    <a:lnTo>
                      <a:pt x="10873" y="79873"/>
                    </a:lnTo>
                    <a:cubicBezTo>
                      <a:pt x="2926" y="76772"/>
                      <a:pt x="-1726" y="69407"/>
                      <a:pt x="600" y="63398"/>
                    </a:cubicBezTo>
                    <a:lnTo>
                      <a:pt x="25022" y="6606"/>
                    </a:lnTo>
                    <a:cubicBezTo>
                      <a:pt x="27348" y="598"/>
                      <a:pt x="35683" y="-1728"/>
                      <a:pt x="43823" y="1373"/>
                    </a:cubicBezTo>
                    <a:lnTo>
                      <a:pt x="80069" y="1552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0" name="Google Shape;1080;p48"/>
              <p:cNvSpPr/>
              <p:nvPr/>
            </p:nvSpPr>
            <p:spPr>
              <a:xfrm>
                <a:off x="1854131" y="2550844"/>
                <a:ext cx="70996" cy="43205"/>
              </a:xfrm>
              <a:custGeom>
                <a:avLst/>
                <a:gdLst/>
                <a:ahLst/>
                <a:cxnLst/>
                <a:rect l="l" t="t" r="r" b="b"/>
                <a:pathLst>
                  <a:path w="82554" h="50238" extrusionOk="0">
                    <a:moveTo>
                      <a:pt x="69382" y="19014"/>
                    </a:moveTo>
                    <a:cubicBezTo>
                      <a:pt x="79073" y="22890"/>
                      <a:pt x="84694" y="31806"/>
                      <a:pt x="81787" y="39172"/>
                    </a:cubicBezTo>
                    <a:lnTo>
                      <a:pt x="79849" y="42273"/>
                    </a:lnTo>
                    <a:cubicBezTo>
                      <a:pt x="76941" y="49638"/>
                      <a:pt x="66862" y="52352"/>
                      <a:pt x="57171" y="48476"/>
                    </a:cubicBezTo>
                    <a:lnTo>
                      <a:pt x="13172" y="31225"/>
                    </a:lnTo>
                    <a:cubicBezTo>
                      <a:pt x="3481" y="27348"/>
                      <a:pt x="-2140" y="18432"/>
                      <a:pt x="767" y="11067"/>
                    </a:cubicBezTo>
                    <a:lnTo>
                      <a:pt x="2705" y="7966"/>
                    </a:lnTo>
                    <a:cubicBezTo>
                      <a:pt x="5613" y="600"/>
                      <a:pt x="15692" y="-2113"/>
                      <a:pt x="25383" y="1763"/>
                    </a:cubicBezTo>
                    <a:lnTo>
                      <a:pt x="69382" y="1901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1" name="Google Shape;1081;p48"/>
              <p:cNvSpPr/>
              <p:nvPr/>
            </p:nvSpPr>
            <p:spPr>
              <a:xfrm>
                <a:off x="1861937" y="2506203"/>
                <a:ext cx="78209" cy="82040"/>
              </a:xfrm>
              <a:custGeom>
                <a:avLst/>
                <a:gdLst/>
                <a:ahLst/>
                <a:cxnLst/>
                <a:rect l="l" t="t" r="r" b="b"/>
                <a:pathLst>
                  <a:path w="90941" h="95395" extrusionOk="0">
                    <a:moveTo>
                      <a:pt x="80069" y="15522"/>
                    </a:moveTo>
                    <a:cubicBezTo>
                      <a:pt x="88016" y="18624"/>
                      <a:pt x="92668" y="25989"/>
                      <a:pt x="90342" y="31998"/>
                    </a:cubicBezTo>
                    <a:lnTo>
                      <a:pt x="65920" y="88789"/>
                    </a:lnTo>
                    <a:cubicBezTo>
                      <a:pt x="63594" y="94798"/>
                      <a:pt x="55259" y="97124"/>
                      <a:pt x="47118" y="94022"/>
                    </a:cubicBezTo>
                    <a:lnTo>
                      <a:pt x="10873" y="79873"/>
                    </a:lnTo>
                    <a:cubicBezTo>
                      <a:pt x="2926" y="76772"/>
                      <a:pt x="-1726" y="69406"/>
                      <a:pt x="600" y="63398"/>
                    </a:cubicBezTo>
                    <a:lnTo>
                      <a:pt x="25022" y="6606"/>
                    </a:lnTo>
                    <a:cubicBezTo>
                      <a:pt x="27348" y="598"/>
                      <a:pt x="35683" y="-1728"/>
                      <a:pt x="43823" y="1373"/>
                    </a:cubicBezTo>
                    <a:lnTo>
                      <a:pt x="80069" y="1552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2" name="Google Shape;1082;p48"/>
              <p:cNvSpPr/>
              <p:nvPr/>
            </p:nvSpPr>
            <p:spPr>
              <a:xfrm>
                <a:off x="1947388" y="2585486"/>
                <a:ext cx="72382" cy="39047"/>
              </a:xfrm>
              <a:custGeom>
                <a:avLst/>
                <a:gdLst/>
                <a:ahLst/>
                <a:cxnLst/>
                <a:rect l="l" t="t" r="r" b="b"/>
                <a:pathLst>
                  <a:path w="84165" h="45404" extrusionOk="0">
                    <a:moveTo>
                      <a:pt x="69412" y="13980"/>
                    </a:moveTo>
                    <a:cubicBezTo>
                      <a:pt x="79491" y="16887"/>
                      <a:pt x="85888" y="25222"/>
                      <a:pt x="83756" y="32781"/>
                    </a:cubicBezTo>
                    <a:lnTo>
                      <a:pt x="82205" y="36076"/>
                    </a:lnTo>
                    <a:cubicBezTo>
                      <a:pt x="80073" y="43635"/>
                      <a:pt x="70188" y="47318"/>
                      <a:pt x="60109" y="44411"/>
                    </a:cubicBezTo>
                    <a:lnTo>
                      <a:pt x="14753" y="31424"/>
                    </a:lnTo>
                    <a:cubicBezTo>
                      <a:pt x="4674" y="28517"/>
                      <a:pt x="-1722" y="20182"/>
                      <a:pt x="410" y="12623"/>
                    </a:cubicBezTo>
                    <a:lnTo>
                      <a:pt x="1960" y="9328"/>
                    </a:lnTo>
                    <a:cubicBezTo>
                      <a:pt x="4093" y="1769"/>
                      <a:pt x="13978" y="-1914"/>
                      <a:pt x="24057" y="993"/>
                    </a:cubicBezTo>
                    <a:lnTo>
                      <a:pt x="69412" y="1398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3" name="Google Shape;1083;p48"/>
              <p:cNvSpPr/>
              <p:nvPr/>
            </p:nvSpPr>
            <p:spPr>
              <a:xfrm>
                <a:off x="1954948" y="2538702"/>
                <a:ext cx="74921" cy="80506"/>
              </a:xfrm>
              <a:custGeom>
                <a:avLst/>
                <a:gdLst/>
                <a:ahLst/>
                <a:cxnLst/>
                <a:rect l="l" t="t" r="r" b="b"/>
                <a:pathLst>
                  <a:path w="87117" h="93612" extrusionOk="0">
                    <a:moveTo>
                      <a:pt x="74959" y="11433"/>
                    </a:moveTo>
                    <a:cubicBezTo>
                      <a:pt x="83293" y="13759"/>
                      <a:pt x="88527" y="20736"/>
                      <a:pt x="86782" y="26939"/>
                    </a:cubicBezTo>
                    <a:lnTo>
                      <a:pt x="67787" y="85862"/>
                    </a:lnTo>
                    <a:cubicBezTo>
                      <a:pt x="66043" y="92065"/>
                      <a:pt x="57902" y="95166"/>
                      <a:pt x="49567" y="92840"/>
                    </a:cubicBezTo>
                    <a:lnTo>
                      <a:pt x="12158" y="82180"/>
                    </a:lnTo>
                    <a:cubicBezTo>
                      <a:pt x="3824" y="79854"/>
                      <a:pt x="-1409" y="72876"/>
                      <a:pt x="335" y="66673"/>
                    </a:cubicBezTo>
                    <a:lnTo>
                      <a:pt x="19330" y="7750"/>
                    </a:lnTo>
                    <a:cubicBezTo>
                      <a:pt x="21075" y="1548"/>
                      <a:pt x="29215" y="-1554"/>
                      <a:pt x="37550" y="772"/>
                    </a:cubicBezTo>
                    <a:lnTo>
                      <a:pt x="74959" y="1143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4" name="Google Shape;1084;p48"/>
              <p:cNvSpPr/>
              <p:nvPr/>
            </p:nvSpPr>
            <p:spPr>
              <a:xfrm>
                <a:off x="2040166" y="2613866"/>
                <a:ext cx="73056" cy="36255"/>
              </a:xfrm>
              <a:custGeom>
                <a:avLst/>
                <a:gdLst/>
                <a:ahLst/>
                <a:cxnLst/>
                <a:rect l="l" t="t" r="r" b="b"/>
                <a:pathLst>
                  <a:path w="84949" h="42157" extrusionOk="0">
                    <a:moveTo>
                      <a:pt x="69223" y="10418"/>
                    </a:moveTo>
                    <a:cubicBezTo>
                      <a:pt x="79496" y="12550"/>
                      <a:pt x="86280" y="20497"/>
                      <a:pt x="84729" y="28251"/>
                    </a:cubicBezTo>
                    <a:lnTo>
                      <a:pt x="83372" y="31739"/>
                    </a:lnTo>
                    <a:cubicBezTo>
                      <a:pt x="81822" y="39299"/>
                      <a:pt x="72131" y="43757"/>
                      <a:pt x="61858" y="41625"/>
                    </a:cubicBezTo>
                    <a:lnTo>
                      <a:pt x="15727" y="31739"/>
                    </a:lnTo>
                    <a:cubicBezTo>
                      <a:pt x="5454" y="29607"/>
                      <a:pt x="-1330" y="21467"/>
                      <a:pt x="220" y="13907"/>
                    </a:cubicBezTo>
                    <a:lnTo>
                      <a:pt x="1577" y="10418"/>
                    </a:lnTo>
                    <a:cubicBezTo>
                      <a:pt x="3128" y="2859"/>
                      <a:pt x="12819" y="-1599"/>
                      <a:pt x="23092" y="533"/>
                    </a:cubicBezTo>
                    <a:lnTo>
                      <a:pt x="69223" y="104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5" name="Google Shape;1085;p48"/>
              <p:cNvSpPr/>
              <p:nvPr/>
            </p:nvSpPr>
            <p:spPr>
              <a:xfrm>
                <a:off x="2047849" y="2565800"/>
                <a:ext cx="72016" cy="79114"/>
              </a:xfrm>
              <a:custGeom>
                <a:avLst/>
                <a:gdLst/>
                <a:ahLst/>
                <a:cxnLst/>
                <a:rect l="l" t="t" r="r" b="b"/>
                <a:pathLst>
                  <a:path w="83739" h="91993" extrusionOk="0">
                    <a:moveTo>
                      <a:pt x="70750" y="8588"/>
                    </a:moveTo>
                    <a:cubicBezTo>
                      <a:pt x="79084" y="10333"/>
                      <a:pt x="84899" y="16923"/>
                      <a:pt x="83542" y="23319"/>
                    </a:cubicBezTo>
                    <a:lnTo>
                      <a:pt x="68618" y="83406"/>
                    </a:lnTo>
                    <a:cubicBezTo>
                      <a:pt x="67261" y="89802"/>
                      <a:pt x="59314" y="93291"/>
                      <a:pt x="50979" y="91546"/>
                    </a:cubicBezTo>
                    <a:lnTo>
                      <a:pt x="12989" y="83406"/>
                    </a:lnTo>
                    <a:cubicBezTo>
                      <a:pt x="4655" y="81661"/>
                      <a:pt x="-1160" y="75071"/>
                      <a:pt x="197" y="68675"/>
                    </a:cubicBezTo>
                    <a:lnTo>
                      <a:pt x="15121" y="8588"/>
                    </a:lnTo>
                    <a:cubicBezTo>
                      <a:pt x="16478" y="2192"/>
                      <a:pt x="24425" y="-1297"/>
                      <a:pt x="32760" y="448"/>
                    </a:cubicBezTo>
                    <a:lnTo>
                      <a:pt x="70750" y="85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86" name="Google Shape;1086;p48"/>
            <p:cNvGrpSpPr/>
            <p:nvPr/>
          </p:nvGrpSpPr>
          <p:grpSpPr>
            <a:xfrm rot="1521321">
              <a:off x="2750913" y="-37678"/>
              <a:ext cx="3555770" cy="1439137"/>
              <a:chOff x="439799" y="2341784"/>
              <a:chExt cx="2135611" cy="864352"/>
            </a:xfrm>
          </p:grpSpPr>
          <p:sp>
            <p:nvSpPr>
              <p:cNvPr id="1087" name="Google Shape;1087;p48"/>
              <p:cNvSpPr/>
              <p:nvPr/>
            </p:nvSpPr>
            <p:spPr>
              <a:xfrm>
                <a:off x="439931" y="2341784"/>
                <a:ext cx="2123896" cy="853813"/>
              </a:xfrm>
              <a:custGeom>
                <a:avLst/>
                <a:gdLst/>
                <a:ahLst/>
                <a:cxnLst/>
                <a:rect l="l" t="t" r="r" b="b"/>
                <a:pathLst>
                  <a:path w="2469646" h="992806" extrusionOk="0">
                    <a:moveTo>
                      <a:pt x="160761" y="116944"/>
                    </a:moveTo>
                    <a:cubicBezTo>
                      <a:pt x="120057" y="137877"/>
                      <a:pt x="-116994" y="499171"/>
                      <a:pt x="72569" y="829260"/>
                    </a:cubicBezTo>
                    <a:cubicBezTo>
                      <a:pt x="157466" y="878298"/>
                      <a:pt x="363311" y="865118"/>
                      <a:pt x="729257" y="871708"/>
                    </a:cubicBezTo>
                    <a:cubicBezTo>
                      <a:pt x="1095203" y="878298"/>
                      <a:pt x="1539456" y="989361"/>
                      <a:pt x="1686571" y="992657"/>
                    </a:cubicBezTo>
                    <a:cubicBezTo>
                      <a:pt x="1833686" y="995952"/>
                      <a:pt x="2353144" y="946913"/>
                      <a:pt x="2460912" y="662762"/>
                    </a:cubicBezTo>
                    <a:cubicBezTo>
                      <a:pt x="2483784" y="545109"/>
                      <a:pt x="2464207" y="469904"/>
                      <a:pt x="2372721" y="424160"/>
                    </a:cubicBezTo>
                    <a:cubicBezTo>
                      <a:pt x="2281234" y="378417"/>
                      <a:pt x="2088569" y="345660"/>
                      <a:pt x="1997083" y="313097"/>
                    </a:cubicBezTo>
                    <a:cubicBezTo>
                      <a:pt x="1905596" y="280534"/>
                      <a:pt x="1324114" y="84381"/>
                      <a:pt x="1261895" y="51818"/>
                    </a:cubicBezTo>
                    <a:cubicBezTo>
                      <a:pt x="1199870" y="19061"/>
                      <a:pt x="1088807" y="-46259"/>
                      <a:pt x="961269" y="51818"/>
                    </a:cubicBezTo>
                    <a:cubicBezTo>
                      <a:pt x="908160" y="92715"/>
                      <a:pt x="692042" y="307476"/>
                      <a:pt x="552874" y="303406"/>
                    </a:cubicBezTo>
                    <a:cubicBezTo>
                      <a:pt x="219685" y="293521"/>
                      <a:pt x="223755" y="84768"/>
                      <a:pt x="160761" y="11713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8" name="Google Shape;1088;p48"/>
              <p:cNvSpPr/>
              <p:nvPr/>
            </p:nvSpPr>
            <p:spPr>
              <a:xfrm>
                <a:off x="1241689" y="2341784"/>
                <a:ext cx="994482" cy="331670"/>
              </a:xfrm>
              <a:custGeom>
                <a:avLst/>
                <a:gdLst/>
                <a:ahLst/>
                <a:cxnLst/>
                <a:rect l="l" t="t" r="r" b="b"/>
                <a:pathLst>
                  <a:path w="1156374" h="385663" extrusionOk="0">
                    <a:moveTo>
                      <a:pt x="681110" y="306119"/>
                    </a:moveTo>
                    <a:cubicBezTo>
                      <a:pt x="783645" y="336938"/>
                      <a:pt x="891025" y="377060"/>
                      <a:pt x="998793" y="384813"/>
                    </a:cubicBezTo>
                    <a:cubicBezTo>
                      <a:pt x="1061981" y="389271"/>
                      <a:pt x="1117028" y="376479"/>
                      <a:pt x="1156375" y="339846"/>
                    </a:cubicBezTo>
                    <a:cubicBezTo>
                      <a:pt x="1120711" y="330736"/>
                      <a:pt x="1088535" y="321819"/>
                      <a:pt x="1063725" y="313097"/>
                    </a:cubicBezTo>
                    <a:cubicBezTo>
                      <a:pt x="972239" y="280340"/>
                      <a:pt x="390756" y="84381"/>
                      <a:pt x="328538" y="51818"/>
                    </a:cubicBezTo>
                    <a:cubicBezTo>
                      <a:pt x="266513" y="19061"/>
                      <a:pt x="155450" y="-46259"/>
                      <a:pt x="27911" y="51818"/>
                    </a:cubicBezTo>
                    <a:cubicBezTo>
                      <a:pt x="21127" y="57051"/>
                      <a:pt x="11630" y="65192"/>
                      <a:pt x="0" y="75271"/>
                    </a:cubicBezTo>
                    <a:cubicBezTo>
                      <a:pt x="224452" y="159392"/>
                      <a:pt x="451230" y="237504"/>
                      <a:pt x="680916" y="3065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9" name="Google Shape;1089;p48"/>
              <p:cNvSpPr/>
              <p:nvPr/>
            </p:nvSpPr>
            <p:spPr>
              <a:xfrm>
                <a:off x="485438" y="2787407"/>
                <a:ext cx="2089972" cy="418729"/>
              </a:xfrm>
              <a:custGeom>
                <a:avLst/>
                <a:gdLst/>
                <a:ahLst/>
                <a:cxnLst/>
                <a:rect l="l" t="t" r="r" b="b"/>
                <a:pathLst>
                  <a:path w="2430200" h="486894" extrusionOk="0">
                    <a:moveTo>
                      <a:pt x="19422" y="310512"/>
                    </a:moveTo>
                    <a:cubicBezTo>
                      <a:pt x="-10040" y="428165"/>
                      <a:pt x="-48806" y="486895"/>
                      <a:pt x="261124" y="486895"/>
                    </a:cubicBezTo>
                    <a:lnTo>
                      <a:pt x="1519065" y="486895"/>
                    </a:lnTo>
                    <a:cubicBezTo>
                      <a:pt x="1721615" y="486895"/>
                      <a:pt x="2541699" y="464023"/>
                      <a:pt x="2417456" y="0"/>
                    </a:cubicBezTo>
                    <a:cubicBezTo>
                      <a:pt x="2355431" y="78500"/>
                      <a:pt x="2227892" y="205845"/>
                      <a:pt x="2093957" y="271165"/>
                    </a:cubicBezTo>
                    <a:cubicBezTo>
                      <a:pt x="2011193" y="311481"/>
                      <a:pt x="2041236" y="363427"/>
                      <a:pt x="1985608" y="396184"/>
                    </a:cubicBezTo>
                    <a:cubicBezTo>
                      <a:pt x="1929979" y="428940"/>
                      <a:pt x="1649511" y="457433"/>
                      <a:pt x="1437270" y="427971"/>
                    </a:cubicBezTo>
                    <a:cubicBezTo>
                      <a:pt x="1224835" y="398510"/>
                      <a:pt x="1147304" y="310318"/>
                      <a:pt x="19228" y="31031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0" name="Google Shape;1090;p48"/>
              <p:cNvSpPr/>
              <p:nvPr/>
            </p:nvSpPr>
            <p:spPr>
              <a:xfrm>
                <a:off x="1085781" y="2505242"/>
                <a:ext cx="737610" cy="582087"/>
              </a:xfrm>
              <a:custGeom>
                <a:avLst/>
                <a:gdLst/>
                <a:ahLst/>
                <a:cxnLst/>
                <a:rect l="l" t="t" r="r" b="b"/>
                <a:pathLst>
                  <a:path w="857686" h="676845" extrusionOk="0">
                    <a:moveTo>
                      <a:pt x="843150" y="141688"/>
                    </a:moveTo>
                    <a:cubicBezTo>
                      <a:pt x="697585" y="97883"/>
                      <a:pt x="553184" y="50201"/>
                      <a:pt x="409751" y="0"/>
                    </a:cubicBezTo>
                    <a:cubicBezTo>
                      <a:pt x="371567" y="54465"/>
                      <a:pt x="330282" y="110288"/>
                      <a:pt x="295005" y="159132"/>
                    </a:cubicBezTo>
                    <a:cubicBezTo>
                      <a:pt x="188982" y="305860"/>
                      <a:pt x="103310" y="472164"/>
                      <a:pt x="0" y="620830"/>
                    </a:cubicBezTo>
                    <a:cubicBezTo>
                      <a:pt x="266513" y="634591"/>
                      <a:pt x="416342" y="656106"/>
                      <a:pt x="521396" y="676846"/>
                    </a:cubicBezTo>
                    <a:cubicBezTo>
                      <a:pt x="596407" y="560743"/>
                      <a:pt x="671612" y="445028"/>
                      <a:pt x="746624" y="329119"/>
                    </a:cubicBezTo>
                    <a:cubicBezTo>
                      <a:pt x="785389" y="269226"/>
                      <a:pt x="822992" y="208558"/>
                      <a:pt x="857687" y="146146"/>
                    </a:cubicBezTo>
                    <a:cubicBezTo>
                      <a:pt x="852841" y="144595"/>
                      <a:pt x="847802" y="143045"/>
                      <a:pt x="842956" y="14168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1" name="Google Shape;1091;p48"/>
              <p:cNvSpPr/>
              <p:nvPr/>
            </p:nvSpPr>
            <p:spPr>
              <a:xfrm>
                <a:off x="485804" y="3139863"/>
                <a:ext cx="1297860" cy="66176"/>
              </a:xfrm>
              <a:custGeom>
                <a:avLst/>
                <a:gdLst/>
                <a:ahLst/>
                <a:cxnLst/>
                <a:rect l="l" t="t" r="r" b="b"/>
                <a:pathLst>
                  <a:path w="1509140" h="76949" extrusionOk="0">
                    <a:moveTo>
                      <a:pt x="222708" y="25973"/>
                    </a:moveTo>
                    <a:cubicBezTo>
                      <a:pt x="103892" y="25973"/>
                      <a:pt x="36633" y="17251"/>
                      <a:pt x="0" y="0"/>
                    </a:cubicBezTo>
                    <a:cubicBezTo>
                      <a:pt x="3683" y="51170"/>
                      <a:pt x="56404" y="76950"/>
                      <a:pt x="260892" y="76950"/>
                    </a:cubicBezTo>
                    <a:lnTo>
                      <a:pt x="1509141" y="76950"/>
                    </a:lnTo>
                    <a:cubicBezTo>
                      <a:pt x="1277130" y="39347"/>
                      <a:pt x="527986" y="25973"/>
                      <a:pt x="222708" y="2597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2" name="Google Shape;1092;p48"/>
              <p:cNvSpPr/>
              <p:nvPr/>
            </p:nvSpPr>
            <p:spPr>
              <a:xfrm>
                <a:off x="553431" y="2346171"/>
                <a:ext cx="794119" cy="283042"/>
              </a:xfrm>
              <a:custGeom>
                <a:avLst/>
                <a:gdLst/>
                <a:ahLst/>
                <a:cxnLst/>
                <a:rect l="l" t="t" r="r" b="b"/>
                <a:pathLst>
                  <a:path w="923394" h="329119" extrusionOk="0">
                    <a:moveTo>
                      <a:pt x="435337" y="329119"/>
                    </a:moveTo>
                    <a:cubicBezTo>
                      <a:pt x="642538" y="329119"/>
                      <a:pt x="863889" y="41091"/>
                      <a:pt x="923394" y="0"/>
                    </a:cubicBezTo>
                    <a:cubicBezTo>
                      <a:pt x="893351" y="6978"/>
                      <a:pt x="861757" y="21321"/>
                      <a:pt x="829194" y="46518"/>
                    </a:cubicBezTo>
                    <a:cubicBezTo>
                      <a:pt x="776085" y="87416"/>
                      <a:pt x="559968" y="302177"/>
                      <a:pt x="420800" y="298107"/>
                    </a:cubicBezTo>
                    <a:cubicBezTo>
                      <a:pt x="87610" y="288221"/>
                      <a:pt x="91680" y="79469"/>
                      <a:pt x="28686" y="111839"/>
                    </a:cubicBezTo>
                    <a:cubicBezTo>
                      <a:pt x="22678" y="114940"/>
                      <a:pt x="12405" y="125600"/>
                      <a:pt x="0" y="142076"/>
                    </a:cubicBezTo>
                    <a:cubicBezTo>
                      <a:pt x="67840" y="115521"/>
                      <a:pt x="67452" y="329119"/>
                      <a:pt x="435337" y="32911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3" name="Google Shape;1093;p48"/>
              <p:cNvSpPr/>
              <p:nvPr/>
            </p:nvSpPr>
            <p:spPr>
              <a:xfrm>
                <a:off x="439799" y="2472428"/>
                <a:ext cx="262905" cy="477405"/>
              </a:xfrm>
              <a:custGeom>
                <a:avLst/>
                <a:gdLst/>
                <a:ahLst/>
                <a:cxnLst/>
                <a:rect l="l" t="t" r="r" b="b"/>
                <a:pathLst>
                  <a:path w="305703" h="555122" extrusionOk="0">
                    <a:moveTo>
                      <a:pt x="128352" y="0"/>
                    </a:moveTo>
                    <a:cubicBezTo>
                      <a:pt x="65552" y="86641"/>
                      <a:pt x="-46674" y="317102"/>
                      <a:pt x="20971" y="555122"/>
                    </a:cubicBezTo>
                    <a:cubicBezTo>
                      <a:pt x="68847" y="447741"/>
                      <a:pt x="128546" y="346757"/>
                      <a:pt x="204332" y="255465"/>
                    </a:cubicBezTo>
                    <a:cubicBezTo>
                      <a:pt x="236701" y="216505"/>
                      <a:pt x="270815" y="179290"/>
                      <a:pt x="305704" y="142657"/>
                    </a:cubicBezTo>
                    <a:cubicBezTo>
                      <a:pt x="189407" y="87028"/>
                      <a:pt x="166923" y="1163"/>
                      <a:pt x="12835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4" name="Google Shape;1094;p48"/>
              <p:cNvSpPr/>
              <p:nvPr/>
            </p:nvSpPr>
            <p:spPr>
              <a:xfrm>
                <a:off x="1330818" y="2751168"/>
                <a:ext cx="276858" cy="135614"/>
              </a:xfrm>
              <a:custGeom>
                <a:avLst/>
                <a:gdLst/>
                <a:ahLst/>
                <a:cxnLst/>
                <a:rect l="l" t="t" r="r" b="b"/>
                <a:pathLst>
                  <a:path w="321928" h="157691" extrusionOk="0">
                    <a:moveTo>
                      <a:pt x="189932" y="40426"/>
                    </a:moveTo>
                    <a:cubicBezTo>
                      <a:pt x="194584" y="32673"/>
                      <a:pt x="196716" y="25501"/>
                      <a:pt x="195359" y="19105"/>
                    </a:cubicBezTo>
                    <a:cubicBezTo>
                      <a:pt x="190707" y="-4542"/>
                      <a:pt x="143413" y="-6480"/>
                      <a:pt x="89529" y="14647"/>
                    </a:cubicBezTo>
                    <a:cubicBezTo>
                      <a:pt x="35645" y="35774"/>
                      <a:pt x="-4283" y="72020"/>
                      <a:pt x="369" y="95473"/>
                    </a:cubicBezTo>
                    <a:cubicBezTo>
                      <a:pt x="1144" y="99543"/>
                      <a:pt x="3276" y="102838"/>
                      <a:pt x="6377" y="105746"/>
                    </a:cubicBezTo>
                    <a:cubicBezTo>
                      <a:pt x="15875" y="135014"/>
                      <a:pt x="82551" y="157692"/>
                      <a:pt x="163571" y="157692"/>
                    </a:cubicBezTo>
                    <a:cubicBezTo>
                      <a:pt x="250987" y="157692"/>
                      <a:pt x="321928" y="131331"/>
                      <a:pt x="321928" y="98574"/>
                    </a:cubicBezTo>
                    <a:cubicBezTo>
                      <a:pt x="321928" y="69306"/>
                      <a:pt x="264749" y="45078"/>
                      <a:pt x="189738" y="404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5" name="Google Shape;1095;p48"/>
              <p:cNvSpPr/>
              <p:nvPr/>
            </p:nvSpPr>
            <p:spPr>
              <a:xfrm>
                <a:off x="1439578" y="2396791"/>
                <a:ext cx="70996" cy="43205"/>
              </a:xfrm>
              <a:custGeom>
                <a:avLst/>
                <a:gdLst/>
                <a:ahLst/>
                <a:cxnLst/>
                <a:rect l="l" t="t" r="r" b="b"/>
                <a:pathLst>
                  <a:path w="82554" h="50238" extrusionOk="0">
                    <a:moveTo>
                      <a:pt x="69382" y="19014"/>
                    </a:moveTo>
                    <a:cubicBezTo>
                      <a:pt x="79073" y="22890"/>
                      <a:pt x="84694" y="31806"/>
                      <a:pt x="81787" y="39172"/>
                    </a:cubicBezTo>
                    <a:lnTo>
                      <a:pt x="79849" y="42273"/>
                    </a:lnTo>
                    <a:cubicBezTo>
                      <a:pt x="76941" y="49638"/>
                      <a:pt x="66862" y="52352"/>
                      <a:pt x="57171" y="48475"/>
                    </a:cubicBezTo>
                    <a:lnTo>
                      <a:pt x="13172" y="31225"/>
                    </a:lnTo>
                    <a:cubicBezTo>
                      <a:pt x="3481" y="27348"/>
                      <a:pt x="-2140" y="18432"/>
                      <a:pt x="767" y="11067"/>
                    </a:cubicBezTo>
                    <a:lnTo>
                      <a:pt x="2705" y="7966"/>
                    </a:lnTo>
                    <a:cubicBezTo>
                      <a:pt x="5613" y="600"/>
                      <a:pt x="15692" y="-2114"/>
                      <a:pt x="25383" y="1763"/>
                    </a:cubicBezTo>
                    <a:lnTo>
                      <a:pt x="69382" y="19014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6" name="Google Shape;1096;p48"/>
              <p:cNvSpPr/>
              <p:nvPr/>
            </p:nvSpPr>
            <p:spPr>
              <a:xfrm>
                <a:off x="1522529" y="2426773"/>
                <a:ext cx="70996" cy="43205"/>
              </a:xfrm>
              <a:custGeom>
                <a:avLst/>
                <a:gdLst/>
                <a:ahLst/>
                <a:cxnLst/>
                <a:rect l="l" t="t" r="r" b="b"/>
                <a:pathLst>
                  <a:path w="82554" h="50238" extrusionOk="0">
                    <a:moveTo>
                      <a:pt x="69382" y="19014"/>
                    </a:moveTo>
                    <a:cubicBezTo>
                      <a:pt x="79073" y="22890"/>
                      <a:pt x="84694" y="31806"/>
                      <a:pt x="81787" y="39172"/>
                    </a:cubicBezTo>
                    <a:lnTo>
                      <a:pt x="79849" y="42273"/>
                    </a:lnTo>
                    <a:cubicBezTo>
                      <a:pt x="76941" y="49638"/>
                      <a:pt x="66862" y="52352"/>
                      <a:pt x="57171" y="48476"/>
                    </a:cubicBezTo>
                    <a:lnTo>
                      <a:pt x="13172" y="31225"/>
                    </a:lnTo>
                    <a:cubicBezTo>
                      <a:pt x="3481" y="27348"/>
                      <a:pt x="-2140" y="18432"/>
                      <a:pt x="767" y="11067"/>
                    </a:cubicBezTo>
                    <a:lnTo>
                      <a:pt x="2705" y="7966"/>
                    </a:lnTo>
                    <a:cubicBezTo>
                      <a:pt x="5613" y="600"/>
                      <a:pt x="15692" y="-2113"/>
                      <a:pt x="25383" y="1763"/>
                    </a:cubicBezTo>
                    <a:lnTo>
                      <a:pt x="69382" y="19014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7" name="Google Shape;1097;p48"/>
              <p:cNvSpPr/>
              <p:nvPr/>
            </p:nvSpPr>
            <p:spPr>
              <a:xfrm>
                <a:off x="1606645" y="2457421"/>
                <a:ext cx="70996" cy="43205"/>
              </a:xfrm>
              <a:custGeom>
                <a:avLst/>
                <a:gdLst/>
                <a:ahLst/>
                <a:cxnLst/>
                <a:rect l="l" t="t" r="r" b="b"/>
                <a:pathLst>
                  <a:path w="82554" h="50238" extrusionOk="0">
                    <a:moveTo>
                      <a:pt x="69382" y="19014"/>
                    </a:moveTo>
                    <a:cubicBezTo>
                      <a:pt x="79073" y="22890"/>
                      <a:pt x="84694" y="31806"/>
                      <a:pt x="81787" y="39172"/>
                    </a:cubicBezTo>
                    <a:lnTo>
                      <a:pt x="79849" y="42273"/>
                    </a:lnTo>
                    <a:cubicBezTo>
                      <a:pt x="76941" y="49638"/>
                      <a:pt x="66862" y="52352"/>
                      <a:pt x="57171" y="48475"/>
                    </a:cubicBezTo>
                    <a:lnTo>
                      <a:pt x="13172" y="31225"/>
                    </a:lnTo>
                    <a:cubicBezTo>
                      <a:pt x="3481" y="27348"/>
                      <a:pt x="-2140" y="18432"/>
                      <a:pt x="767" y="11067"/>
                    </a:cubicBezTo>
                    <a:lnTo>
                      <a:pt x="2705" y="7966"/>
                    </a:lnTo>
                    <a:cubicBezTo>
                      <a:pt x="5613" y="600"/>
                      <a:pt x="15692" y="-2114"/>
                      <a:pt x="25383" y="1763"/>
                    </a:cubicBezTo>
                    <a:lnTo>
                      <a:pt x="69382" y="19014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8" name="Google Shape;1098;p48"/>
              <p:cNvSpPr/>
              <p:nvPr/>
            </p:nvSpPr>
            <p:spPr>
              <a:xfrm>
                <a:off x="1689763" y="2489736"/>
                <a:ext cx="70996" cy="43205"/>
              </a:xfrm>
              <a:custGeom>
                <a:avLst/>
                <a:gdLst/>
                <a:ahLst/>
                <a:cxnLst/>
                <a:rect l="l" t="t" r="r" b="b"/>
                <a:pathLst>
                  <a:path w="82554" h="50238" extrusionOk="0">
                    <a:moveTo>
                      <a:pt x="69382" y="19014"/>
                    </a:moveTo>
                    <a:cubicBezTo>
                      <a:pt x="79073" y="22890"/>
                      <a:pt x="84694" y="31806"/>
                      <a:pt x="81787" y="39172"/>
                    </a:cubicBezTo>
                    <a:lnTo>
                      <a:pt x="79849" y="42273"/>
                    </a:lnTo>
                    <a:cubicBezTo>
                      <a:pt x="76941" y="49638"/>
                      <a:pt x="66862" y="52352"/>
                      <a:pt x="57171" y="48476"/>
                    </a:cubicBezTo>
                    <a:lnTo>
                      <a:pt x="13172" y="31225"/>
                    </a:lnTo>
                    <a:cubicBezTo>
                      <a:pt x="3481" y="27348"/>
                      <a:pt x="-2140" y="18432"/>
                      <a:pt x="767" y="11067"/>
                    </a:cubicBezTo>
                    <a:lnTo>
                      <a:pt x="2705" y="7966"/>
                    </a:lnTo>
                    <a:cubicBezTo>
                      <a:pt x="5613" y="600"/>
                      <a:pt x="15692" y="-2113"/>
                      <a:pt x="25383" y="1763"/>
                    </a:cubicBezTo>
                    <a:lnTo>
                      <a:pt x="69382" y="19014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9" name="Google Shape;1099;p48"/>
              <p:cNvSpPr/>
              <p:nvPr/>
            </p:nvSpPr>
            <p:spPr>
              <a:xfrm>
                <a:off x="1769715" y="2518552"/>
                <a:ext cx="70996" cy="43205"/>
              </a:xfrm>
              <a:custGeom>
                <a:avLst/>
                <a:gdLst/>
                <a:ahLst/>
                <a:cxnLst/>
                <a:rect l="l" t="t" r="r" b="b"/>
                <a:pathLst>
                  <a:path w="82554" h="50238" extrusionOk="0">
                    <a:moveTo>
                      <a:pt x="69382" y="19014"/>
                    </a:moveTo>
                    <a:cubicBezTo>
                      <a:pt x="79073" y="22890"/>
                      <a:pt x="84694" y="31806"/>
                      <a:pt x="81787" y="39172"/>
                    </a:cubicBezTo>
                    <a:lnTo>
                      <a:pt x="79849" y="42273"/>
                    </a:lnTo>
                    <a:cubicBezTo>
                      <a:pt x="76941" y="49639"/>
                      <a:pt x="66862" y="52352"/>
                      <a:pt x="57171" y="48475"/>
                    </a:cubicBezTo>
                    <a:lnTo>
                      <a:pt x="13172" y="31225"/>
                    </a:lnTo>
                    <a:cubicBezTo>
                      <a:pt x="3481" y="27348"/>
                      <a:pt x="-2140" y="18432"/>
                      <a:pt x="767" y="11067"/>
                    </a:cubicBezTo>
                    <a:lnTo>
                      <a:pt x="2705" y="7965"/>
                    </a:lnTo>
                    <a:cubicBezTo>
                      <a:pt x="5613" y="600"/>
                      <a:pt x="15692" y="-2114"/>
                      <a:pt x="25383" y="1763"/>
                    </a:cubicBezTo>
                    <a:lnTo>
                      <a:pt x="69382" y="19014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0" name="Google Shape;1100;p48"/>
              <p:cNvSpPr/>
              <p:nvPr/>
            </p:nvSpPr>
            <p:spPr>
              <a:xfrm>
                <a:off x="1446718" y="2349988"/>
                <a:ext cx="78209" cy="82040"/>
              </a:xfrm>
              <a:custGeom>
                <a:avLst/>
                <a:gdLst/>
                <a:ahLst/>
                <a:cxnLst/>
                <a:rect l="l" t="t" r="r" b="b"/>
                <a:pathLst>
                  <a:path w="90941" h="95395" extrusionOk="0">
                    <a:moveTo>
                      <a:pt x="80069" y="15522"/>
                    </a:moveTo>
                    <a:cubicBezTo>
                      <a:pt x="88016" y="18624"/>
                      <a:pt x="92668" y="25989"/>
                      <a:pt x="90342" y="31998"/>
                    </a:cubicBezTo>
                    <a:lnTo>
                      <a:pt x="65920" y="88789"/>
                    </a:lnTo>
                    <a:cubicBezTo>
                      <a:pt x="63594" y="94798"/>
                      <a:pt x="55259" y="97124"/>
                      <a:pt x="47118" y="94022"/>
                    </a:cubicBezTo>
                    <a:lnTo>
                      <a:pt x="10873" y="79873"/>
                    </a:lnTo>
                    <a:cubicBezTo>
                      <a:pt x="2926" y="76772"/>
                      <a:pt x="-1726" y="69406"/>
                      <a:pt x="600" y="63398"/>
                    </a:cubicBezTo>
                    <a:lnTo>
                      <a:pt x="25022" y="6606"/>
                    </a:lnTo>
                    <a:cubicBezTo>
                      <a:pt x="27348" y="597"/>
                      <a:pt x="35683" y="-1728"/>
                      <a:pt x="43823" y="1373"/>
                    </a:cubicBezTo>
                    <a:lnTo>
                      <a:pt x="80069" y="1552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1" name="Google Shape;1101;p48"/>
              <p:cNvSpPr/>
              <p:nvPr/>
            </p:nvSpPr>
            <p:spPr>
              <a:xfrm>
                <a:off x="1531167" y="2381802"/>
                <a:ext cx="78209" cy="82040"/>
              </a:xfrm>
              <a:custGeom>
                <a:avLst/>
                <a:gdLst/>
                <a:ahLst/>
                <a:cxnLst/>
                <a:rect l="l" t="t" r="r" b="b"/>
                <a:pathLst>
                  <a:path w="90941" h="95395" extrusionOk="0">
                    <a:moveTo>
                      <a:pt x="80069" y="15522"/>
                    </a:moveTo>
                    <a:cubicBezTo>
                      <a:pt x="88016" y="18623"/>
                      <a:pt x="92668" y="25989"/>
                      <a:pt x="90342" y="31998"/>
                    </a:cubicBezTo>
                    <a:lnTo>
                      <a:pt x="65920" y="88789"/>
                    </a:lnTo>
                    <a:cubicBezTo>
                      <a:pt x="63594" y="94798"/>
                      <a:pt x="55259" y="97124"/>
                      <a:pt x="47118" y="94022"/>
                    </a:cubicBezTo>
                    <a:lnTo>
                      <a:pt x="10873" y="79873"/>
                    </a:lnTo>
                    <a:cubicBezTo>
                      <a:pt x="2926" y="76772"/>
                      <a:pt x="-1726" y="69406"/>
                      <a:pt x="600" y="63398"/>
                    </a:cubicBezTo>
                    <a:lnTo>
                      <a:pt x="25022" y="6606"/>
                    </a:lnTo>
                    <a:cubicBezTo>
                      <a:pt x="27348" y="598"/>
                      <a:pt x="35683" y="-1728"/>
                      <a:pt x="43823" y="1373"/>
                    </a:cubicBezTo>
                    <a:lnTo>
                      <a:pt x="80069" y="1552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2" name="Google Shape;1102;p48"/>
              <p:cNvSpPr/>
              <p:nvPr/>
            </p:nvSpPr>
            <p:spPr>
              <a:xfrm>
                <a:off x="1612120" y="2412118"/>
                <a:ext cx="78209" cy="82040"/>
              </a:xfrm>
              <a:custGeom>
                <a:avLst/>
                <a:gdLst/>
                <a:ahLst/>
                <a:cxnLst/>
                <a:rect l="l" t="t" r="r" b="b"/>
                <a:pathLst>
                  <a:path w="90941" h="95395" extrusionOk="0">
                    <a:moveTo>
                      <a:pt x="80069" y="15522"/>
                    </a:moveTo>
                    <a:cubicBezTo>
                      <a:pt x="88016" y="18624"/>
                      <a:pt x="92668" y="25989"/>
                      <a:pt x="90342" y="31998"/>
                    </a:cubicBezTo>
                    <a:lnTo>
                      <a:pt x="65920" y="88789"/>
                    </a:lnTo>
                    <a:cubicBezTo>
                      <a:pt x="63594" y="94798"/>
                      <a:pt x="55259" y="97124"/>
                      <a:pt x="47118" y="94022"/>
                    </a:cubicBezTo>
                    <a:lnTo>
                      <a:pt x="10873" y="79873"/>
                    </a:lnTo>
                    <a:cubicBezTo>
                      <a:pt x="2926" y="76772"/>
                      <a:pt x="-1726" y="69406"/>
                      <a:pt x="600" y="63398"/>
                    </a:cubicBezTo>
                    <a:lnTo>
                      <a:pt x="25022" y="6606"/>
                    </a:lnTo>
                    <a:cubicBezTo>
                      <a:pt x="27348" y="597"/>
                      <a:pt x="35683" y="-1728"/>
                      <a:pt x="43823" y="1373"/>
                    </a:cubicBezTo>
                    <a:lnTo>
                      <a:pt x="80069" y="1552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3" name="Google Shape;1103;p48"/>
              <p:cNvSpPr/>
              <p:nvPr/>
            </p:nvSpPr>
            <p:spPr>
              <a:xfrm>
                <a:off x="1696569" y="2443932"/>
                <a:ext cx="78209" cy="82040"/>
              </a:xfrm>
              <a:custGeom>
                <a:avLst/>
                <a:gdLst/>
                <a:ahLst/>
                <a:cxnLst/>
                <a:rect l="l" t="t" r="r" b="b"/>
                <a:pathLst>
                  <a:path w="90941" h="95395" extrusionOk="0">
                    <a:moveTo>
                      <a:pt x="80069" y="15522"/>
                    </a:moveTo>
                    <a:cubicBezTo>
                      <a:pt x="88016" y="18624"/>
                      <a:pt x="92668" y="25989"/>
                      <a:pt x="90342" y="31998"/>
                    </a:cubicBezTo>
                    <a:lnTo>
                      <a:pt x="65920" y="88789"/>
                    </a:lnTo>
                    <a:cubicBezTo>
                      <a:pt x="63594" y="94798"/>
                      <a:pt x="55259" y="97124"/>
                      <a:pt x="47118" y="94022"/>
                    </a:cubicBezTo>
                    <a:lnTo>
                      <a:pt x="10873" y="79873"/>
                    </a:lnTo>
                    <a:cubicBezTo>
                      <a:pt x="2926" y="76772"/>
                      <a:pt x="-1726" y="69406"/>
                      <a:pt x="600" y="63398"/>
                    </a:cubicBezTo>
                    <a:lnTo>
                      <a:pt x="25022" y="6606"/>
                    </a:lnTo>
                    <a:cubicBezTo>
                      <a:pt x="27348" y="597"/>
                      <a:pt x="35683" y="-1728"/>
                      <a:pt x="43823" y="1373"/>
                    </a:cubicBezTo>
                    <a:lnTo>
                      <a:pt x="80069" y="1552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4" name="Google Shape;1104;p48"/>
              <p:cNvSpPr/>
              <p:nvPr/>
            </p:nvSpPr>
            <p:spPr>
              <a:xfrm>
                <a:off x="1777354" y="2474247"/>
                <a:ext cx="78209" cy="82040"/>
              </a:xfrm>
              <a:custGeom>
                <a:avLst/>
                <a:gdLst/>
                <a:ahLst/>
                <a:cxnLst/>
                <a:rect l="l" t="t" r="r" b="b"/>
                <a:pathLst>
                  <a:path w="90941" h="95395" extrusionOk="0">
                    <a:moveTo>
                      <a:pt x="80069" y="15522"/>
                    </a:moveTo>
                    <a:cubicBezTo>
                      <a:pt x="88016" y="18624"/>
                      <a:pt x="92668" y="25989"/>
                      <a:pt x="90342" y="31998"/>
                    </a:cubicBezTo>
                    <a:lnTo>
                      <a:pt x="65920" y="88789"/>
                    </a:lnTo>
                    <a:cubicBezTo>
                      <a:pt x="63594" y="94798"/>
                      <a:pt x="55259" y="97124"/>
                      <a:pt x="47118" y="94022"/>
                    </a:cubicBezTo>
                    <a:lnTo>
                      <a:pt x="10873" y="79873"/>
                    </a:lnTo>
                    <a:cubicBezTo>
                      <a:pt x="2926" y="76772"/>
                      <a:pt x="-1726" y="69407"/>
                      <a:pt x="600" y="63398"/>
                    </a:cubicBezTo>
                    <a:lnTo>
                      <a:pt x="25022" y="6606"/>
                    </a:lnTo>
                    <a:cubicBezTo>
                      <a:pt x="27348" y="598"/>
                      <a:pt x="35683" y="-1728"/>
                      <a:pt x="43823" y="1373"/>
                    </a:cubicBezTo>
                    <a:lnTo>
                      <a:pt x="80069" y="1552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5" name="Google Shape;1105;p48"/>
              <p:cNvSpPr/>
              <p:nvPr/>
            </p:nvSpPr>
            <p:spPr>
              <a:xfrm>
                <a:off x="1854131" y="2550844"/>
                <a:ext cx="70996" cy="43205"/>
              </a:xfrm>
              <a:custGeom>
                <a:avLst/>
                <a:gdLst/>
                <a:ahLst/>
                <a:cxnLst/>
                <a:rect l="l" t="t" r="r" b="b"/>
                <a:pathLst>
                  <a:path w="82554" h="50238" extrusionOk="0">
                    <a:moveTo>
                      <a:pt x="69382" y="19014"/>
                    </a:moveTo>
                    <a:cubicBezTo>
                      <a:pt x="79073" y="22890"/>
                      <a:pt x="84694" y="31806"/>
                      <a:pt x="81787" y="39172"/>
                    </a:cubicBezTo>
                    <a:lnTo>
                      <a:pt x="79849" y="42273"/>
                    </a:lnTo>
                    <a:cubicBezTo>
                      <a:pt x="76941" y="49638"/>
                      <a:pt x="66862" y="52352"/>
                      <a:pt x="57171" y="48476"/>
                    </a:cubicBezTo>
                    <a:lnTo>
                      <a:pt x="13172" y="31225"/>
                    </a:lnTo>
                    <a:cubicBezTo>
                      <a:pt x="3481" y="27348"/>
                      <a:pt x="-2140" y="18432"/>
                      <a:pt x="767" y="11067"/>
                    </a:cubicBezTo>
                    <a:lnTo>
                      <a:pt x="2705" y="7966"/>
                    </a:lnTo>
                    <a:cubicBezTo>
                      <a:pt x="5613" y="600"/>
                      <a:pt x="15692" y="-2113"/>
                      <a:pt x="25383" y="1763"/>
                    </a:cubicBezTo>
                    <a:lnTo>
                      <a:pt x="69382" y="19014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6" name="Google Shape;1106;p48"/>
              <p:cNvSpPr/>
              <p:nvPr/>
            </p:nvSpPr>
            <p:spPr>
              <a:xfrm>
                <a:off x="1861937" y="2506203"/>
                <a:ext cx="78209" cy="82040"/>
              </a:xfrm>
              <a:custGeom>
                <a:avLst/>
                <a:gdLst/>
                <a:ahLst/>
                <a:cxnLst/>
                <a:rect l="l" t="t" r="r" b="b"/>
                <a:pathLst>
                  <a:path w="90941" h="95395" extrusionOk="0">
                    <a:moveTo>
                      <a:pt x="80069" y="15522"/>
                    </a:moveTo>
                    <a:cubicBezTo>
                      <a:pt x="88016" y="18624"/>
                      <a:pt x="92668" y="25989"/>
                      <a:pt x="90342" y="31998"/>
                    </a:cubicBezTo>
                    <a:lnTo>
                      <a:pt x="65920" y="88789"/>
                    </a:lnTo>
                    <a:cubicBezTo>
                      <a:pt x="63594" y="94798"/>
                      <a:pt x="55259" y="97124"/>
                      <a:pt x="47118" y="94022"/>
                    </a:cubicBezTo>
                    <a:lnTo>
                      <a:pt x="10873" y="79873"/>
                    </a:lnTo>
                    <a:cubicBezTo>
                      <a:pt x="2926" y="76772"/>
                      <a:pt x="-1726" y="69406"/>
                      <a:pt x="600" y="63398"/>
                    </a:cubicBezTo>
                    <a:lnTo>
                      <a:pt x="25022" y="6606"/>
                    </a:lnTo>
                    <a:cubicBezTo>
                      <a:pt x="27348" y="598"/>
                      <a:pt x="35683" y="-1728"/>
                      <a:pt x="43823" y="1373"/>
                    </a:cubicBezTo>
                    <a:lnTo>
                      <a:pt x="80069" y="1552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7" name="Google Shape;1107;p48"/>
              <p:cNvSpPr/>
              <p:nvPr/>
            </p:nvSpPr>
            <p:spPr>
              <a:xfrm>
                <a:off x="1947388" y="2585486"/>
                <a:ext cx="72382" cy="39047"/>
              </a:xfrm>
              <a:custGeom>
                <a:avLst/>
                <a:gdLst/>
                <a:ahLst/>
                <a:cxnLst/>
                <a:rect l="l" t="t" r="r" b="b"/>
                <a:pathLst>
                  <a:path w="84165" h="45404" extrusionOk="0">
                    <a:moveTo>
                      <a:pt x="69412" y="13980"/>
                    </a:moveTo>
                    <a:cubicBezTo>
                      <a:pt x="79491" y="16887"/>
                      <a:pt x="85888" y="25222"/>
                      <a:pt x="83756" y="32781"/>
                    </a:cubicBezTo>
                    <a:lnTo>
                      <a:pt x="82205" y="36076"/>
                    </a:lnTo>
                    <a:cubicBezTo>
                      <a:pt x="80073" y="43635"/>
                      <a:pt x="70188" y="47318"/>
                      <a:pt x="60109" y="44411"/>
                    </a:cubicBezTo>
                    <a:lnTo>
                      <a:pt x="14753" y="31424"/>
                    </a:lnTo>
                    <a:cubicBezTo>
                      <a:pt x="4674" y="28517"/>
                      <a:pt x="-1722" y="20182"/>
                      <a:pt x="410" y="12623"/>
                    </a:cubicBezTo>
                    <a:lnTo>
                      <a:pt x="1960" y="9328"/>
                    </a:lnTo>
                    <a:cubicBezTo>
                      <a:pt x="4093" y="1769"/>
                      <a:pt x="13978" y="-1914"/>
                      <a:pt x="24057" y="993"/>
                    </a:cubicBezTo>
                    <a:lnTo>
                      <a:pt x="69412" y="1398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8" name="Google Shape;1108;p48"/>
              <p:cNvSpPr/>
              <p:nvPr/>
            </p:nvSpPr>
            <p:spPr>
              <a:xfrm>
                <a:off x="1954948" y="2538702"/>
                <a:ext cx="74921" cy="80506"/>
              </a:xfrm>
              <a:custGeom>
                <a:avLst/>
                <a:gdLst/>
                <a:ahLst/>
                <a:cxnLst/>
                <a:rect l="l" t="t" r="r" b="b"/>
                <a:pathLst>
                  <a:path w="87117" h="93612" extrusionOk="0">
                    <a:moveTo>
                      <a:pt x="74959" y="11433"/>
                    </a:moveTo>
                    <a:cubicBezTo>
                      <a:pt x="83293" y="13759"/>
                      <a:pt x="88527" y="20736"/>
                      <a:pt x="86782" y="26939"/>
                    </a:cubicBezTo>
                    <a:lnTo>
                      <a:pt x="67787" y="85862"/>
                    </a:lnTo>
                    <a:cubicBezTo>
                      <a:pt x="66043" y="92065"/>
                      <a:pt x="57902" y="95166"/>
                      <a:pt x="49567" y="92840"/>
                    </a:cubicBezTo>
                    <a:lnTo>
                      <a:pt x="12158" y="82180"/>
                    </a:lnTo>
                    <a:cubicBezTo>
                      <a:pt x="3824" y="79854"/>
                      <a:pt x="-1409" y="72876"/>
                      <a:pt x="335" y="66673"/>
                    </a:cubicBezTo>
                    <a:lnTo>
                      <a:pt x="19330" y="7750"/>
                    </a:lnTo>
                    <a:cubicBezTo>
                      <a:pt x="21075" y="1548"/>
                      <a:pt x="29215" y="-1554"/>
                      <a:pt x="37550" y="772"/>
                    </a:cubicBezTo>
                    <a:lnTo>
                      <a:pt x="74959" y="11433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9" name="Google Shape;1109;p48"/>
              <p:cNvSpPr/>
              <p:nvPr/>
            </p:nvSpPr>
            <p:spPr>
              <a:xfrm>
                <a:off x="2040166" y="2613866"/>
                <a:ext cx="73056" cy="36255"/>
              </a:xfrm>
              <a:custGeom>
                <a:avLst/>
                <a:gdLst/>
                <a:ahLst/>
                <a:cxnLst/>
                <a:rect l="l" t="t" r="r" b="b"/>
                <a:pathLst>
                  <a:path w="84949" h="42157" extrusionOk="0">
                    <a:moveTo>
                      <a:pt x="69223" y="10418"/>
                    </a:moveTo>
                    <a:cubicBezTo>
                      <a:pt x="79496" y="12550"/>
                      <a:pt x="86280" y="20497"/>
                      <a:pt x="84729" y="28251"/>
                    </a:cubicBezTo>
                    <a:lnTo>
                      <a:pt x="83372" y="31739"/>
                    </a:lnTo>
                    <a:cubicBezTo>
                      <a:pt x="81822" y="39299"/>
                      <a:pt x="72131" y="43757"/>
                      <a:pt x="61858" y="41625"/>
                    </a:cubicBezTo>
                    <a:lnTo>
                      <a:pt x="15727" y="31739"/>
                    </a:lnTo>
                    <a:cubicBezTo>
                      <a:pt x="5454" y="29607"/>
                      <a:pt x="-1330" y="21467"/>
                      <a:pt x="220" y="13907"/>
                    </a:cubicBezTo>
                    <a:lnTo>
                      <a:pt x="1577" y="10418"/>
                    </a:lnTo>
                    <a:cubicBezTo>
                      <a:pt x="3128" y="2859"/>
                      <a:pt x="12819" y="-1599"/>
                      <a:pt x="23092" y="533"/>
                    </a:cubicBezTo>
                    <a:lnTo>
                      <a:pt x="69223" y="1041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0" name="Google Shape;1110;p48"/>
              <p:cNvSpPr/>
              <p:nvPr/>
            </p:nvSpPr>
            <p:spPr>
              <a:xfrm>
                <a:off x="2047849" y="2565800"/>
                <a:ext cx="72016" cy="79114"/>
              </a:xfrm>
              <a:custGeom>
                <a:avLst/>
                <a:gdLst/>
                <a:ahLst/>
                <a:cxnLst/>
                <a:rect l="l" t="t" r="r" b="b"/>
                <a:pathLst>
                  <a:path w="83739" h="91993" extrusionOk="0">
                    <a:moveTo>
                      <a:pt x="70750" y="8588"/>
                    </a:moveTo>
                    <a:cubicBezTo>
                      <a:pt x="79084" y="10333"/>
                      <a:pt x="84899" y="16923"/>
                      <a:pt x="83542" y="23319"/>
                    </a:cubicBezTo>
                    <a:lnTo>
                      <a:pt x="68618" y="83406"/>
                    </a:lnTo>
                    <a:cubicBezTo>
                      <a:pt x="67261" y="89802"/>
                      <a:pt x="59314" y="93291"/>
                      <a:pt x="50979" y="91546"/>
                    </a:cubicBezTo>
                    <a:lnTo>
                      <a:pt x="12989" y="83406"/>
                    </a:lnTo>
                    <a:cubicBezTo>
                      <a:pt x="4655" y="81661"/>
                      <a:pt x="-1160" y="75071"/>
                      <a:pt x="197" y="68675"/>
                    </a:cubicBezTo>
                    <a:lnTo>
                      <a:pt x="15121" y="8588"/>
                    </a:lnTo>
                    <a:cubicBezTo>
                      <a:pt x="16478" y="2192"/>
                      <a:pt x="24425" y="-1297"/>
                      <a:pt x="32760" y="448"/>
                    </a:cubicBezTo>
                    <a:lnTo>
                      <a:pt x="70750" y="858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" name="Google Shape;1045;p48">
            <a:extLst>
              <a:ext uri="{FF2B5EF4-FFF2-40B4-BE49-F238E27FC236}">
                <a16:creationId xmlns:a16="http://schemas.microsoft.com/office/drawing/2014/main" id="{CACDF2DE-BB0B-F39D-6A0F-0E16DDDAEA14}"/>
              </a:ext>
            </a:extLst>
          </p:cNvPr>
          <p:cNvSpPr/>
          <p:nvPr/>
        </p:nvSpPr>
        <p:spPr>
          <a:xfrm>
            <a:off x="7371160" y="2202903"/>
            <a:ext cx="539814" cy="469194"/>
          </a:xfrm>
          <a:custGeom>
            <a:avLst/>
            <a:gdLst/>
            <a:ahLst/>
            <a:cxnLst/>
            <a:rect l="l" t="t" r="r" b="b"/>
            <a:pathLst>
              <a:path w="1468882" h="548765" extrusionOk="0">
                <a:moveTo>
                  <a:pt x="233322" y="510146"/>
                </a:moveTo>
                <a:cubicBezTo>
                  <a:pt x="295140" y="542531"/>
                  <a:pt x="367054" y="551770"/>
                  <a:pt x="436681" y="547961"/>
                </a:cubicBezTo>
                <a:cubicBezTo>
                  <a:pt x="618037" y="538150"/>
                  <a:pt x="786344" y="445567"/>
                  <a:pt x="967319" y="429850"/>
                </a:cubicBezTo>
                <a:cubicBezTo>
                  <a:pt x="1082857" y="419754"/>
                  <a:pt x="1205444" y="440328"/>
                  <a:pt x="1310505" y="391274"/>
                </a:cubicBezTo>
                <a:cubicBezTo>
                  <a:pt x="1389086" y="354603"/>
                  <a:pt x="1448522" y="279165"/>
                  <a:pt x="1465762" y="194202"/>
                </a:cubicBezTo>
                <a:cubicBezTo>
                  <a:pt x="1469286" y="177057"/>
                  <a:pt x="1471001" y="158674"/>
                  <a:pt x="1464428" y="142386"/>
                </a:cubicBezTo>
                <a:cubicBezTo>
                  <a:pt x="1452141" y="112001"/>
                  <a:pt x="1416423" y="99714"/>
                  <a:pt x="1384609" y="91427"/>
                </a:cubicBezTo>
                <a:cubicBezTo>
                  <a:pt x="1119147" y="22752"/>
                  <a:pt x="843780" y="-7347"/>
                  <a:pt x="569745" y="1511"/>
                </a:cubicBezTo>
                <a:cubicBezTo>
                  <a:pt x="433824" y="5893"/>
                  <a:pt x="-42141" y="-17444"/>
                  <a:pt x="3008" y="209918"/>
                </a:cubicBezTo>
                <a:cubicBezTo>
                  <a:pt x="25677" y="323837"/>
                  <a:pt x="131214" y="456616"/>
                  <a:pt x="233132" y="51005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045;p48">
            <a:extLst>
              <a:ext uri="{FF2B5EF4-FFF2-40B4-BE49-F238E27FC236}">
                <a16:creationId xmlns:a16="http://schemas.microsoft.com/office/drawing/2014/main" id="{96E2B287-B469-9083-CE40-E48C287EF8CA}"/>
              </a:ext>
            </a:extLst>
          </p:cNvPr>
          <p:cNvSpPr/>
          <p:nvPr/>
        </p:nvSpPr>
        <p:spPr>
          <a:xfrm>
            <a:off x="6156226" y="2101848"/>
            <a:ext cx="539814" cy="469194"/>
          </a:xfrm>
          <a:custGeom>
            <a:avLst/>
            <a:gdLst/>
            <a:ahLst/>
            <a:cxnLst/>
            <a:rect l="l" t="t" r="r" b="b"/>
            <a:pathLst>
              <a:path w="1468882" h="548765" extrusionOk="0">
                <a:moveTo>
                  <a:pt x="233322" y="510146"/>
                </a:moveTo>
                <a:cubicBezTo>
                  <a:pt x="295140" y="542531"/>
                  <a:pt x="367054" y="551770"/>
                  <a:pt x="436681" y="547961"/>
                </a:cubicBezTo>
                <a:cubicBezTo>
                  <a:pt x="618037" y="538150"/>
                  <a:pt x="786344" y="445567"/>
                  <a:pt x="967319" y="429850"/>
                </a:cubicBezTo>
                <a:cubicBezTo>
                  <a:pt x="1082857" y="419754"/>
                  <a:pt x="1205444" y="440328"/>
                  <a:pt x="1310505" y="391274"/>
                </a:cubicBezTo>
                <a:cubicBezTo>
                  <a:pt x="1389086" y="354603"/>
                  <a:pt x="1448522" y="279165"/>
                  <a:pt x="1465762" y="194202"/>
                </a:cubicBezTo>
                <a:cubicBezTo>
                  <a:pt x="1469286" y="177057"/>
                  <a:pt x="1471001" y="158674"/>
                  <a:pt x="1464428" y="142386"/>
                </a:cubicBezTo>
                <a:cubicBezTo>
                  <a:pt x="1452141" y="112001"/>
                  <a:pt x="1416423" y="99714"/>
                  <a:pt x="1384609" y="91427"/>
                </a:cubicBezTo>
                <a:cubicBezTo>
                  <a:pt x="1119147" y="22752"/>
                  <a:pt x="843780" y="-7347"/>
                  <a:pt x="569745" y="1511"/>
                </a:cubicBezTo>
                <a:cubicBezTo>
                  <a:pt x="433824" y="5893"/>
                  <a:pt x="-42141" y="-17444"/>
                  <a:pt x="3008" y="209918"/>
                </a:cubicBezTo>
                <a:cubicBezTo>
                  <a:pt x="25677" y="323837"/>
                  <a:pt x="131214" y="456616"/>
                  <a:pt x="233132" y="51005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045;p48">
            <a:extLst>
              <a:ext uri="{FF2B5EF4-FFF2-40B4-BE49-F238E27FC236}">
                <a16:creationId xmlns:a16="http://schemas.microsoft.com/office/drawing/2014/main" id="{5BAD0A31-4A26-5ADA-2D63-AE9A9C62B10F}"/>
              </a:ext>
            </a:extLst>
          </p:cNvPr>
          <p:cNvSpPr/>
          <p:nvPr/>
        </p:nvSpPr>
        <p:spPr>
          <a:xfrm>
            <a:off x="6227943" y="4674306"/>
            <a:ext cx="539814" cy="469194"/>
          </a:xfrm>
          <a:custGeom>
            <a:avLst/>
            <a:gdLst/>
            <a:ahLst/>
            <a:cxnLst/>
            <a:rect l="l" t="t" r="r" b="b"/>
            <a:pathLst>
              <a:path w="1468882" h="548765" extrusionOk="0">
                <a:moveTo>
                  <a:pt x="233322" y="510146"/>
                </a:moveTo>
                <a:cubicBezTo>
                  <a:pt x="295140" y="542531"/>
                  <a:pt x="367054" y="551770"/>
                  <a:pt x="436681" y="547961"/>
                </a:cubicBezTo>
                <a:cubicBezTo>
                  <a:pt x="618037" y="538150"/>
                  <a:pt x="786344" y="445567"/>
                  <a:pt x="967319" y="429850"/>
                </a:cubicBezTo>
                <a:cubicBezTo>
                  <a:pt x="1082857" y="419754"/>
                  <a:pt x="1205444" y="440328"/>
                  <a:pt x="1310505" y="391274"/>
                </a:cubicBezTo>
                <a:cubicBezTo>
                  <a:pt x="1389086" y="354603"/>
                  <a:pt x="1448522" y="279165"/>
                  <a:pt x="1465762" y="194202"/>
                </a:cubicBezTo>
                <a:cubicBezTo>
                  <a:pt x="1469286" y="177057"/>
                  <a:pt x="1471001" y="158674"/>
                  <a:pt x="1464428" y="142386"/>
                </a:cubicBezTo>
                <a:cubicBezTo>
                  <a:pt x="1452141" y="112001"/>
                  <a:pt x="1416423" y="99714"/>
                  <a:pt x="1384609" y="91427"/>
                </a:cubicBezTo>
                <a:cubicBezTo>
                  <a:pt x="1119147" y="22752"/>
                  <a:pt x="843780" y="-7347"/>
                  <a:pt x="569745" y="1511"/>
                </a:cubicBezTo>
                <a:cubicBezTo>
                  <a:pt x="433824" y="5893"/>
                  <a:pt x="-42141" y="-17444"/>
                  <a:pt x="3008" y="209918"/>
                </a:cubicBezTo>
                <a:cubicBezTo>
                  <a:pt x="25677" y="323837"/>
                  <a:pt x="131214" y="456616"/>
                  <a:pt x="233132" y="51005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045;p48">
            <a:extLst>
              <a:ext uri="{FF2B5EF4-FFF2-40B4-BE49-F238E27FC236}">
                <a16:creationId xmlns:a16="http://schemas.microsoft.com/office/drawing/2014/main" id="{C2F43540-8E56-0105-9E9B-11CBE4301209}"/>
              </a:ext>
            </a:extLst>
          </p:cNvPr>
          <p:cNvSpPr/>
          <p:nvPr/>
        </p:nvSpPr>
        <p:spPr>
          <a:xfrm>
            <a:off x="656989" y="524970"/>
            <a:ext cx="539814" cy="469194"/>
          </a:xfrm>
          <a:custGeom>
            <a:avLst/>
            <a:gdLst/>
            <a:ahLst/>
            <a:cxnLst/>
            <a:rect l="l" t="t" r="r" b="b"/>
            <a:pathLst>
              <a:path w="1468882" h="548765" extrusionOk="0">
                <a:moveTo>
                  <a:pt x="233322" y="510146"/>
                </a:moveTo>
                <a:cubicBezTo>
                  <a:pt x="295140" y="542531"/>
                  <a:pt x="367054" y="551770"/>
                  <a:pt x="436681" y="547961"/>
                </a:cubicBezTo>
                <a:cubicBezTo>
                  <a:pt x="618037" y="538150"/>
                  <a:pt x="786344" y="445567"/>
                  <a:pt x="967319" y="429850"/>
                </a:cubicBezTo>
                <a:cubicBezTo>
                  <a:pt x="1082857" y="419754"/>
                  <a:pt x="1205444" y="440328"/>
                  <a:pt x="1310505" y="391274"/>
                </a:cubicBezTo>
                <a:cubicBezTo>
                  <a:pt x="1389086" y="354603"/>
                  <a:pt x="1448522" y="279165"/>
                  <a:pt x="1465762" y="194202"/>
                </a:cubicBezTo>
                <a:cubicBezTo>
                  <a:pt x="1469286" y="177057"/>
                  <a:pt x="1471001" y="158674"/>
                  <a:pt x="1464428" y="142386"/>
                </a:cubicBezTo>
                <a:cubicBezTo>
                  <a:pt x="1452141" y="112001"/>
                  <a:pt x="1416423" y="99714"/>
                  <a:pt x="1384609" y="91427"/>
                </a:cubicBezTo>
                <a:cubicBezTo>
                  <a:pt x="1119147" y="22752"/>
                  <a:pt x="843780" y="-7347"/>
                  <a:pt x="569745" y="1511"/>
                </a:cubicBezTo>
                <a:cubicBezTo>
                  <a:pt x="433824" y="5893"/>
                  <a:pt x="-42141" y="-17444"/>
                  <a:pt x="3008" y="209918"/>
                </a:cubicBezTo>
                <a:cubicBezTo>
                  <a:pt x="25677" y="323837"/>
                  <a:pt x="131214" y="456616"/>
                  <a:pt x="233132" y="51005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oogle Shape;366;p31"/>
          <p:cNvGrpSpPr/>
          <p:nvPr/>
        </p:nvGrpSpPr>
        <p:grpSpPr>
          <a:xfrm>
            <a:off x="6543455" y="534991"/>
            <a:ext cx="2112062" cy="4174986"/>
            <a:chOff x="6543455" y="534991"/>
            <a:chExt cx="2112062" cy="4174986"/>
          </a:xfrm>
        </p:grpSpPr>
        <p:sp>
          <p:nvSpPr>
            <p:cNvPr id="367" name="Google Shape;367;p31"/>
            <p:cNvSpPr/>
            <p:nvPr/>
          </p:nvSpPr>
          <p:spPr>
            <a:xfrm>
              <a:off x="6543455" y="3850253"/>
              <a:ext cx="1959638" cy="859725"/>
            </a:xfrm>
            <a:custGeom>
              <a:avLst/>
              <a:gdLst/>
              <a:ahLst/>
              <a:cxnLst/>
              <a:rect l="l" t="t" r="r" b="b"/>
              <a:pathLst>
                <a:path w="736706" h="323205" extrusionOk="0">
                  <a:moveTo>
                    <a:pt x="417134" y="124343"/>
                  </a:moveTo>
                  <a:cubicBezTo>
                    <a:pt x="332171" y="76909"/>
                    <a:pt x="248922" y="19378"/>
                    <a:pt x="151005" y="3090"/>
                  </a:cubicBezTo>
                  <a:cubicBezTo>
                    <a:pt x="126240" y="-1005"/>
                    <a:pt x="99951" y="-2244"/>
                    <a:pt x="76615" y="7091"/>
                  </a:cubicBezTo>
                  <a:cubicBezTo>
                    <a:pt x="52707" y="16616"/>
                    <a:pt x="34038" y="36523"/>
                    <a:pt x="21275" y="58907"/>
                  </a:cubicBezTo>
                  <a:cubicBezTo>
                    <a:pt x="-20540" y="132535"/>
                    <a:pt x="225" y="234643"/>
                    <a:pt x="75282" y="277791"/>
                  </a:cubicBezTo>
                  <a:cubicBezTo>
                    <a:pt x="182533" y="339514"/>
                    <a:pt x="309692" y="293603"/>
                    <a:pt x="424849" y="293127"/>
                  </a:cubicBezTo>
                  <a:cubicBezTo>
                    <a:pt x="505240" y="292746"/>
                    <a:pt x="595632" y="341895"/>
                    <a:pt x="675547" y="315320"/>
                  </a:cubicBezTo>
                  <a:cubicBezTo>
                    <a:pt x="721363" y="299985"/>
                    <a:pt x="755462" y="250931"/>
                    <a:pt x="725268" y="204449"/>
                  </a:cubicBezTo>
                  <a:cubicBezTo>
                    <a:pt x="688501" y="147870"/>
                    <a:pt x="616397" y="187971"/>
                    <a:pt x="564009" y="184637"/>
                  </a:cubicBezTo>
                  <a:cubicBezTo>
                    <a:pt x="525719" y="182160"/>
                    <a:pt x="473998" y="156252"/>
                    <a:pt x="417134" y="12443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31"/>
            <p:cNvSpPr/>
            <p:nvPr/>
          </p:nvSpPr>
          <p:spPr>
            <a:xfrm rot="5400000">
              <a:off x="6435513" y="1252751"/>
              <a:ext cx="2937764" cy="1502244"/>
            </a:xfrm>
            <a:custGeom>
              <a:avLst/>
              <a:gdLst/>
              <a:ahLst/>
              <a:cxnLst/>
              <a:rect l="l" t="t" r="r" b="b"/>
              <a:pathLst>
                <a:path w="1468882" h="548765" extrusionOk="0">
                  <a:moveTo>
                    <a:pt x="233322" y="510146"/>
                  </a:moveTo>
                  <a:cubicBezTo>
                    <a:pt x="295140" y="542531"/>
                    <a:pt x="367054" y="551770"/>
                    <a:pt x="436681" y="547961"/>
                  </a:cubicBezTo>
                  <a:cubicBezTo>
                    <a:pt x="618037" y="538150"/>
                    <a:pt x="786344" y="445567"/>
                    <a:pt x="967319" y="429850"/>
                  </a:cubicBezTo>
                  <a:cubicBezTo>
                    <a:pt x="1082857" y="419754"/>
                    <a:pt x="1205444" y="440328"/>
                    <a:pt x="1310505" y="391274"/>
                  </a:cubicBezTo>
                  <a:cubicBezTo>
                    <a:pt x="1389086" y="354603"/>
                    <a:pt x="1448522" y="279165"/>
                    <a:pt x="1465762" y="194202"/>
                  </a:cubicBezTo>
                  <a:cubicBezTo>
                    <a:pt x="1469286" y="177057"/>
                    <a:pt x="1471001" y="158674"/>
                    <a:pt x="1464428" y="142386"/>
                  </a:cubicBezTo>
                  <a:cubicBezTo>
                    <a:pt x="1452141" y="112001"/>
                    <a:pt x="1416423" y="99714"/>
                    <a:pt x="1384609" y="91427"/>
                  </a:cubicBezTo>
                  <a:cubicBezTo>
                    <a:pt x="1119147" y="22752"/>
                    <a:pt x="843780" y="-7347"/>
                    <a:pt x="569745" y="1511"/>
                  </a:cubicBezTo>
                  <a:cubicBezTo>
                    <a:pt x="433824" y="5893"/>
                    <a:pt x="-42141" y="-17444"/>
                    <a:pt x="3008" y="209918"/>
                  </a:cubicBezTo>
                  <a:cubicBezTo>
                    <a:pt x="25677" y="323837"/>
                    <a:pt x="131214" y="456616"/>
                    <a:pt x="233132" y="51005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9" name="Google Shape;369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823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70" name="Google Shape;370;p31"/>
          <p:cNvSpPr txBox="1">
            <a:spLocks noGrp="1"/>
          </p:cNvSpPr>
          <p:nvPr>
            <p:ph type="title" idx="2"/>
          </p:nvPr>
        </p:nvSpPr>
        <p:spPr>
          <a:xfrm>
            <a:off x="715100" y="125844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71" name="Google Shape;371;p31"/>
          <p:cNvSpPr txBox="1">
            <a:spLocks noGrp="1"/>
          </p:cNvSpPr>
          <p:nvPr>
            <p:ph type="title" idx="3"/>
          </p:nvPr>
        </p:nvSpPr>
        <p:spPr>
          <a:xfrm>
            <a:off x="3729450" y="125844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72" name="Google Shape;372;p31"/>
          <p:cNvSpPr txBox="1">
            <a:spLocks noGrp="1"/>
          </p:cNvSpPr>
          <p:nvPr>
            <p:ph type="title" idx="4"/>
          </p:nvPr>
        </p:nvSpPr>
        <p:spPr>
          <a:xfrm>
            <a:off x="715100" y="248932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73" name="Google Shape;373;p31"/>
          <p:cNvSpPr txBox="1">
            <a:spLocks noGrp="1"/>
          </p:cNvSpPr>
          <p:nvPr>
            <p:ph type="title" idx="5"/>
          </p:nvPr>
        </p:nvSpPr>
        <p:spPr>
          <a:xfrm>
            <a:off x="3729450" y="248931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74" name="Google Shape;374;p31"/>
          <p:cNvSpPr txBox="1">
            <a:spLocks noGrp="1"/>
          </p:cNvSpPr>
          <p:nvPr>
            <p:ph type="title" idx="6"/>
          </p:nvPr>
        </p:nvSpPr>
        <p:spPr>
          <a:xfrm>
            <a:off x="715100" y="372024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75" name="Google Shape;375;p31"/>
          <p:cNvSpPr txBox="1">
            <a:spLocks noGrp="1"/>
          </p:cNvSpPr>
          <p:nvPr>
            <p:ph type="title" idx="7"/>
          </p:nvPr>
        </p:nvSpPr>
        <p:spPr>
          <a:xfrm>
            <a:off x="3729450" y="372024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376" name="Google Shape;376;p31"/>
          <p:cNvSpPr txBox="1">
            <a:spLocks noGrp="1"/>
          </p:cNvSpPr>
          <p:nvPr>
            <p:ph type="subTitle" idx="1"/>
          </p:nvPr>
        </p:nvSpPr>
        <p:spPr>
          <a:xfrm>
            <a:off x="715100" y="1699050"/>
            <a:ext cx="28140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377" name="Google Shape;377;p31"/>
          <p:cNvSpPr txBox="1">
            <a:spLocks noGrp="1"/>
          </p:cNvSpPr>
          <p:nvPr>
            <p:ph type="subTitle" idx="8"/>
          </p:nvPr>
        </p:nvSpPr>
        <p:spPr>
          <a:xfrm>
            <a:off x="715100" y="2929925"/>
            <a:ext cx="28140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ABOUT US</a:t>
            </a:r>
          </a:p>
        </p:txBody>
      </p:sp>
      <p:sp>
        <p:nvSpPr>
          <p:cNvPr id="378" name="Google Shape;378;p31"/>
          <p:cNvSpPr txBox="1">
            <a:spLocks noGrp="1"/>
          </p:cNvSpPr>
          <p:nvPr>
            <p:ph type="subTitle" idx="9"/>
          </p:nvPr>
        </p:nvSpPr>
        <p:spPr>
          <a:xfrm>
            <a:off x="715100" y="4160850"/>
            <a:ext cx="28140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GOALS</a:t>
            </a:r>
          </a:p>
        </p:txBody>
      </p:sp>
      <p:sp>
        <p:nvSpPr>
          <p:cNvPr id="379" name="Google Shape;379;p31"/>
          <p:cNvSpPr txBox="1">
            <a:spLocks noGrp="1"/>
          </p:cNvSpPr>
          <p:nvPr>
            <p:ph type="subTitle" idx="13"/>
          </p:nvPr>
        </p:nvSpPr>
        <p:spPr>
          <a:xfrm>
            <a:off x="3729450" y="1699102"/>
            <a:ext cx="28140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What We Want to Achieve?</a:t>
            </a:r>
            <a:endParaRPr dirty="0"/>
          </a:p>
        </p:txBody>
      </p:sp>
      <p:sp>
        <p:nvSpPr>
          <p:cNvPr id="380" name="Google Shape;380;p31"/>
          <p:cNvSpPr txBox="1">
            <a:spLocks noGrp="1"/>
          </p:cNvSpPr>
          <p:nvPr>
            <p:ph type="subTitle" idx="14"/>
          </p:nvPr>
        </p:nvSpPr>
        <p:spPr>
          <a:xfrm>
            <a:off x="3729450" y="2929975"/>
            <a:ext cx="28140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Choose Us?</a:t>
            </a:r>
          </a:p>
        </p:txBody>
      </p:sp>
      <p:sp>
        <p:nvSpPr>
          <p:cNvPr id="381" name="Google Shape;381;p31"/>
          <p:cNvSpPr txBox="1">
            <a:spLocks noGrp="1"/>
          </p:cNvSpPr>
          <p:nvPr>
            <p:ph type="subTitle" idx="15"/>
          </p:nvPr>
        </p:nvSpPr>
        <p:spPr>
          <a:xfrm>
            <a:off x="3729450" y="4160902"/>
            <a:ext cx="28140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CODE OVERVIEW</a:t>
            </a:r>
            <a:endParaRPr dirty="0"/>
          </a:p>
        </p:txBody>
      </p:sp>
      <p:grpSp>
        <p:nvGrpSpPr>
          <p:cNvPr id="382" name="Google Shape;382;p31"/>
          <p:cNvGrpSpPr/>
          <p:nvPr/>
        </p:nvGrpSpPr>
        <p:grpSpPr>
          <a:xfrm>
            <a:off x="6605529" y="2633344"/>
            <a:ext cx="2313609" cy="1367335"/>
            <a:chOff x="6505879" y="3437156"/>
            <a:chExt cx="2313609" cy="1367335"/>
          </a:xfrm>
        </p:grpSpPr>
        <p:grpSp>
          <p:nvGrpSpPr>
            <p:cNvPr id="383" name="Google Shape;383;p31"/>
            <p:cNvGrpSpPr/>
            <p:nvPr/>
          </p:nvGrpSpPr>
          <p:grpSpPr>
            <a:xfrm rot="-818328">
              <a:off x="6580113" y="3677686"/>
              <a:ext cx="2146097" cy="886276"/>
              <a:chOff x="5870286" y="2320070"/>
              <a:chExt cx="2146101" cy="886278"/>
            </a:xfrm>
          </p:grpSpPr>
          <p:sp>
            <p:nvSpPr>
              <p:cNvPr id="384" name="Google Shape;384;p31"/>
              <p:cNvSpPr/>
              <p:nvPr/>
            </p:nvSpPr>
            <p:spPr>
              <a:xfrm>
                <a:off x="6697438" y="2320070"/>
                <a:ext cx="705996" cy="467088"/>
              </a:xfrm>
              <a:custGeom>
                <a:avLst/>
                <a:gdLst/>
                <a:ahLst/>
                <a:cxnLst/>
                <a:rect l="l" t="t" r="r" b="b"/>
                <a:pathLst>
                  <a:path w="820925" h="543125" extrusionOk="0">
                    <a:moveTo>
                      <a:pt x="8177" y="121626"/>
                    </a:moveTo>
                    <a:cubicBezTo>
                      <a:pt x="-8298" y="72006"/>
                      <a:pt x="-2871" y="-5331"/>
                      <a:pt x="52370" y="290"/>
                    </a:cubicBezTo>
                    <a:cubicBezTo>
                      <a:pt x="107611" y="5717"/>
                      <a:pt x="526860" y="242962"/>
                      <a:pt x="780580" y="485828"/>
                    </a:cubicBezTo>
                    <a:cubicBezTo>
                      <a:pt x="1034300" y="728500"/>
                      <a:pt x="8371" y="121820"/>
                      <a:pt x="8371" y="1218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31"/>
              <p:cNvSpPr/>
              <p:nvPr/>
            </p:nvSpPr>
            <p:spPr>
              <a:xfrm>
                <a:off x="5913348" y="2377901"/>
                <a:ext cx="2096892" cy="713184"/>
              </a:xfrm>
              <a:custGeom>
                <a:avLst/>
                <a:gdLst/>
                <a:ahLst/>
                <a:cxnLst/>
                <a:rect l="l" t="t" r="r" b="b"/>
                <a:pathLst>
                  <a:path w="2438247" h="829284" extrusionOk="0">
                    <a:moveTo>
                      <a:pt x="26807" y="705400"/>
                    </a:moveTo>
                    <a:cubicBezTo>
                      <a:pt x="-39482" y="567395"/>
                      <a:pt x="26807" y="203387"/>
                      <a:pt x="120620" y="65576"/>
                    </a:cubicBezTo>
                    <a:cubicBezTo>
                      <a:pt x="214432" y="-72430"/>
                      <a:pt x="308245" y="49100"/>
                      <a:pt x="346816" y="148340"/>
                    </a:cubicBezTo>
                    <a:cubicBezTo>
                      <a:pt x="385388" y="247580"/>
                      <a:pt x="495676" y="341392"/>
                      <a:pt x="666826" y="203581"/>
                    </a:cubicBezTo>
                    <a:cubicBezTo>
                      <a:pt x="837782" y="65576"/>
                      <a:pt x="926167" y="-55760"/>
                      <a:pt x="1080647" y="27004"/>
                    </a:cubicBezTo>
                    <a:cubicBezTo>
                      <a:pt x="1235128" y="109768"/>
                      <a:pt x="1670852" y="391012"/>
                      <a:pt x="1858477" y="446253"/>
                    </a:cubicBezTo>
                    <a:cubicBezTo>
                      <a:pt x="2046102" y="501494"/>
                      <a:pt x="2432206" y="468349"/>
                      <a:pt x="2437633" y="617209"/>
                    </a:cubicBezTo>
                    <a:cubicBezTo>
                      <a:pt x="2443061" y="766068"/>
                      <a:pt x="2415537" y="815882"/>
                      <a:pt x="2233533" y="826736"/>
                    </a:cubicBezTo>
                    <a:cubicBezTo>
                      <a:pt x="2051529" y="837591"/>
                      <a:pt x="975787" y="810261"/>
                      <a:pt x="975787" y="810261"/>
                    </a:cubicBezTo>
                    <a:lnTo>
                      <a:pt x="27001" y="7054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31"/>
              <p:cNvSpPr/>
              <p:nvPr/>
            </p:nvSpPr>
            <p:spPr>
              <a:xfrm>
                <a:off x="5913255" y="2380721"/>
                <a:ext cx="798931" cy="689169"/>
              </a:xfrm>
              <a:custGeom>
                <a:avLst/>
                <a:gdLst/>
                <a:ahLst/>
                <a:cxnLst/>
                <a:rect l="l" t="t" r="r" b="b"/>
                <a:pathLst>
                  <a:path w="928989" h="801359" extrusionOk="0">
                    <a:moveTo>
                      <a:pt x="911739" y="781589"/>
                    </a:moveTo>
                    <a:cubicBezTo>
                      <a:pt x="855723" y="720146"/>
                      <a:pt x="794086" y="661222"/>
                      <a:pt x="721982" y="618580"/>
                    </a:cubicBezTo>
                    <a:cubicBezTo>
                      <a:pt x="674106" y="590281"/>
                      <a:pt x="617509" y="561789"/>
                      <a:pt x="560717" y="559075"/>
                    </a:cubicBezTo>
                    <a:cubicBezTo>
                      <a:pt x="514974" y="556943"/>
                      <a:pt x="464966" y="563921"/>
                      <a:pt x="420386" y="550547"/>
                    </a:cubicBezTo>
                    <a:cubicBezTo>
                      <a:pt x="378908" y="538142"/>
                      <a:pt x="309904" y="502671"/>
                      <a:pt x="340335" y="447430"/>
                    </a:cubicBezTo>
                    <a:cubicBezTo>
                      <a:pt x="383753" y="368542"/>
                      <a:pt x="469425" y="400718"/>
                      <a:pt x="540947" y="381141"/>
                    </a:cubicBezTo>
                    <a:cubicBezTo>
                      <a:pt x="679146" y="343345"/>
                      <a:pt x="781100" y="206890"/>
                      <a:pt x="825292" y="66947"/>
                    </a:cubicBezTo>
                    <a:cubicBezTo>
                      <a:pt x="778580" y="103386"/>
                      <a:pt x="727991" y="150680"/>
                      <a:pt x="666741" y="199913"/>
                    </a:cubicBezTo>
                    <a:cubicBezTo>
                      <a:pt x="495786" y="337918"/>
                      <a:pt x="385498" y="244105"/>
                      <a:pt x="346732" y="144672"/>
                    </a:cubicBezTo>
                    <a:cubicBezTo>
                      <a:pt x="308160" y="45432"/>
                      <a:pt x="214348" y="-75904"/>
                      <a:pt x="120535" y="61907"/>
                    </a:cubicBezTo>
                    <a:cubicBezTo>
                      <a:pt x="26723" y="199913"/>
                      <a:pt x="-39373" y="563921"/>
                      <a:pt x="26723" y="701732"/>
                    </a:cubicBezTo>
                    <a:lnTo>
                      <a:pt x="928990" y="801359"/>
                    </a:lnTo>
                    <a:cubicBezTo>
                      <a:pt x="923175" y="794769"/>
                      <a:pt x="917360" y="787791"/>
                      <a:pt x="911351" y="7813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31"/>
              <p:cNvSpPr/>
              <p:nvPr/>
            </p:nvSpPr>
            <p:spPr>
              <a:xfrm>
                <a:off x="5916730" y="2381054"/>
                <a:ext cx="445400" cy="395624"/>
              </a:xfrm>
              <a:custGeom>
                <a:avLst/>
                <a:gdLst/>
                <a:ahLst/>
                <a:cxnLst/>
                <a:rect l="l" t="t" r="r" b="b"/>
                <a:pathLst>
                  <a:path w="517907" h="460028" extrusionOk="0">
                    <a:moveTo>
                      <a:pt x="149635" y="308068"/>
                    </a:moveTo>
                    <a:cubicBezTo>
                      <a:pt x="222708" y="274536"/>
                      <a:pt x="291517" y="311363"/>
                      <a:pt x="366916" y="312139"/>
                    </a:cubicBezTo>
                    <a:cubicBezTo>
                      <a:pt x="418668" y="312720"/>
                      <a:pt x="474296" y="297795"/>
                      <a:pt x="517907" y="268333"/>
                    </a:cubicBezTo>
                    <a:cubicBezTo>
                      <a:pt x="428553" y="277250"/>
                      <a:pt x="369048" y="212317"/>
                      <a:pt x="342881" y="144672"/>
                    </a:cubicBezTo>
                    <a:cubicBezTo>
                      <a:pt x="304309" y="45432"/>
                      <a:pt x="210497" y="-75904"/>
                      <a:pt x="116685" y="61907"/>
                    </a:cubicBezTo>
                    <a:cubicBezTo>
                      <a:pt x="59893" y="145253"/>
                      <a:pt x="13374" y="311363"/>
                      <a:pt x="0" y="460029"/>
                    </a:cubicBezTo>
                    <a:cubicBezTo>
                      <a:pt x="36440" y="398973"/>
                      <a:pt x="87029" y="336561"/>
                      <a:pt x="149441" y="30806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31"/>
              <p:cNvSpPr/>
              <p:nvPr/>
            </p:nvSpPr>
            <p:spPr>
              <a:xfrm>
                <a:off x="6799247" y="2774237"/>
                <a:ext cx="1210376" cy="316615"/>
              </a:xfrm>
              <a:custGeom>
                <a:avLst/>
                <a:gdLst/>
                <a:ahLst/>
                <a:cxnLst/>
                <a:rect l="l" t="t" r="r" b="b"/>
                <a:pathLst>
                  <a:path w="1407414" h="368157" extrusionOk="0">
                    <a:moveTo>
                      <a:pt x="1406800" y="155837"/>
                    </a:moveTo>
                    <a:cubicBezTo>
                      <a:pt x="1401954" y="23066"/>
                      <a:pt x="1094157" y="34889"/>
                      <a:pt x="894708" y="0"/>
                    </a:cubicBezTo>
                    <a:cubicBezTo>
                      <a:pt x="858850" y="56210"/>
                      <a:pt x="812913" y="98270"/>
                      <a:pt x="732668" y="99433"/>
                    </a:cubicBezTo>
                    <a:cubicBezTo>
                      <a:pt x="588267" y="101565"/>
                      <a:pt x="439989" y="55822"/>
                      <a:pt x="298301" y="106217"/>
                    </a:cubicBezTo>
                    <a:cubicBezTo>
                      <a:pt x="168824" y="152154"/>
                      <a:pt x="78306" y="244998"/>
                      <a:pt x="0" y="350440"/>
                    </a:cubicBezTo>
                    <a:cubicBezTo>
                      <a:pt x="221545" y="355867"/>
                      <a:pt x="1045506" y="375056"/>
                      <a:pt x="1202700" y="365559"/>
                    </a:cubicBezTo>
                    <a:cubicBezTo>
                      <a:pt x="1384704" y="354510"/>
                      <a:pt x="1412228" y="304891"/>
                      <a:pt x="1406800" y="15603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31"/>
              <p:cNvSpPr/>
              <p:nvPr/>
            </p:nvSpPr>
            <p:spPr>
              <a:xfrm>
                <a:off x="6841224" y="2902834"/>
                <a:ext cx="1168370" cy="187937"/>
              </a:xfrm>
              <a:custGeom>
                <a:avLst/>
                <a:gdLst/>
                <a:ahLst/>
                <a:cxnLst/>
                <a:rect l="l" t="t" r="r" b="b"/>
                <a:pathLst>
                  <a:path w="1358570" h="218531" extrusionOk="0">
                    <a:moveTo>
                      <a:pt x="1357181" y="0"/>
                    </a:moveTo>
                    <a:cubicBezTo>
                      <a:pt x="1335860" y="11823"/>
                      <a:pt x="1313763" y="22484"/>
                      <a:pt x="1291279" y="30819"/>
                    </a:cubicBezTo>
                    <a:cubicBezTo>
                      <a:pt x="1142807" y="85865"/>
                      <a:pt x="972627" y="93037"/>
                      <a:pt x="816014" y="83927"/>
                    </a:cubicBezTo>
                    <a:cubicBezTo>
                      <a:pt x="630715" y="73073"/>
                      <a:pt x="430685" y="34307"/>
                      <a:pt x="247906" y="83152"/>
                    </a:cubicBezTo>
                    <a:cubicBezTo>
                      <a:pt x="160102" y="106605"/>
                      <a:pt x="75399" y="147890"/>
                      <a:pt x="0" y="201968"/>
                    </a:cubicBezTo>
                    <a:cubicBezTo>
                      <a:pt x="274072" y="208558"/>
                      <a:pt x="1006547" y="224840"/>
                      <a:pt x="1153855" y="215924"/>
                    </a:cubicBezTo>
                    <a:cubicBezTo>
                      <a:pt x="1335860" y="204876"/>
                      <a:pt x="1363383" y="155256"/>
                      <a:pt x="1357956" y="6396"/>
                    </a:cubicBezTo>
                    <a:cubicBezTo>
                      <a:pt x="1357956" y="4264"/>
                      <a:pt x="1357568" y="2326"/>
                      <a:pt x="1357181" y="1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31"/>
              <p:cNvSpPr/>
              <p:nvPr/>
            </p:nvSpPr>
            <p:spPr>
              <a:xfrm>
                <a:off x="6022839" y="2372915"/>
                <a:ext cx="1117500" cy="271534"/>
              </a:xfrm>
              <a:custGeom>
                <a:avLst/>
                <a:gdLst/>
                <a:ahLst/>
                <a:cxnLst/>
                <a:rect l="l" t="t" r="r" b="b"/>
                <a:pathLst>
                  <a:path w="1299419" h="315737" extrusionOk="0">
                    <a:moveTo>
                      <a:pt x="204875" y="192521"/>
                    </a:moveTo>
                    <a:cubicBezTo>
                      <a:pt x="243447" y="291760"/>
                      <a:pt x="368272" y="383634"/>
                      <a:pt x="539422" y="245823"/>
                    </a:cubicBezTo>
                    <a:cubicBezTo>
                      <a:pt x="710378" y="107818"/>
                      <a:pt x="798763" y="-13518"/>
                      <a:pt x="953244" y="69246"/>
                    </a:cubicBezTo>
                    <a:cubicBezTo>
                      <a:pt x="1025153" y="107818"/>
                      <a:pt x="1158507" y="171781"/>
                      <a:pt x="1299419" y="234775"/>
                    </a:cubicBezTo>
                    <a:cubicBezTo>
                      <a:pt x="1158701" y="152786"/>
                      <a:pt x="1022828" y="64788"/>
                      <a:pt x="950724" y="26216"/>
                    </a:cubicBezTo>
                    <a:cubicBezTo>
                      <a:pt x="796243" y="-56548"/>
                      <a:pt x="710571" y="70991"/>
                      <a:pt x="539616" y="208996"/>
                    </a:cubicBezTo>
                    <a:cubicBezTo>
                      <a:pt x="368660" y="347001"/>
                      <a:pt x="258372" y="253189"/>
                      <a:pt x="219606" y="153755"/>
                    </a:cubicBezTo>
                    <a:cubicBezTo>
                      <a:pt x="181810" y="56841"/>
                      <a:pt x="91487" y="-61006"/>
                      <a:pt x="0" y="61881"/>
                    </a:cubicBezTo>
                    <a:cubicBezTo>
                      <a:pt x="84896" y="-13518"/>
                      <a:pt x="170568" y="103554"/>
                      <a:pt x="205069" y="1923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31"/>
              <p:cNvSpPr/>
              <p:nvPr/>
            </p:nvSpPr>
            <p:spPr>
              <a:xfrm>
                <a:off x="5870286" y="2914494"/>
                <a:ext cx="2145778" cy="291854"/>
              </a:xfrm>
              <a:custGeom>
                <a:avLst/>
                <a:gdLst/>
                <a:ahLst/>
                <a:cxnLst/>
                <a:rect l="l" t="t" r="r" b="b"/>
                <a:pathLst>
                  <a:path w="2495091" h="339365" extrusionOk="0">
                    <a:moveTo>
                      <a:pt x="2487160" y="55241"/>
                    </a:moveTo>
                    <a:cubicBezTo>
                      <a:pt x="2487160" y="55241"/>
                      <a:pt x="2483284" y="91099"/>
                      <a:pt x="2483090" y="92650"/>
                    </a:cubicBezTo>
                    <a:cubicBezTo>
                      <a:pt x="2444519" y="142269"/>
                      <a:pt x="1974681" y="182004"/>
                      <a:pt x="1803725" y="187625"/>
                    </a:cubicBezTo>
                    <a:cubicBezTo>
                      <a:pt x="1632769" y="193052"/>
                      <a:pt x="1081136" y="99433"/>
                      <a:pt x="904559" y="55241"/>
                    </a:cubicBezTo>
                    <a:cubicBezTo>
                      <a:pt x="727982" y="11048"/>
                      <a:pt x="214921" y="0"/>
                      <a:pt x="49586" y="0"/>
                    </a:cubicBezTo>
                    <a:cubicBezTo>
                      <a:pt x="36793" y="0"/>
                      <a:pt x="25939" y="15312"/>
                      <a:pt x="15085" y="41091"/>
                    </a:cubicBezTo>
                    <a:cubicBezTo>
                      <a:pt x="-37249" y="295393"/>
                      <a:pt x="38150" y="352960"/>
                      <a:pt x="375022" y="336872"/>
                    </a:cubicBezTo>
                    <a:lnTo>
                      <a:pt x="1993288" y="336872"/>
                    </a:lnTo>
                    <a:cubicBezTo>
                      <a:pt x="2335588" y="339198"/>
                      <a:pt x="2420678" y="270002"/>
                      <a:pt x="2443549" y="237439"/>
                    </a:cubicBezTo>
                    <a:cubicBezTo>
                      <a:pt x="2522631" y="124244"/>
                      <a:pt x="2487160" y="55435"/>
                      <a:pt x="2487160" y="5543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31"/>
              <p:cNvSpPr/>
              <p:nvPr/>
            </p:nvSpPr>
            <p:spPr>
              <a:xfrm>
                <a:off x="5870433" y="2961968"/>
                <a:ext cx="2145954" cy="244169"/>
              </a:xfrm>
              <a:custGeom>
                <a:avLst/>
                <a:gdLst/>
                <a:ahLst/>
                <a:cxnLst/>
                <a:rect l="l" t="t" r="r" b="b"/>
                <a:pathLst>
                  <a:path w="2495295" h="283918" extrusionOk="0">
                    <a:moveTo>
                      <a:pt x="2443378" y="160102"/>
                    </a:moveTo>
                    <a:cubicBezTo>
                      <a:pt x="2419925" y="192471"/>
                      <a:pt x="2335416" y="261861"/>
                      <a:pt x="1993117" y="259535"/>
                    </a:cubicBezTo>
                    <a:lnTo>
                      <a:pt x="374850" y="259535"/>
                    </a:lnTo>
                    <a:cubicBezTo>
                      <a:pt x="107369" y="272328"/>
                      <a:pt x="4834" y="238602"/>
                      <a:pt x="182" y="96720"/>
                    </a:cubicBezTo>
                    <a:cubicBezTo>
                      <a:pt x="-4858" y="257016"/>
                      <a:pt x="94188" y="294812"/>
                      <a:pt x="374850" y="281438"/>
                    </a:cubicBezTo>
                    <a:lnTo>
                      <a:pt x="1993117" y="281438"/>
                    </a:lnTo>
                    <a:cubicBezTo>
                      <a:pt x="2335416" y="283764"/>
                      <a:pt x="2419925" y="214179"/>
                      <a:pt x="2443378" y="182004"/>
                    </a:cubicBezTo>
                    <a:cubicBezTo>
                      <a:pt x="2491834" y="115328"/>
                      <a:pt x="2506372" y="38184"/>
                      <a:pt x="2486989" y="0"/>
                    </a:cubicBezTo>
                    <a:cubicBezTo>
                      <a:pt x="2501138" y="53497"/>
                      <a:pt x="2483888" y="104473"/>
                      <a:pt x="2443378" y="160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31"/>
              <p:cNvSpPr/>
              <p:nvPr/>
            </p:nvSpPr>
            <p:spPr>
              <a:xfrm>
                <a:off x="6002850" y="3011274"/>
                <a:ext cx="471571" cy="79344"/>
              </a:xfrm>
              <a:custGeom>
                <a:avLst/>
                <a:gdLst/>
                <a:ahLst/>
                <a:cxnLst/>
                <a:rect l="l" t="t" r="r" b="b"/>
                <a:pathLst>
                  <a:path w="548338" h="92261" extrusionOk="0">
                    <a:moveTo>
                      <a:pt x="548338" y="46131"/>
                    </a:moveTo>
                    <a:cubicBezTo>
                      <a:pt x="548338" y="71522"/>
                      <a:pt x="527793" y="92262"/>
                      <a:pt x="502207" y="92262"/>
                    </a:cubicBezTo>
                    <a:lnTo>
                      <a:pt x="46131" y="92262"/>
                    </a:lnTo>
                    <a:cubicBezTo>
                      <a:pt x="20740" y="92262"/>
                      <a:pt x="0" y="71716"/>
                      <a:pt x="0" y="46131"/>
                    </a:cubicBezTo>
                    <a:lnTo>
                      <a:pt x="0" y="46131"/>
                    </a:lnTo>
                    <a:cubicBezTo>
                      <a:pt x="0" y="20739"/>
                      <a:pt x="20546" y="0"/>
                      <a:pt x="46131" y="0"/>
                    </a:cubicBezTo>
                    <a:lnTo>
                      <a:pt x="502207" y="0"/>
                    </a:lnTo>
                    <a:cubicBezTo>
                      <a:pt x="527599" y="0"/>
                      <a:pt x="548338" y="20546"/>
                      <a:pt x="548338" y="46131"/>
                    </a:cubicBezTo>
                    <a:lnTo>
                      <a:pt x="548338" y="461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31"/>
              <p:cNvSpPr/>
              <p:nvPr/>
            </p:nvSpPr>
            <p:spPr>
              <a:xfrm>
                <a:off x="6809126" y="2436059"/>
                <a:ext cx="75743" cy="56903"/>
              </a:xfrm>
              <a:custGeom>
                <a:avLst/>
                <a:gdLst/>
                <a:ahLst/>
                <a:cxnLst/>
                <a:rect l="l" t="t" r="r" b="b"/>
                <a:pathLst>
                  <a:path w="88073" h="66166" extrusionOk="0">
                    <a:moveTo>
                      <a:pt x="76503" y="31823"/>
                    </a:moveTo>
                    <a:cubicBezTo>
                      <a:pt x="86582" y="38026"/>
                      <a:pt x="90846" y="49074"/>
                      <a:pt x="86194" y="56633"/>
                    </a:cubicBezTo>
                    <a:lnTo>
                      <a:pt x="83481" y="59734"/>
                    </a:lnTo>
                    <a:cubicBezTo>
                      <a:pt x="78829" y="67294"/>
                      <a:pt x="67005" y="68263"/>
                      <a:pt x="56926" y="62254"/>
                    </a:cubicBezTo>
                    <a:lnTo>
                      <a:pt x="11571" y="34343"/>
                    </a:lnTo>
                    <a:cubicBezTo>
                      <a:pt x="1492" y="28140"/>
                      <a:pt x="-2772" y="17092"/>
                      <a:pt x="1879" y="9533"/>
                    </a:cubicBezTo>
                    <a:lnTo>
                      <a:pt x="4593" y="6432"/>
                    </a:lnTo>
                    <a:cubicBezTo>
                      <a:pt x="9245" y="-1127"/>
                      <a:pt x="21068" y="-2097"/>
                      <a:pt x="31148" y="3912"/>
                    </a:cubicBezTo>
                    <a:lnTo>
                      <a:pt x="76503" y="318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31"/>
              <p:cNvSpPr/>
              <p:nvPr/>
            </p:nvSpPr>
            <p:spPr>
              <a:xfrm>
                <a:off x="6895245" y="2485865"/>
                <a:ext cx="75743" cy="56903"/>
              </a:xfrm>
              <a:custGeom>
                <a:avLst/>
                <a:gdLst/>
                <a:ahLst/>
                <a:cxnLst/>
                <a:rect l="l" t="t" r="r" b="b"/>
                <a:pathLst>
                  <a:path w="88073" h="66166" extrusionOk="0">
                    <a:moveTo>
                      <a:pt x="76503" y="31823"/>
                    </a:moveTo>
                    <a:cubicBezTo>
                      <a:pt x="86582" y="38026"/>
                      <a:pt x="90846" y="49074"/>
                      <a:pt x="86194" y="56633"/>
                    </a:cubicBezTo>
                    <a:lnTo>
                      <a:pt x="83481" y="59734"/>
                    </a:lnTo>
                    <a:cubicBezTo>
                      <a:pt x="78829" y="67294"/>
                      <a:pt x="67005" y="68263"/>
                      <a:pt x="56927" y="62254"/>
                    </a:cubicBezTo>
                    <a:lnTo>
                      <a:pt x="11571" y="34343"/>
                    </a:lnTo>
                    <a:cubicBezTo>
                      <a:pt x="1492" y="28141"/>
                      <a:pt x="-2773" y="17092"/>
                      <a:pt x="1880" y="9533"/>
                    </a:cubicBezTo>
                    <a:lnTo>
                      <a:pt x="4593" y="6432"/>
                    </a:lnTo>
                    <a:cubicBezTo>
                      <a:pt x="9245" y="-1128"/>
                      <a:pt x="21068" y="-2096"/>
                      <a:pt x="31147" y="3912"/>
                    </a:cubicBezTo>
                    <a:lnTo>
                      <a:pt x="76503" y="318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31"/>
              <p:cNvSpPr/>
              <p:nvPr/>
            </p:nvSpPr>
            <p:spPr>
              <a:xfrm>
                <a:off x="6982364" y="2536837"/>
                <a:ext cx="75743" cy="56903"/>
              </a:xfrm>
              <a:custGeom>
                <a:avLst/>
                <a:gdLst/>
                <a:ahLst/>
                <a:cxnLst/>
                <a:rect l="l" t="t" r="r" b="b"/>
                <a:pathLst>
                  <a:path w="88073" h="66166" extrusionOk="0">
                    <a:moveTo>
                      <a:pt x="76503" y="31823"/>
                    </a:moveTo>
                    <a:cubicBezTo>
                      <a:pt x="86582" y="38026"/>
                      <a:pt x="90846" y="49074"/>
                      <a:pt x="86194" y="56633"/>
                    </a:cubicBezTo>
                    <a:lnTo>
                      <a:pt x="83481" y="59734"/>
                    </a:lnTo>
                    <a:cubicBezTo>
                      <a:pt x="78829" y="67294"/>
                      <a:pt x="67006" y="68263"/>
                      <a:pt x="56926" y="62254"/>
                    </a:cubicBezTo>
                    <a:lnTo>
                      <a:pt x="11571" y="34343"/>
                    </a:lnTo>
                    <a:cubicBezTo>
                      <a:pt x="1492" y="28140"/>
                      <a:pt x="-2772" y="17092"/>
                      <a:pt x="1879" y="9533"/>
                    </a:cubicBezTo>
                    <a:lnTo>
                      <a:pt x="4593" y="6432"/>
                    </a:lnTo>
                    <a:cubicBezTo>
                      <a:pt x="9245" y="-1127"/>
                      <a:pt x="21068" y="-2097"/>
                      <a:pt x="31148" y="3912"/>
                    </a:cubicBezTo>
                    <a:lnTo>
                      <a:pt x="76503" y="318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31"/>
              <p:cNvSpPr/>
              <p:nvPr/>
            </p:nvSpPr>
            <p:spPr>
              <a:xfrm>
                <a:off x="7068150" y="2589141"/>
                <a:ext cx="75743" cy="56903"/>
              </a:xfrm>
              <a:custGeom>
                <a:avLst/>
                <a:gdLst/>
                <a:ahLst/>
                <a:cxnLst/>
                <a:rect l="l" t="t" r="r" b="b"/>
                <a:pathLst>
                  <a:path w="88073" h="66166" extrusionOk="0">
                    <a:moveTo>
                      <a:pt x="76503" y="31823"/>
                    </a:moveTo>
                    <a:cubicBezTo>
                      <a:pt x="86582" y="38026"/>
                      <a:pt x="90846" y="49074"/>
                      <a:pt x="86194" y="56633"/>
                    </a:cubicBezTo>
                    <a:lnTo>
                      <a:pt x="83481" y="59734"/>
                    </a:lnTo>
                    <a:cubicBezTo>
                      <a:pt x="78829" y="67294"/>
                      <a:pt x="67006" y="68263"/>
                      <a:pt x="56926" y="62254"/>
                    </a:cubicBezTo>
                    <a:lnTo>
                      <a:pt x="11571" y="34343"/>
                    </a:lnTo>
                    <a:cubicBezTo>
                      <a:pt x="1492" y="28140"/>
                      <a:pt x="-2772" y="17092"/>
                      <a:pt x="1879" y="9533"/>
                    </a:cubicBezTo>
                    <a:lnTo>
                      <a:pt x="4593" y="6432"/>
                    </a:lnTo>
                    <a:cubicBezTo>
                      <a:pt x="9245" y="-1127"/>
                      <a:pt x="21069" y="-2097"/>
                      <a:pt x="31148" y="3912"/>
                    </a:cubicBezTo>
                    <a:lnTo>
                      <a:pt x="76503" y="318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31"/>
              <p:cNvSpPr/>
              <p:nvPr/>
            </p:nvSpPr>
            <p:spPr>
              <a:xfrm>
                <a:off x="7151104" y="2637115"/>
                <a:ext cx="75743" cy="56903"/>
              </a:xfrm>
              <a:custGeom>
                <a:avLst/>
                <a:gdLst/>
                <a:ahLst/>
                <a:cxnLst/>
                <a:rect l="l" t="t" r="r" b="b"/>
                <a:pathLst>
                  <a:path w="88073" h="66166" extrusionOk="0">
                    <a:moveTo>
                      <a:pt x="76503" y="31823"/>
                    </a:moveTo>
                    <a:cubicBezTo>
                      <a:pt x="86582" y="38026"/>
                      <a:pt x="90846" y="49074"/>
                      <a:pt x="86194" y="56633"/>
                    </a:cubicBezTo>
                    <a:lnTo>
                      <a:pt x="83481" y="59734"/>
                    </a:lnTo>
                    <a:cubicBezTo>
                      <a:pt x="78829" y="67294"/>
                      <a:pt x="67005" y="68263"/>
                      <a:pt x="56926" y="62254"/>
                    </a:cubicBezTo>
                    <a:lnTo>
                      <a:pt x="11571" y="34343"/>
                    </a:lnTo>
                    <a:cubicBezTo>
                      <a:pt x="1492" y="28141"/>
                      <a:pt x="-2772" y="17092"/>
                      <a:pt x="1879" y="9533"/>
                    </a:cubicBezTo>
                    <a:lnTo>
                      <a:pt x="4593" y="6432"/>
                    </a:lnTo>
                    <a:cubicBezTo>
                      <a:pt x="9245" y="-1127"/>
                      <a:pt x="21068" y="-2097"/>
                      <a:pt x="31148" y="3912"/>
                    </a:cubicBezTo>
                    <a:lnTo>
                      <a:pt x="76503" y="318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p31"/>
              <p:cNvSpPr/>
              <p:nvPr/>
            </p:nvSpPr>
            <p:spPr>
              <a:xfrm>
                <a:off x="7238224" y="2689420"/>
                <a:ext cx="75743" cy="56903"/>
              </a:xfrm>
              <a:custGeom>
                <a:avLst/>
                <a:gdLst/>
                <a:ahLst/>
                <a:cxnLst/>
                <a:rect l="l" t="t" r="r" b="b"/>
                <a:pathLst>
                  <a:path w="88073" h="66166" extrusionOk="0">
                    <a:moveTo>
                      <a:pt x="76503" y="31823"/>
                    </a:moveTo>
                    <a:cubicBezTo>
                      <a:pt x="86582" y="38026"/>
                      <a:pt x="90846" y="49074"/>
                      <a:pt x="86194" y="56633"/>
                    </a:cubicBezTo>
                    <a:lnTo>
                      <a:pt x="83481" y="59734"/>
                    </a:lnTo>
                    <a:cubicBezTo>
                      <a:pt x="78829" y="67294"/>
                      <a:pt x="67005" y="68263"/>
                      <a:pt x="56927" y="62254"/>
                    </a:cubicBezTo>
                    <a:lnTo>
                      <a:pt x="11571" y="34343"/>
                    </a:lnTo>
                    <a:cubicBezTo>
                      <a:pt x="1492" y="28141"/>
                      <a:pt x="-2773" y="17092"/>
                      <a:pt x="1880" y="9533"/>
                    </a:cubicBezTo>
                    <a:lnTo>
                      <a:pt x="4593" y="6432"/>
                    </a:lnTo>
                    <a:cubicBezTo>
                      <a:pt x="9245" y="-1127"/>
                      <a:pt x="21068" y="-2097"/>
                      <a:pt x="31147" y="3912"/>
                    </a:cubicBezTo>
                    <a:lnTo>
                      <a:pt x="76503" y="318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p31"/>
              <p:cNvSpPr/>
              <p:nvPr/>
            </p:nvSpPr>
            <p:spPr>
              <a:xfrm>
                <a:off x="6817545" y="2364048"/>
                <a:ext cx="107899" cy="119512"/>
              </a:xfrm>
              <a:custGeom>
                <a:avLst/>
                <a:gdLst/>
                <a:ahLst/>
                <a:cxnLst/>
                <a:rect l="l" t="t" r="r" b="b"/>
                <a:pathLst>
                  <a:path w="125464" h="138967" extrusionOk="0">
                    <a:moveTo>
                      <a:pt x="115937" y="26454"/>
                    </a:moveTo>
                    <a:cubicBezTo>
                      <a:pt x="124273" y="31493"/>
                      <a:pt x="127761" y="40603"/>
                      <a:pt x="123884" y="46806"/>
                    </a:cubicBezTo>
                    <a:lnTo>
                      <a:pt x="68838" y="133640"/>
                    </a:lnTo>
                    <a:cubicBezTo>
                      <a:pt x="64961" y="139843"/>
                      <a:pt x="55270" y="140812"/>
                      <a:pt x="46935" y="135579"/>
                    </a:cubicBezTo>
                    <a:lnTo>
                      <a:pt x="9526" y="112513"/>
                    </a:lnTo>
                    <a:cubicBezTo>
                      <a:pt x="1192" y="107474"/>
                      <a:pt x="-2297" y="98364"/>
                      <a:pt x="1579" y="92161"/>
                    </a:cubicBezTo>
                    <a:lnTo>
                      <a:pt x="56626" y="5327"/>
                    </a:lnTo>
                    <a:cubicBezTo>
                      <a:pt x="60503" y="-876"/>
                      <a:pt x="70194" y="-1845"/>
                      <a:pt x="78529" y="3388"/>
                    </a:cubicBezTo>
                    <a:lnTo>
                      <a:pt x="115937" y="2645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31"/>
              <p:cNvSpPr/>
              <p:nvPr/>
            </p:nvSpPr>
            <p:spPr>
              <a:xfrm>
                <a:off x="6904997" y="2416186"/>
                <a:ext cx="107899" cy="119512"/>
              </a:xfrm>
              <a:custGeom>
                <a:avLst/>
                <a:gdLst/>
                <a:ahLst/>
                <a:cxnLst/>
                <a:rect l="l" t="t" r="r" b="b"/>
                <a:pathLst>
                  <a:path w="125464" h="138967" extrusionOk="0">
                    <a:moveTo>
                      <a:pt x="115937" y="26454"/>
                    </a:moveTo>
                    <a:cubicBezTo>
                      <a:pt x="124273" y="31493"/>
                      <a:pt x="127761" y="40603"/>
                      <a:pt x="123884" y="46806"/>
                    </a:cubicBezTo>
                    <a:lnTo>
                      <a:pt x="68838" y="133641"/>
                    </a:lnTo>
                    <a:cubicBezTo>
                      <a:pt x="64961" y="139843"/>
                      <a:pt x="55270" y="140812"/>
                      <a:pt x="46935" y="135579"/>
                    </a:cubicBezTo>
                    <a:lnTo>
                      <a:pt x="9526" y="112513"/>
                    </a:lnTo>
                    <a:cubicBezTo>
                      <a:pt x="1192" y="107474"/>
                      <a:pt x="-2297" y="98364"/>
                      <a:pt x="1579" y="92161"/>
                    </a:cubicBezTo>
                    <a:lnTo>
                      <a:pt x="56626" y="5327"/>
                    </a:lnTo>
                    <a:cubicBezTo>
                      <a:pt x="60503" y="-876"/>
                      <a:pt x="70194" y="-1845"/>
                      <a:pt x="78529" y="3388"/>
                    </a:cubicBezTo>
                    <a:lnTo>
                      <a:pt x="115937" y="2645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31"/>
              <p:cNvSpPr/>
              <p:nvPr/>
            </p:nvSpPr>
            <p:spPr>
              <a:xfrm>
                <a:off x="6988452" y="2465993"/>
                <a:ext cx="107899" cy="119512"/>
              </a:xfrm>
              <a:custGeom>
                <a:avLst/>
                <a:gdLst/>
                <a:ahLst/>
                <a:cxnLst/>
                <a:rect l="l" t="t" r="r" b="b"/>
                <a:pathLst>
                  <a:path w="125464" h="138967" extrusionOk="0">
                    <a:moveTo>
                      <a:pt x="115938" y="26454"/>
                    </a:moveTo>
                    <a:cubicBezTo>
                      <a:pt x="124272" y="31493"/>
                      <a:pt x="127762" y="40603"/>
                      <a:pt x="123885" y="46806"/>
                    </a:cubicBezTo>
                    <a:lnTo>
                      <a:pt x="68838" y="133641"/>
                    </a:lnTo>
                    <a:cubicBezTo>
                      <a:pt x="64961" y="139843"/>
                      <a:pt x="55270" y="140812"/>
                      <a:pt x="46935" y="135579"/>
                    </a:cubicBezTo>
                    <a:lnTo>
                      <a:pt x="9527" y="112513"/>
                    </a:lnTo>
                    <a:cubicBezTo>
                      <a:pt x="1192" y="107474"/>
                      <a:pt x="-2297" y="98364"/>
                      <a:pt x="1580" y="92161"/>
                    </a:cubicBezTo>
                    <a:lnTo>
                      <a:pt x="56627" y="5327"/>
                    </a:lnTo>
                    <a:cubicBezTo>
                      <a:pt x="60503" y="-876"/>
                      <a:pt x="70195" y="-1845"/>
                      <a:pt x="78529" y="3388"/>
                    </a:cubicBezTo>
                    <a:lnTo>
                      <a:pt x="115938" y="2645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p31"/>
              <p:cNvSpPr/>
              <p:nvPr/>
            </p:nvSpPr>
            <p:spPr>
              <a:xfrm>
                <a:off x="7075903" y="2518131"/>
                <a:ext cx="107899" cy="119512"/>
              </a:xfrm>
              <a:custGeom>
                <a:avLst/>
                <a:gdLst/>
                <a:ahLst/>
                <a:cxnLst/>
                <a:rect l="l" t="t" r="r" b="b"/>
                <a:pathLst>
                  <a:path w="125464" h="138967" extrusionOk="0">
                    <a:moveTo>
                      <a:pt x="115938" y="26454"/>
                    </a:moveTo>
                    <a:cubicBezTo>
                      <a:pt x="124272" y="31493"/>
                      <a:pt x="127762" y="40603"/>
                      <a:pt x="123885" y="46806"/>
                    </a:cubicBezTo>
                    <a:lnTo>
                      <a:pt x="68838" y="133640"/>
                    </a:lnTo>
                    <a:cubicBezTo>
                      <a:pt x="64961" y="139843"/>
                      <a:pt x="55270" y="140812"/>
                      <a:pt x="46935" y="135579"/>
                    </a:cubicBezTo>
                    <a:lnTo>
                      <a:pt x="9527" y="112513"/>
                    </a:lnTo>
                    <a:cubicBezTo>
                      <a:pt x="1192" y="107474"/>
                      <a:pt x="-2297" y="98364"/>
                      <a:pt x="1580" y="92161"/>
                    </a:cubicBezTo>
                    <a:lnTo>
                      <a:pt x="56627" y="5327"/>
                    </a:lnTo>
                    <a:cubicBezTo>
                      <a:pt x="60503" y="-876"/>
                      <a:pt x="70195" y="-1845"/>
                      <a:pt x="78529" y="3388"/>
                    </a:cubicBezTo>
                    <a:lnTo>
                      <a:pt x="115938" y="2645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31"/>
              <p:cNvSpPr/>
              <p:nvPr/>
            </p:nvSpPr>
            <p:spPr>
              <a:xfrm>
                <a:off x="7159525" y="2567937"/>
                <a:ext cx="107899" cy="119512"/>
              </a:xfrm>
              <a:custGeom>
                <a:avLst/>
                <a:gdLst/>
                <a:ahLst/>
                <a:cxnLst/>
                <a:rect l="l" t="t" r="r" b="b"/>
                <a:pathLst>
                  <a:path w="125464" h="138967" extrusionOk="0">
                    <a:moveTo>
                      <a:pt x="115938" y="26454"/>
                    </a:moveTo>
                    <a:cubicBezTo>
                      <a:pt x="124273" y="31493"/>
                      <a:pt x="127761" y="40603"/>
                      <a:pt x="123884" y="46806"/>
                    </a:cubicBezTo>
                    <a:lnTo>
                      <a:pt x="68838" y="133641"/>
                    </a:lnTo>
                    <a:cubicBezTo>
                      <a:pt x="64961" y="139843"/>
                      <a:pt x="55270" y="140812"/>
                      <a:pt x="46935" y="135579"/>
                    </a:cubicBezTo>
                    <a:lnTo>
                      <a:pt x="9526" y="112513"/>
                    </a:lnTo>
                    <a:cubicBezTo>
                      <a:pt x="1192" y="107474"/>
                      <a:pt x="-2297" y="98364"/>
                      <a:pt x="1579" y="92161"/>
                    </a:cubicBezTo>
                    <a:lnTo>
                      <a:pt x="56626" y="5327"/>
                    </a:lnTo>
                    <a:cubicBezTo>
                      <a:pt x="60503" y="-876"/>
                      <a:pt x="70194" y="-1845"/>
                      <a:pt x="78529" y="3388"/>
                    </a:cubicBezTo>
                    <a:lnTo>
                      <a:pt x="115938" y="2645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31"/>
              <p:cNvSpPr/>
              <p:nvPr/>
            </p:nvSpPr>
            <p:spPr>
              <a:xfrm>
                <a:off x="7246810" y="2620075"/>
                <a:ext cx="107899" cy="119512"/>
              </a:xfrm>
              <a:custGeom>
                <a:avLst/>
                <a:gdLst/>
                <a:ahLst/>
                <a:cxnLst/>
                <a:rect l="l" t="t" r="r" b="b"/>
                <a:pathLst>
                  <a:path w="125464" h="138967" extrusionOk="0">
                    <a:moveTo>
                      <a:pt x="115938" y="26454"/>
                    </a:moveTo>
                    <a:cubicBezTo>
                      <a:pt x="124272" y="31493"/>
                      <a:pt x="127761" y="40603"/>
                      <a:pt x="123885" y="46806"/>
                    </a:cubicBezTo>
                    <a:lnTo>
                      <a:pt x="68838" y="133641"/>
                    </a:lnTo>
                    <a:cubicBezTo>
                      <a:pt x="64961" y="139843"/>
                      <a:pt x="55270" y="140812"/>
                      <a:pt x="46935" y="135579"/>
                    </a:cubicBezTo>
                    <a:lnTo>
                      <a:pt x="9527" y="112513"/>
                    </a:lnTo>
                    <a:cubicBezTo>
                      <a:pt x="1192" y="107474"/>
                      <a:pt x="-2297" y="98364"/>
                      <a:pt x="1580" y="92161"/>
                    </a:cubicBezTo>
                    <a:lnTo>
                      <a:pt x="56627" y="5327"/>
                    </a:lnTo>
                    <a:cubicBezTo>
                      <a:pt x="60503" y="-876"/>
                      <a:pt x="70194" y="-1845"/>
                      <a:pt x="78529" y="3388"/>
                    </a:cubicBezTo>
                    <a:lnTo>
                      <a:pt x="115938" y="2645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31"/>
              <p:cNvSpPr/>
              <p:nvPr/>
            </p:nvSpPr>
            <p:spPr>
              <a:xfrm>
                <a:off x="5882930" y="2912665"/>
                <a:ext cx="2132862" cy="183068"/>
              </a:xfrm>
              <a:custGeom>
                <a:avLst/>
                <a:gdLst/>
                <a:ahLst/>
                <a:cxnLst/>
                <a:rect l="l" t="t" r="r" b="b"/>
                <a:pathLst>
                  <a:path w="2480072" h="212870" extrusionOk="0">
                    <a:moveTo>
                      <a:pt x="22290" y="25004"/>
                    </a:moveTo>
                    <a:cubicBezTo>
                      <a:pt x="189369" y="25004"/>
                      <a:pt x="707082" y="36052"/>
                      <a:pt x="885210" y="80245"/>
                    </a:cubicBezTo>
                    <a:cubicBezTo>
                      <a:pt x="1063338" y="124437"/>
                      <a:pt x="1620010" y="218250"/>
                      <a:pt x="1792711" y="212629"/>
                    </a:cubicBezTo>
                    <a:cubicBezTo>
                      <a:pt x="1965217" y="207202"/>
                      <a:pt x="2439319" y="167467"/>
                      <a:pt x="2478278" y="117653"/>
                    </a:cubicBezTo>
                    <a:cubicBezTo>
                      <a:pt x="2478278" y="116878"/>
                      <a:pt x="2479054" y="110094"/>
                      <a:pt x="2480023" y="102535"/>
                    </a:cubicBezTo>
                    <a:cubicBezTo>
                      <a:pt x="2480798" y="71910"/>
                      <a:pt x="2472270" y="55241"/>
                      <a:pt x="2472270" y="55241"/>
                    </a:cubicBezTo>
                    <a:cubicBezTo>
                      <a:pt x="2472270" y="55241"/>
                      <a:pt x="2468394" y="91099"/>
                      <a:pt x="2468200" y="92650"/>
                    </a:cubicBezTo>
                    <a:cubicBezTo>
                      <a:pt x="2429628" y="142269"/>
                      <a:pt x="1959790" y="182004"/>
                      <a:pt x="1788834" y="187625"/>
                    </a:cubicBezTo>
                    <a:cubicBezTo>
                      <a:pt x="1617878" y="193052"/>
                      <a:pt x="1066245" y="99434"/>
                      <a:pt x="889668" y="55241"/>
                    </a:cubicBezTo>
                    <a:cubicBezTo>
                      <a:pt x="713091" y="11048"/>
                      <a:pt x="200030" y="0"/>
                      <a:pt x="34695" y="0"/>
                    </a:cubicBezTo>
                    <a:cubicBezTo>
                      <a:pt x="21903" y="0"/>
                      <a:pt x="11048" y="15313"/>
                      <a:pt x="193" y="41092"/>
                    </a:cubicBezTo>
                    <a:cubicBezTo>
                      <a:pt x="193" y="41479"/>
                      <a:pt x="193" y="41867"/>
                      <a:pt x="0" y="42061"/>
                    </a:cubicBezTo>
                    <a:cubicBezTo>
                      <a:pt x="7172" y="31013"/>
                      <a:pt x="14537" y="25004"/>
                      <a:pt x="22677" y="250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7" name="Google Shape;407;p31"/>
            <p:cNvGrpSpPr/>
            <p:nvPr/>
          </p:nvGrpSpPr>
          <p:grpSpPr>
            <a:xfrm rot="-818328">
              <a:off x="6599157" y="3677686"/>
              <a:ext cx="2146097" cy="886276"/>
              <a:chOff x="5870286" y="2320070"/>
              <a:chExt cx="2146101" cy="886278"/>
            </a:xfrm>
          </p:grpSpPr>
          <p:sp>
            <p:nvSpPr>
              <p:cNvPr id="408" name="Google Shape;408;p31"/>
              <p:cNvSpPr/>
              <p:nvPr/>
            </p:nvSpPr>
            <p:spPr>
              <a:xfrm>
                <a:off x="6697438" y="2320070"/>
                <a:ext cx="705996" cy="467088"/>
              </a:xfrm>
              <a:custGeom>
                <a:avLst/>
                <a:gdLst/>
                <a:ahLst/>
                <a:cxnLst/>
                <a:rect l="l" t="t" r="r" b="b"/>
                <a:pathLst>
                  <a:path w="820925" h="543125" extrusionOk="0">
                    <a:moveTo>
                      <a:pt x="8177" y="121626"/>
                    </a:moveTo>
                    <a:cubicBezTo>
                      <a:pt x="-8298" y="72006"/>
                      <a:pt x="-2871" y="-5331"/>
                      <a:pt x="52370" y="290"/>
                    </a:cubicBezTo>
                    <a:cubicBezTo>
                      <a:pt x="107611" y="5717"/>
                      <a:pt x="526860" y="242962"/>
                      <a:pt x="780580" y="485828"/>
                    </a:cubicBezTo>
                    <a:cubicBezTo>
                      <a:pt x="1034300" y="728500"/>
                      <a:pt x="8371" y="121820"/>
                      <a:pt x="8371" y="12182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31"/>
              <p:cNvSpPr/>
              <p:nvPr/>
            </p:nvSpPr>
            <p:spPr>
              <a:xfrm>
                <a:off x="5913348" y="2377901"/>
                <a:ext cx="2096892" cy="713184"/>
              </a:xfrm>
              <a:custGeom>
                <a:avLst/>
                <a:gdLst/>
                <a:ahLst/>
                <a:cxnLst/>
                <a:rect l="l" t="t" r="r" b="b"/>
                <a:pathLst>
                  <a:path w="2438247" h="829284" extrusionOk="0">
                    <a:moveTo>
                      <a:pt x="26807" y="705400"/>
                    </a:moveTo>
                    <a:cubicBezTo>
                      <a:pt x="-39482" y="567395"/>
                      <a:pt x="26807" y="203387"/>
                      <a:pt x="120620" y="65576"/>
                    </a:cubicBezTo>
                    <a:cubicBezTo>
                      <a:pt x="214432" y="-72430"/>
                      <a:pt x="308245" y="49100"/>
                      <a:pt x="346816" y="148340"/>
                    </a:cubicBezTo>
                    <a:cubicBezTo>
                      <a:pt x="385388" y="247580"/>
                      <a:pt x="495676" y="341392"/>
                      <a:pt x="666826" y="203581"/>
                    </a:cubicBezTo>
                    <a:cubicBezTo>
                      <a:pt x="837782" y="65576"/>
                      <a:pt x="926167" y="-55760"/>
                      <a:pt x="1080647" y="27004"/>
                    </a:cubicBezTo>
                    <a:cubicBezTo>
                      <a:pt x="1235128" y="109768"/>
                      <a:pt x="1670852" y="391012"/>
                      <a:pt x="1858477" y="446253"/>
                    </a:cubicBezTo>
                    <a:cubicBezTo>
                      <a:pt x="2046102" y="501494"/>
                      <a:pt x="2432206" y="468349"/>
                      <a:pt x="2437633" y="617209"/>
                    </a:cubicBezTo>
                    <a:cubicBezTo>
                      <a:pt x="2443061" y="766068"/>
                      <a:pt x="2415537" y="815882"/>
                      <a:pt x="2233533" y="826736"/>
                    </a:cubicBezTo>
                    <a:cubicBezTo>
                      <a:pt x="2051529" y="837591"/>
                      <a:pt x="975787" y="810261"/>
                      <a:pt x="975787" y="810261"/>
                    </a:cubicBezTo>
                    <a:lnTo>
                      <a:pt x="27001" y="7054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410;p31"/>
              <p:cNvSpPr/>
              <p:nvPr/>
            </p:nvSpPr>
            <p:spPr>
              <a:xfrm>
                <a:off x="5913255" y="2380721"/>
                <a:ext cx="798931" cy="689169"/>
              </a:xfrm>
              <a:custGeom>
                <a:avLst/>
                <a:gdLst/>
                <a:ahLst/>
                <a:cxnLst/>
                <a:rect l="l" t="t" r="r" b="b"/>
                <a:pathLst>
                  <a:path w="928989" h="801359" extrusionOk="0">
                    <a:moveTo>
                      <a:pt x="911739" y="781589"/>
                    </a:moveTo>
                    <a:cubicBezTo>
                      <a:pt x="855723" y="720146"/>
                      <a:pt x="794086" y="661222"/>
                      <a:pt x="721982" y="618580"/>
                    </a:cubicBezTo>
                    <a:cubicBezTo>
                      <a:pt x="674106" y="590281"/>
                      <a:pt x="617509" y="561789"/>
                      <a:pt x="560717" y="559075"/>
                    </a:cubicBezTo>
                    <a:cubicBezTo>
                      <a:pt x="514974" y="556943"/>
                      <a:pt x="464966" y="563921"/>
                      <a:pt x="420386" y="550547"/>
                    </a:cubicBezTo>
                    <a:cubicBezTo>
                      <a:pt x="378908" y="538142"/>
                      <a:pt x="309904" y="502671"/>
                      <a:pt x="340335" y="447430"/>
                    </a:cubicBezTo>
                    <a:cubicBezTo>
                      <a:pt x="383753" y="368542"/>
                      <a:pt x="469425" y="400718"/>
                      <a:pt x="540947" y="381141"/>
                    </a:cubicBezTo>
                    <a:cubicBezTo>
                      <a:pt x="679146" y="343345"/>
                      <a:pt x="781100" y="206890"/>
                      <a:pt x="825292" y="66947"/>
                    </a:cubicBezTo>
                    <a:cubicBezTo>
                      <a:pt x="778580" y="103386"/>
                      <a:pt x="727991" y="150680"/>
                      <a:pt x="666741" y="199913"/>
                    </a:cubicBezTo>
                    <a:cubicBezTo>
                      <a:pt x="495786" y="337918"/>
                      <a:pt x="385498" y="244105"/>
                      <a:pt x="346732" y="144672"/>
                    </a:cubicBezTo>
                    <a:cubicBezTo>
                      <a:pt x="308160" y="45432"/>
                      <a:pt x="214348" y="-75904"/>
                      <a:pt x="120535" y="61907"/>
                    </a:cubicBezTo>
                    <a:cubicBezTo>
                      <a:pt x="26723" y="199913"/>
                      <a:pt x="-39373" y="563921"/>
                      <a:pt x="26723" y="701732"/>
                    </a:cubicBezTo>
                    <a:lnTo>
                      <a:pt x="928990" y="801359"/>
                    </a:lnTo>
                    <a:cubicBezTo>
                      <a:pt x="923175" y="794769"/>
                      <a:pt x="917360" y="787791"/>
                      <a:pt x="911351" y="78139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411;p31"/>
              <p:cNvSpPr/>
              <p:nvPr/>
            </p:nvSpPr>
            <p:spPr>
              <a:xfrm>
                <a:off x="5916730" y="2381054"/>
                <a:ext cx="445400" cy="395624"/>
              </a:xfrm>
              <a:custGeom>
                <a:avLst/>
                <a:gdLst/>
                <a:ahLst/>
                <a:cxnLst/>
                <a:rect l="l" t="t" r="r" b="b"/>
                <a:pathLst>
                  <a:path w="517907" h="460028" extrusionOk="0">
                    <a:moveTo>
                      <a:pt x="149635" y="308068"/>
                    </a:moveTo>
                    <a:cubicBezTo>
                      <a:pt x="222708" y="274536"/>
                      <a:pt x="291517" y="311363"/>
                      <a:pt x="366916" y="312139"/>
                    </a:cubicBezTo>
                    <a:cubicBezTo>
                      <a:pt x="418668" y="312720"/>
                      <a:pt x="474296" y="297795"/>
                      <a:pt x="517907" y="268333"/>
                    </a:cubicBezTo>
                    <a:cubicBezTo>
                      <a:pt x="428553" y="277250"/>
                      <a:pt x="369048" y="212317"/>
                      <a:pt x="342881" y="144672"/>
                    </a:cubicBezTo>
                    <a:cubicBezTo>
                      <a:pt x="304309" y="45432"/>
                      <a:pt x="210497" y="-75904"/>
                      <a:pt x="116685" y="61907"/>
                    </a:cubicBezTo>
                    <a:cubicBezTo>
                      <a:pt x="59893" y="145253"/>
                      <a:pt x="13374" y="311363"/>
                      <a:pt x="0" y="460029"/>
                    </a:cubicBezTo>
                    <a:cubicBezTo>
                      <a:pt x="36440" y="398973"/>
                      <a:pt x="87029" y="336561"/>
                      <a:pt x="149441" y="30806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412;p31"/>
              <p:cNvSpPr/>
              <p:nvPr/>
            </p:nvSpPr>
            <p:spPr>
              <a:xfrm>
                <a:off x="6799247" y="2774237"/>
                <a:ext cx="1210376" cy="316615"/>
              </a:xfrm>
              <a:custGeom>
                <a:avLst/>
                <a:gdLst/>
                <a:ahLst/>
                <a:cxnLst/>
                <a:rect l="l" t="t" r="r" b="b"/>
                <a:pathLst>
                  <a:path w="1407414" h="368157" extrusionOk="0">
                    <a:moveTo>
                      <a:pt x="1406800" y="155837"/>
                    </a:moveTo>
                    <a:cubicBezTo>
                      <a:pt x="1401954" y="23066"/>
                      <a:pt x="1094157" y="34889"/>
                      <a:pt x="894708" y="0"/>
                    </a:cubicBezTo>
                    <a:cubicBezTo>
                      <a:pt x="858850" y="56210"/>
                      <a:pt x="812913" y="98270"/>
                      <a:pt x="732668" y="99433"/>
                    </a:cubicBezTo>
                    <a:cubicBezTo>
                      <a:pt x="588267" y="101565"/>
                      <a:pt x="439989" y="55822"/>
                      <a:pt x="298301" y="106217"/>
                    </a:cubicBezTo>
                    <a:cubicBezTo>
                      <a:pt x="168824" y="152154"/>
                      <a:pt x="78306" y="244998"/>
                      <a:pt x="0" y="350440"/>
                    </a:cubicBezTo>
                    <a:cubicBezTo>
                      <a:pt x="221545" y="355867"/>
                      <a:pt x="1045506" y="375056"/>
                      <a:pt x="1202700" y="365559"/>
                    </a:cubicBezTo>
                    <a:cubicBezTo>
                      <a:pt x="1384704" y="354510"/>
                      <a:pt x="1412228" y="304891"/>
                      <a:pt x="1406800" y="15603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413;p31"/>
              <p:cNvSpPr/>
              <p:nvPr/>
            </p:nvSpPr>
            <p:spPr>
              <a:xfrm>
                <a:off x="6841224" y="2902834"/>
                <a:ext cx="1168370" cy="187937"/>
              </a:xfrm>
              <a:custGeom>
                <a:avLst/>
                <a:gdLst/>
                <a:ahLst/>
                <a:cxnLst/>
                <a:rect l="l" t="t" r="r" b="b"/>
                <a:pathLst>
                  <a:path w="1358570" h="218531" extrusionOk="0">
                    <a:moveTo>
                      <a:pt x="1357181" y="0"/>
                    </a:moveTo>
                    <a:cubicBezTo>
                      <a:pt x="1335860" y="11823"/>
                      <a:pt x="1313763" y="22484"/>
                      <a:pt x="1291279" y="30819"/>
                    </a:cubicBezTo>
                    <a:cubicBezTo>
                      <a:pt x="1142807" y="85865"/>
                      <a:pt x="972627" y="93037"/>
                      <a:pt x="816014" y="83927"/>
                    </a:cubicBezTo>
                    <a:cubicBezTo>
                      <a:pt x="630715" y="73073"/>
                      <a:pt x="430685" y="34307"/>
                      <a:pt x="247906" y="83152"/>
                    </a:cubicBezTo>
                    <a:cubicBezTo>
                      <a:pt x="160102" y="106605"/>
                      <a:pt x="75399" y="147890"/>
                      <a:pt x="0" y="201968"/>
                    </a:cubicBezTo>
                    <a:cubicBezTo>
                      <a:pt x="274072" y="208558"/>
                      <a:pt x="1006547" y="224840"/>
                      <a:pt x="1153855" y="215924"/>
                    </a:cubicBezTo>
                    <a:cubicBezTo>
                      <a:pt x="1335860" y="204876"/>
                      <a:pt x="1363383" y="155256"/>
                      <a:pt x="1357956" y="6396"/>
                    </a:cubicBezTo>
                    <a:cubicBezTo>
                      <a:pt x="1357956" y="4264"/>
                      <a:pt x="1357568" y="2326"/>
                      <a:pt x="1357181" y="19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414;p31"/>
              <p:cNvSpPr/>
              <p:nvPr/>
            </p:nvSpPr>
            <p:spPr>
              <a:xfrm>
                <a:off x="6022839" y="2372915"/>
                <a:ext cx="1117500" cy="271534"/>
              </a:xfrm>
              <a:custGeom>
                <a:avLst/>
                <a:gdLst/>
                <a:ahLst/>
                <a:cxnLst/>
                <a:rect l="l" t="t" r="r" b="b"/>
                <a:pathLst>
                  <a:path w="1299419" h="315737" extrusionOk="0">
                    <a:moveTo>
                      <a:pt x="204875" y="192521"/>
                    </a:moveTo>
                    <a:cubicBezTo>
                      <a:pt x="243447" y="291760"/>
                      <a:pt x="368272" y="383634"/>
                      <a:pt x="539422" y="245823"/>
                    </a:cubicBezTo>
                    <a:cubicBezTo>
                      <a:pt x="710378" y="107818"/>
                      <a:pt x="798763" y="-13518"/>
                      <a:pt x="953244" y="69246"/>
                    </a:cubicBezTo>
                    <a:cubicBezTo>
                      <a:pt x="1025153" y="107818"/>
                      <a:pt x="1158507" y="171781"/>
                      <a:pt x="1299419" y="234775"/>
                    </a:cubicBezTo>
                    <a:cubicBezTo>
                      <a:pt x="1158701" y="152786"/>
                      <a:pt x="1022828" y="64788"/>
                      <a:pt x="950724" y="26216"/>
                    </a:cubicBezTo>
                    <a:cubicBezTo>
                      <a:pt x="796243" y="-56548"/>
                      <a:pt x="710571" y="70991"/>
                      <a:pt x="539616" y="208996"/>
                    </a:cubicBezTo>
                    <a:cubicBezTo>
                      <a:pt x="368660" y="347001"/>
                      <a:pt x="258372" y="253189"/>
                      <a:pt x="219606" y="153755"/>
                    </a:cubicBezTo>
                    <a:cubicBezTo>
                      <a:pt x="181810" y="56841"/>
                      <a:pt x="91487" y="-61006"/>
                      <a:pt x="0" y="61881"/>
                    </a:cubicBezTo>
                    <a:cubicBezTo>
                      <a:pt x="84896" y="-13518"/>
                      <a:pt x="170568" y="103554"/>
                      <a:pt x="205069" y="19232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415;p31"/>
              <p:cNvSpPr/>
              <p:nvPr/>
            </p:nvSpPr>
            <p:spPr>
              <a:xfrm>
                <a:off x="5870286" y="2914494"/>
                <a:ext cx="2145778" cy="291854"/>
              </a:xfrm>
              <a:custGeom>
                <a:avLst/>
                <a:gdLst/>
                <a:ahLst/>
                <a:cxnLst/>
                <a:rect l="l" t="t" r="r" b="b"/>
                <a:pathLst>
                  <a:path w="2495091" h="339365" extrusionOk="0">
                    <a:moveTo>
                      <a:pt x="2487160" y="55241"/>
                    </a:moveTo>
                    <a:cubicBezTo>
                      <a:pt x="2487160" y="55241"/>
                      <a:pt x="2483284" y="91099"/>
                      <a:pt x="2483090" y="92650"/>
                    </a:cubicBezTo>
                    <a:cubicBezTo>
                      <a:pt x="2444519" y="142269"/>
                      <a:pt x="1974681" y="182004"/>
                      <a:pt x="1803725" y="187625"/>
                    </a:cubicBezTo>
                    <a:cubicBezTo>
                      <a:pt x="1632769" y="193052"/>
                      <a:pt x="1081136" y="99433"/>
                      <a:pt x="904559" y="55241"/>
                    </a:cubicBezTo>
                    <a:cubicBezTo>
                      <a:pt x="727982" y="11048"/>
                      <a:pt x="214921" y="0"/>
                      <a:pt x="49586" y="0"/>
                    </a:cubicBezTo>
                    <a:cubicBezTo>
                      <a:pt x="36793" y="0"/>
                      <a:pt x="25939" y="15312"/>
                      <a:pt x="15085" y="41091"/>
                    </a:cubicBezTo>
                    <a:cubicBezTo>
                      <a:pt x="-37249" y="295393"/>
                      <a:pt x="38150" y="352960"/>
                      <a:pt x="375022" y="336872"/>
                    </a:cubicBezTo>
                    <a:lnTo>
                      <a:pt x="1993288" y="336872"/>
                    </a:lnTo>
                    <a:cubicBezTo>
                      <a:pt x="2335588" y="339198"/>
                      <a:pt x="2420678" y="270002"/>
                      <a:pt x="2443549" y="237439"/>
                    </a:cubicBezTo>
                    <a:cubicBezTo>
                      <a:pt x="2522631" y="124244"/>
                      <a:pt x="2487160" y="55435"/>
                      <a:pt x="2487160" y="5543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416;p31"/>
              <p:cNvSpPr/>
              <p:nvPr/>
            </p:nvSpPr>
            <p:spPr>
              <a:xfrm>
                <a:off x="5870433" y="2961968"/>
                <a:ext cx="2145954" cy="244169"/>
              </a:xfrm>
              <a:custGeom>
                <a:avLst/>
                <a:gdLst/>
                <a:ahLst/>
                <a:cxnLst/>
                <a:rect l="l" t="t" r="r" b="b"/>
                <a:pathLst>
                  <a:path w="2495295" h="283918" extrusionOk="0">
                    <a:moveTo>
                      <a:pt x="2443378" y="160102"/>
                    </a:moveTo>
                    <a:cubicBezTo>
                      <a:pt x="2419925" y="192471"/>
                      <a:pt x="2335416" y="261861"/>
                      <a:pt x="1993117" y="259535"/>
                    </a:cubicBezTo>
                    <a:lnTo>
                      <a:pt x="374850" y="259535"/>
                    </a:lnTo>
                    <a:cubicBezTo>
                      <a:pt x="107369" y="272328"/>
                      <a:pt x="4834" y="238602"/>
                      <a:pt x="182" y="96720"/>
                    </a:cubicBezTo>
                    <a:cubicBezTo>
                      <a:pt x="-4858" y="257016"/>
                      <a:pt x="94188" y="294812"/>
                      <a:pt x="374850" y="281438"/>
                    </a:cubicBezTo>
                    <a:lnTo>
                      <a:pt x="1993117" y="281438"/>
                    </a:lnTo>
                    <a:cubicBezTo>
                      <a:pt x="2335416" y="283764"/>
                      <a:pt x="2419925" y="214179"/>
                      <a:pt x="2443378" y="182004"/>
                    </a:cubicBezTo>
                    <a:cubicBezTo>
                      <a:pt x="2491834" y="115328"/>
                      <a:pt x="2506372" y="38184"/>
                      <a:pt x="2486989" y="0"/>
                    </a:cubicBezTo>
                    <a:cubicBezTo>
                      <a:pt x="2501138" y="53497"/>
                      <a:pt x="2483888" y="104473"/>
                      <a:pt x="2443378" y="16010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417;p31"/>
              <p:cNvSpPr/>
              <p:nvPr/>
            </p:nvSpPr>
            <p:spPr>
              <a:xfrm>
                <a:off x="6002850" y="3011274"/>
                <a:ext cx="471571" cy="79344"/>
              </a:xfrm>
              <a:custGeom>
                <a:avLst/>
                <a:gdLst/>
                <a:ahLst/>
                <a:cxnLst/>
                <a:rect l="l" t="t" r="r" b="b"/>
                <a:pathLst>
                  <a:path w="548338" h="92261" extrusionOk="0">
                    <a:moveTo>
                      <a:pt x="548338" y="46131"/>
                    </a:moveTo>
                    <a:cubicBezTo>
                      <a:pt x="548338" y="71522"/>
                      <a:pt x="527793" y="92262"/>
                      <a:pt x="502207" y="92262"/>
                    </a:cubicBezTo>
                    <a:lnTo>
                      <a:pt x="46131" y="92262"/>
                    </a:lnTo>
                    <a:cubicBezTo>
                      <a:pt x="20740" y="92262"/>
                      <a:pt x="0" y="71716"/>
                      <a:pt x="0" y="46131"/>
                    </a:cubicBezTo>
                    <a:lnTo>
                      <a:pt x="0" y="46131"/>
                    </a:lnTo>
                    <a:cubicBezTo>
                      <a:pt x="0" y="20739"/>
                      <a:pt x="20546" y="0"/>
                      <a:pt x="46131" y="0"/>
                    </a:cubicBezTo>
                    <a:lnTo>
                      <a:pt x="502207" y="0"/>
                    </a:lnTo>
                    <a:cubicBezTo>
                      <a:pt x="527599" y="0"/>
                      <a:pt x="548338" y="20546"/>
                      <a:pt x="548338" y="46131"/>
                    </a:cubicBezTo>
                    <a:lnTo>
                      <a:pt x="548338" y="4613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418;p31"/>
              <p:cNvSpPr/>
              <p:nvPr/>
            </p:nvSpPr>
            <p:spPr>
              <a:xfrm>
                <a:off x="6809126" y="2436059"/>
                <a:ext cx="75743" cy="56903"/>
              </a:xfrm>
              <a:custGeom>
                <a:avLst/>
                <a:gdLst/>
                <a:ahLst/>
                <a:cxnLst/>
                <a:rect l="l" t="t" r="r" b="b"/>
                <a:pathLst>
                  <a:path w="88073" h="66166" extrusionOk="0">
                    <a:moveTo>
                      <a:pt x="76503" y="31823"/>
                    </a:moveTo>
                    <a:cubicBezTo>
                      <a:pt x="86582" y="38026"/>
                      <a:pt x="90846" y="49074"/>
                      <a:pt x="86194" y="56633"/>
                    </a:cubicBezTo>
                    <a:lnTo>
                      <a:pt x="83481" y="59734"/>
                    </a:lnTo>
                    <a:cubicBezTo>
                      <a:pt x="78829" y="67294"/>
                      <a:pt x="67005" y="68263"/>
                      <a:pt x="56926" y="62254"/>
                    </a:cubicBezTo>
                    <a:lnTo>
                      <a:pt x="11571" y="34343"/>
                    </a:lnTo>
                    <a:cubicBezTo>
                      <a:pt x="1492" y="28140"/>
                      <a:pt x="-2772" y="17092"/>
                      <a:pt x="1879" y="9533"/>
                    </a:cubicBezTo>
                    <a:lnTo>
                      <a:pt x="4593" y="6432"/>
                    </a:lnTo>
                    <a:cubicBezTo>
                      <a:pt x="9245" y="-1127"/>
                      <a:pt x="21068" y="-2097"/>
                      <a:pt x="31148" y="3912"/>
                    </a:cubicBezTo>
                    <a:lnTo>
                      <a:pt x="76503" y="31823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419;p31"/>
              <p:cNvSpPr/>
              <p:nvPr/>
            </p:nvSpPr>
            <p:spPr>
              <a:xfrm>
                <a:off x="6895245" y="2485865"/>
                <a:ext cx="75743" cy="56903"/>
              </a:xfrm>
              <a:custGeom>
                <a:avLst/>
                <a:gdLst/>
                <a:ahLst/>
                <a:cxnLst/>
                <a:rect l="l" t="t" r="r" b="b"/>
                <a:pathLst>
                  <a:path w="88073" h="66166" extrusionOk="0">
                    <a:moveTo>
                      <a:pt x="76503" y="31823"/>
                    </a:moveTo>
                    <a:cubicBezTo>
                      <a:pt x="86582" y="38026"/>
                      <a:pt x="90846" y="49074"/>
                      <a:pt x="86194" y="56633"/>
                    </a:cubicBezTo>
                    <a:lnTo>
                      <a:pt x="83481" y="59734"/>
                    </a:lnTo>
                    <a:cubicBezTo>
                      <a:pt x="78829" y="67294"/>
                      <a:pt x="67005" y="68263"/>
                      <a:pt x="56927" y="62254"/>
                    </a:cubicBezTo>
                    <a:lnTo>
                      <a:pt x="11571" y="34343"/>
                    </a:lnTo>
                    <a:cubicBezTo>
                      <a:pt x="1492" y="28141"/>
                      <a:pt x="-2773" y="17092"/>
                      <a:pt x="1880" y="9533"/>
                    </a:cubicBezTo>
                    <a:lnTo>
                      <a:pt x="4593" y="6432"/>
                    </a:lnTo>
                    <a:cubicBezTo>
                      <a:pt x="9245" y="-1128"/>
                      <a:pt x="21068" y="-2096"/>
                      <a:pt x="31147" y="3912"/>
                    </a:cubicBezTo>
                    <a:lnTo>
                      <a:pt x="76503" y="31823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420;p31"/>
              <p:cNvSpPr/>
              <p:nvPr/>
            </p:nvSpPr>
            <p:spPr>
              <a:xfrm>
                <a:off x="6982364" y="2536837"/>
                <a:ext cx="75743" cy="56903"/>
              </a:xfrm>
              <a:custGeom>
                <a:avLst/>
                <a:gdLst/>
                <a:ahLst/>
                <a:cxnLst/>
                <a:rect l="l" t="t" r="r" b="b"/>
                <a:pathLst>
                  <a:path w="88073" h="66166" extrusionOk="0">
                    <a:moveTo>
                      <a:pt x="76503" y="31823"/>
                    </a:moveTo>
                    <a:cubicBezTo>
                      <a:pt x="86582" y="38026"/>
                      <a:pt x="90846" y="49074"/>
                      <a:pt x="86194" y="56633"/>
                    </a:cubicBezTo>
                    <a:lnTo>
                      <a:pt x="83481" y="59734"/>
                    </a:lnTo>
                    <a:cubicBezTo>
                      <a:pt x="78829" y="67294"/>
                      <a:pt x="67006" y="68263"/>
                      <a:pt x="56926" y="62254"/>
                    </a:cubicBezTo>
                    <a:lnTo>
                      <a:pt x="11571" y="34343"/>
                    </a:lnTo>
                    <a:cubicBezTo>
                      <a:pt x="1492" y="28140"/>
                      <a:pt x="-2772" y="17092"/>
                      <a:pt x="1879" y="9533"/>
                    </a:cubicBezTo>
                    <a:lnTo>
                      <a:pt x="4593" y="6432"/>
                    </a:lnTo>
                    <a:cubicBezTo>
                      <a:pt x="9245" y="-1127"/>
                      <a:pt x="21068" y="-2097"/>
                      <a:pt x="31148" y="3912"/>
                    </a:cubicBezTo>
                    <a:lnTo>
                      <a:pt x="76503" y="31823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421;p31"/>
              <p:cNvSpPr/>
              <p:nvPr/>
            </p:nvSpPr>
            <p:spPr>
              <a:xfrm>
                <a:off x="7068150" y="2589141"/>
                <a:ext cx="75743" cy="56903"/>
              </a:xfrm>
              <a:custGeom>
                <a:avLst/>
                <a:gdLst/>
                <a:ahLst/>
                <a:cxnLst/>
                <a:rect l="l" t="t" r="r" b="b"/>
                <a:pathLst>
                  <a:path w="88073" h="66166" extrusionOk="0">
                    <a:moveTo>
                      <a:pt x="76503" y="31823"/>
                    </a:moveTo>
                    <a:cubicBezTo>
                      <a:pt x="86582" y="38026"/>
                      <a:pt x="90846" y="49074"/>
                      <a:pt x="86194" y="56633"/>
                    </a:cubicBezTo>
                    <a:lnTo>
                      <a:pt x="83481" y="59734"/>
                    </a:lnTo>
                    <a:cubicBezTo>
                      <a:pt x="78829" y="67294"/>
                      <a:pt x="67006" y="68263"/>
                      <a:pt x="56926" y="62254"/>
                    </a:cubicBezTo>
                    <a:lnTo>
                      <a:pt x="11571" y="34343"/>
                    </a:lnTo>
                    <a:cubicBezTo>
                      <a:pt x="1492" y="28140"/>
                      <a:pt x="-2772" y="17092"/>
                      <a:pt x="1879" y="9533"/>
                    </a:cubicBezTo>
                    <a:lnTo>
                      <a:pt x="4593" y="6432"/>
                    </a:lnTo>
                    <a:cubicBezTo>
                      <a:pt x="9245" y="-1127"/>
                      <a:pt x="21069" y="-2097"/>
                      <a:pt x="31148" y="3912"/>
                    </a:cubicBezTo>
                    <a:lnTo>
                      <a:pt x="76503" y="31823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422;p31"/>
              <p:cNvSpPr/>
              <p:nvPr/>
            </p:nvSpPr>
            <p:spPr>
              <a:xfrm>
                <a:off x="7151104" y="2637115"/>
                <a:ext cx="75743" cy="56903"/>
              </a:xfrm>
              <a:custGeom>
                <a:avLst/>
                <a:gdLst/>
                <a:ahLst/>
                <a:cxnLst/>
                <a:rect l="l" t="t" r="r" b="b"/>
                <a:pathLst>
                  <a:path w="88073" h="66166" extrusionOk="0">
                    <a:moveTo>
                      <a:pt x="76503" y="31823"/>
                    </a:moveTo>
                    <a:cubicBezTo>
                      <a:pt x="86582" y="38026"/>
                      <a:pt x="90846" y="49074"/>
                      <a:pt x="86194" y="56633"/>
                    </a:cubicBezTo>
                    <a:lnTo>
                      <a:pt x="83481" y="59734"/>
                    </a:lnTo>
                    <a:cubicBezTo>
                      <a:pt x="78829" y="67294"/>
                      <a:pt x="67005" y="68263"/>
                      <a:pt x="56926" y="62254"/>
                    </a:cubicBezTo>
                    <a:lnTo>
                      <a:pt x="11571" y="34343"/>
                    </a:lnTo>
                    <a:cubicBezTo>
                      <a:pt x="1492" y="28141"/>
                      <a:pt x="-2772" y="17092"/>
                      <a:pt x="1879" y="9533"/>
                    </a:cubicBezTo>
                    <a:lnTo>
                      <a:pt x="4593" y="6432"/>
                    </a:lnTo>
                    <a:cubicBezTo>
                      <a:pt x="9245" y="-1127"/>
                      <a:pt x="21068" y="-2097"/>
                      <a:pt x="31148" y="3912"/>
                    </a:cubicBezTo>
                    <a:lnTo>
                      <a:pt x="76503" y="31823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31"/>
              <p:cNvSpPr/>
              <p:nvPr/>
            </p:nvSpPr>
            <p:spPr>
              <a:xfrm>
                <a:off x="7238224" y="2689420"/>
                <a:ext cx="75743" cy="56903"/>
              </a:xfrm>
              <a:custGeom>
                <a:avLst/>
                <a:gdLst/>
                <a:ahLst/>
                <a:cxnLst/>
                <a:rect l="l" t="t" r="r" b="b"/>
                <a:pathLst>
                  <a:path w="88073" h="66166" extrusionOk="0">
                    <a:moveTo>
                      <a:pt x="76503" y="31823"/>
                    </a:moveTo>
                    <a:cubicBezTo>
                      <a:pt x="86582" y="38026"/>
                      <a:pt x="90846" y="49074"/>
                      <a:pt x="86194" y="56633"/>
                    </a:cubicBezTo>
                    <a:lnTo>
                      <a:pt x="83481" y="59734"/>
                    </a:lnTo>
                    <a:cubicBezTo>
                      <a:pt x="78829" y="67294"/>
                      <a:pt x="67005" y="68263"/>
                      <a:pt x="56927" y="62254"/>
                    </a:cubicBezTo>
                    <a:lnTo>
                      <a:pt x="11571" y="34343"/>
                    </a:lnTo>
                    <a:cubicBezTo>
                      <a:pt x="1492" y="28141"/>
                      <a:pt x="-2773" y="17092"/>
                      <a:pt x="1880" y="9533"/>
                    </a:cubicBezTo>
                    <a:lnTo>
                      <a:pt x="4593" y="6432"/>
                    </a:lnTo>
                    <a:cubicBezTo>
                      <a:pt x="9245" y="-1127"/>
                      <a:pt x="21068" y="-2097"/>
                      <a:pt x="31147" y="3912"/>
                    </a:cubicBezTo>
                    <a:lnTo>
                      <a:pt x="76503" y="31823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31"/>
              <p:cNvSpPr/>
              <p:nvPr/>
            </p:nvSpPr>
            <p:spPr>
              <a:xfrm>
                <a:off x="6817545" y="2364048"/>
                <a:ext cx="107899" cy="119512"/>
              </a:xfrm>
              <a:custGeom>
                <a:avLst/>
                <a:gdLst/>
                <a:ahLst/>
                <a:cxnLst/>
                <a:rect l="l" t="t" r="r" b="b"/>
                <a:pathLst>
                  <a:path w="125464" h="138967" extrusionOk="0">
                    <a:moveTo>
                      <a:pt x="115937" y="26454"/>
                    </a:moveTo>
                    <a:cubicBezTo>
                      <a:pt x="124273" y="31493"/>
                      <a:pt x="127761" y="40603"/>
                      <a:pt x="123884" y="46806"/>
                    </a:cubicBezTo>
                    <a:lnTo>
                      <a:pt x="68838" y="133640"/>
                    </a:lnTo>
                    <a:cubicBezTo>
                      <a:pt x="64961" y="139843"/>
                      <a:pt x="55270" y="140812"/>
                      <a:pt x="46935" y="135579"/>
                    </a:cubicBezTo>
                    <a:lnTo>
                      <a:pt x="9526" y="112513"/>
                    </a:lnTo>
                    <a:cubicBezTo>
                      <a:pt x="1192" y="107474"/>
                      <a:pt x="-2297" y="98364"/>
                      <a:pt x="1579" y="92161"/>
                    </a:cubicBezTo>
                    <a:lnTo>
                      <a:pt x="56626" y="5327"/>
                    </a:lnTo>
                    <a:cubicBezTo>
                      <a:pt x="60503" y="-876"/>
                      <a:pt x="70194" y="-1845"/>
                      <a:pt x="78529" y="3388"/>
                    </a:cubicBezTo>
                    <a:lnTo>
                      <a:pt x="115937" y="26454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31"/>
              <p:cNvSpPr/>
              <p:nvPr/>
            </p:nvSpPr>
            <p:spPr>
              <a:xfrm>
                <a:off x="6904997" y="2416186"/>
                <a:ext cx="107899" cy="119512"/>
              </a:xfrm>
              <a:custGeom>
                <a:avLst/>
                <a:gdLst/>
                <a:ahLst/>
                <a:cxnLst/>
                <a:rect l="l" t="t" r="r" b="b"/>
                <a:pathLst>
                  <a:path w="125464" h="138967" extrusionOk="0">
                    <a:moveTo>
                      <a:pt x="115937" y="26454"/>
                    </a:moveTo>
                    <a:cubicBezTo>
                      <a:pt x="124273" y="31493"/>
                      <a:pt x="127761" y="40603"/>
                      <a:pt x="123884" y="46806"/>
                    </a:cubicBezTo>
                    <a:lnTo>
                      <a:pt x="68838" y="133641"/>
                    </a:lnTo>
                    <a:cubicBezTo>
                      <a:pt x="64961" y="139843"/>
                      <a:pt x="55270" y="140812"/>
                      <a:pt x="46935" y="135579"/>
                    </a:cubicBezTo>
                    <a:lnTo>
                      <a:pt x="9526" y="112513"/>
                    </a:lnTo>
                    <a:cubicBezTo>
                      <a:pt x="1192" y="107474"/>
                      <a:pt x="-2297" y="98364"/>
                      <a:pt x="1579" y="92161"/>
                    </a:cubicBezTo>
                    <a:lnTo>
                      <a:pt x="56626" y="5327"/>
                    </a:lnTo>
                    <a:cubicBezTo>
                      <a:pt x="60503" y="-876"/>
                      <a:pt x="70194" y="-1845"/>
                      <a:pt x="78529" y="3388"/>
                    </a:cubicBezTo>
                    <a:lnTo>
                      <a:pt x="115937" y="26454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31"/>
              <p:cNvSpPr/>
              <p:nvPr/>
            </p:nvSpPr>
            <p:spPr>
              <a:xfrm>
                <a:off x="6988452" y="2465993"/>
                <a:ext cx="107899" cy="119512"/>
              </a:xfrm>
              <a:custGeom>
                <a:avLst/>
                <a:gdLst/>
                <a:ahLst/>
                <a:cxnLst/>
                <a:rect l="l" t="t" r="r" b="b"/>
                <a:pathLst>
                  <a:path w="125464" h="138967" extrusionOk="0">
                    <a:moveTo>
                      <a:pt x="115938" y="26454"/>
                    </a:moveTo>
                    <a:cubicBezTo>
                      <a:pt x="124272" y="31493"/>
                      <a:pt x="127762" y="40603"/>
                      <a:pt x="123885" y="46806"/>
                    </a:cubicBezTo>
                    <a:lnTo>
                      <a:pt x="68838" y="133641"/>
                    </a:lnTo>
                    <a:cubicBezTo>
                      <a:pt x="64961" y="139843"/>
                      <a:pt x="55270" y="140812"/>
                      <a:pt x="46935" y="135579"/>
                    </a:cubicBezTo>
                    <a:lnTo>
                      <a:pt x="9527" y="112513"/>
                    </a:lnTo>
                    <a:cubicBezTo>
                      <a:pt x="1192" y="107474"/>
                      <a:pt x="-2297" y="98364"/>
                      <a:pt x="1580" y="92161"/>
                    </a:cubicBezTo>
                    <a:lnTo>
                      <a:pt x="56627" y="5327"/>
                    </a:lnTo>
                    <a:cubicBezTo>
                      <a:pt x="60503" y="-876"/>
                      <a:pt x="70195" y="-1845"/>
                      <a:pt x="78529" y="3388"/>
                    </a:cubicBezTo>
                    <a:lnTo>
                      <a:pt x="115938" y="26454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31"/>
              <p:cNvSpPr/>
              <p:nvPr/>
            </p:nvSpPr>
            <p:spPr>
              <a:xfrm>
                <a:off x="7075903" y="2518131"/>
                <a:ext cx="107899" cy="119512"/>
              </a:xfrm>
              <a:custGeom>
                <a:avLst/>
                <a:gdLst/>
                <a:ahLst/>
                <a:cxnLst/>
                <a:rect l="l" t="t" r="r" b="b"/>
                <a:pathLst>
                  <a:path w="125464" h="138967" extrusionOk="0">
                    <a:moveTo>
                      <a:pt x="115938" y="26454"/>
                    </a:moveTo>
                    <a:cubicBezTo>
                      <a:pt x="124272" y="31493"/>
                      <a:pt x="127762" y="40603"/>
                      <a:pt x="123885" y="46806"/>
                    </a:cubicBezTo>
                    <a:lnTo>
                      <a:pt x="68838" y="133640"/>
                    </a:lnTo>
                    <a:cubicBezTo>
                      <a:pt x="64961" y="139843"/>
                      <a:pt x="55270" y="140812"/>
                      <a:pt x="46935" y="135579"/>
                    </a:cubicBezTo>
                    <a:lnTo>
                      <a:pt x="9527" y="112513"/>
                    </a:lnTo>
                    <a:cubicBezTo>
                      <a:pt x="1192" y="107474"/>
                      <a:pt x="-2297" y="98364"/>
                      <a:pt x="1580" y="92161"/>
                    </a:cubicBezTo>
                    <a:lnTo>
                      <a:pt x="56627" y="5327"/>
                    </a:lnTo>
                    <a:cubicBezTo>
                      <a:pt x="60503" y="-876"/>
                      <a:pt x="70195" y="-1845"/>
                      <a:pt x="78529" y="3388"/>
                    </a:cubicBezTo>
                    <a:lnTo>
                      <a:pt x="115938" y="26454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31"/>
              <p:cNvSpPr/>
              <p:nvPr/>
            </p:nvSpPr>
            <p:spPr>
              <a:xfrm>
                <a:off x="7159525" y="2567937"/>
                <a:ext cx="107899" cy="119512"/>
              </a:xfrm>
              <a:custGeom>
                <a:avLst/>
                <a:gdLst/>
                <a:ahLst/>
                <a:cxnLst/>
                <a:rect l="l" t="t" r="r" b="b"/>
                <a:pathLst>
                  <a:path w="125464" h="138967" extrusionOk="0">
                    <a:moveTo>
                      <a:pt x="115938" y="26454"/>
                    </a:moveTo>
                    <a:cubicBezTo>
                      <a:pt x="124273" y="31493"/>
                      <a:pt x="127761" y="40603"/>
                      <a:pt x="123884" y="46806"/>
                    </a:cubicBezTo>
                    <a:lnTo>
                      <a:pt x="68838" y="133641"/>
                    </a:lnTo>
                    <a:cubicBezTo>
                      <a:pt x="64961" y="139843"/>
                      <a:pt x="55270" y="140812"/>
                      <a:pt x="46935" y="135579"/>
                    </a:cubicBezTo>
                    <a:lnTo>
                      <a:pt x="9526" y="112513"/>
                    </a:lnTo>
                    <a:cubicBezTo>
                      <a:pt x="1192" y="107474"/>
                      <a:pt x="-2297" y="98364"/>
                      <a:pt x="1579" y="92161"/>
                    </a:cubicBezTo>
                    <a:lnTo>
                      <a:pt x="56626" y="5327"/>
                    </a:lnTo>
                    <a:cubicBezTo>
                      <a:pt x="60503" y="-876"/>
                      <a:pt x="70194" y="-1845"/>
                      <a:pt x="78529" y="3388"/>
                    </a:cubicBezTo>
                    <a:lnTo>
                      <a:pt x="115938" y="26454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429;p31"/>
              <p:cNvSpPr/>
              <p:nvPr/>
            </p:nvSpPr>
            <p:spPr>
              <a:xfrm>
                <a:off x="7246810" y="2620075"/>
                <a:ext cx="107899" cy="119512"/>
              </a:xfrm>
              <a:custGeom>
                <a:avLst/>
                <a:gdLst/>
                <a:ahLst/>
                <a:cxnLst/>
                <a:rect l="l" t="t" r="r" b="b"/>
                <a:pathLst>
                  <a:path w="125464" h="138967" extrusionOk="0">
                    <a:moveTo>
                      <a:pt x="115938" y="26454"/>
                    </a:moveTo>
                    <a:cubicBezTo>
                      <a:pt x="124272" y="31493"/>
                      <a:pt x="127761" y="40603"/>
                      <a:pt x="123885" y="46806"/>
                    </a:cubicBezTo>
                    <a:lnTo>
                      <a:pt x="68838" y="133641"/>
                    </a:lnTo>
                    <a:cubicBezTo>
                      <a:pt x="64961" y="139843"/>
                      <a:pt x="55270" y="140812"/>
                      <a:pt x="46935" y="135579"/>
                    </a:cubicBezTo>
                    <a:lnTo>
                      <a:pt x="9527" y="112513"/>
                    </a:lnTo>
                    <a:cubicBezTo>
                      <a:pt x="1192" y="107474"/>
                      <a:pt x="-2297" y="98364"/>
                      <a:pt x="1580" y="92161"/>
                    </a:cubicBezTo>
                    <a:lnTo>
                      <a:pt x="56627" y="5327"/>
                    </a:lnTo>
                    <a:cubicBezTo>
                      <a:pt x="60503" y="-876"/>
                      <a:pt x="70194" y="-1845"/>
                      <a:pt x="78529" y="3388"/>
                    </a:cubicBezTo>
                    <a:lnTo>
                      <a:pt x="115938" y="26454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430;p31"/>
              <p:cNvSpPr/>
              <p:nvPr/>
            </p:nvSpPr>
            <p:spPr>
              <a:xfrm>
                <a:off x="5882930" y="2912665"/>
                <a:ext cx="2132862" cy="183068"/>
              </a:xfrm>
              <a:custGeom>
                <a:avLst/>
                <a:gdLst/>
                <a:ahLst/>
                <a:cxnLst/>
                <a:rect l="l" t="t" r="r" b="b"/>
                <a:pathLst>
                  <a:path w="2480072" h="212870" extrusionOk="0">
                    <a:moveTo>
                      <a:pt x="22290" y="25004"/>
                    </a:moveTo>
                    <a:cubicBezTo>
                      <a:pt x="189369" y="25004"/>
                      <a:pt x="707082" y="36052"/>
                      <a:pt x="885210" y="80245"/>
                    </a:cubicBezTo>
                    <a:cubicBezTo>
                      <a:pt x="1063338" y="124437"/>
                      <a:pt x="1620010" y="218250"/>
                      <a:pt x="1792711" y="212629"/>
                    </a:cubicBezTo>
                    <a:cubicBezTo>
                      <a:pt x="1965217" y="207202"/>
                      <a:pt x="2439319" y="167467"/>
                      <a:pt x="2478278" y="117653"/>
                    </a:cubicBezTo>
                    <a:cubicBezTo>
                      <a:pt x="2478278" y="116878"/>
                      <a:pt x="2479054" y="110094"/>
                      <a:pt x="2480023" y="102535"/>
                    </a:cubicBezTo>
                    <a:cubicBezTo>
                      <a:pt x="2480798" y="71910"/>
                      <a:pt x="2472270" y="55241"/>
                      <a:pt x="2472270" y="55241"/>
                    </a:cubicBezTo>
                    <a:cubicBezTo>
                      <a:pt x="2472270" y="55241"/>
                      <a:pt x="2468394" y="91099"/>
                      <a:pt x="2468200" y="92650"/>
                    </a:cubicBezTo>
                    <a:cubicBezTo>
                      <a:pt x="2429628" y="142269"/>
                      <a:pt x="1959790" y="182004"/>
                      <a:pt x="1788834" y="187625"/>
                    </a:cubicBezTo>
                    <a:cubicBezTo>
                      <a:pt x="1617878" y="193052"/>
                      <a:pt x="1066245" y="99434"/>
                      <a:pt x="889668" y="55241"/>
                    </a:cubicBezTo>
                    <a:cubicBezTo>
                      <a:pt x="713091" y="11048"/>
                      <a:pt x="200030" y="0"/>
                      <a:pt x="34695" y="0"/>
                    </a:cubicBezTo>
                    <a:cubicBezTo>
                      <a:pt x="21903" y="0"/>
                      <a:pt x="11048" y="15313"/>
                      <a:pt x="193" y="41092"/>
                    </a:cubicBezTo>
                    <a:cubicBezTo>
                      <a:pt x="193" y="41479"/>
                      <a:pt x="193" y="41867"/>
                      <a:pt x="0" y="42061"/>
                    </a:cubicBezTo>
                    <a:cubicBezTo>
                      <a:pt x="7172" y="31013"/>
                      <a:pt x="14537" y="25004"/>
                      <a:pt x="22677" y="2500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31" name="Google Shape;431;p31"/>
          <p:cNvGrpSpPr/>
          <p:nvPr/>
        </p:nvGrpSpPr>
        <p:grpSpPr>
          <a:xfrm>
            <a:off x="6543661" y="1142805"/>
            <a:ext cx="2335264" cy="1532800"/>
            <a:chOff x="6543661" y="1142805"/>
            <a:chExt cx="2335264" cy="1532800"/>
          </a:xfrm>
        </p:grpSpPr>
        <p:sp>
          <p:nvSpPr>
            <p:cNvPr id="432" name="Google Shape;432;p31"/>
            <p:cNvSpPr/>
            <p:nvPr/>
          </p:nvSpPr>
          <p:spPr>
            <a:xfrm rot="998581">
              <a:off x="6647562" y="1473616"/>
              <a:ext cx="2164108" cy="785826"/>
            </a:xfrm>
            <a:custGeom>
              <a:avLst/>
              <a:gdLst/>
              <a:ahLst/>
              <a:cxnLst/>
              <a:rect l="l" t="t" r="r" b="b"/>
              <a:pathLst>
                <a:path w="2503361" h="909076" extrusionOk="0">
                  <a:moveTo>
                    <a:pt x="196382" y="5091"/>
                  </a:moveTo>
                  <a:cubicBezTo>
                    <a:pt x="111485" y="79521"/>
                    <a:pt x="-53074" y="162673"/>
                    <a:pt x="16897" y="679223"/>
                  </a:cubicBezTo>
                  <a:cubicBezTo>
                    <a:pt x="-547" y="709848"/>
                    <a:pt x="120401" y="825563"/>
                    <a:pt x="304344" y="873632"/>
                  </a:cubicBezTo>
                  <a:cubicBezTo>
                    <a:pt x="488286" y="921702"/>
                    <a:pt x="809070" y="915111"/>
                    <a:pt x="865862" y="836224"/>
                  </a:cubicBezTo>
                  <a:cubicBezTo>
                    <a:pt x="922653" y="757336"/>
                    <a:pt x="1104076" y="776331"/>
                    <a:pt x="1204866" y="837580"/>
                  </a:cubicBezTo>
                  <a:cubicBezTo>
                    <a:pt x="1305463" y="898830"/>
                    <a:pt x="1621208" y="933137"/>
                    <a:pt x="1901482" y="889332"/>
                  </a:cubicBezTo>
                  <a:cubicBezTo>
                    <a:pt x="2181563" y="845527"/>
                    <a:pt x="2507775" y="722834"/>
                    <a:pt x="2503317" y="591419"/>
                  </a:cubicBezTo>
                  <a:cubicBezTo>
                    <a:pt x="2498859" y="460004"/>
                    <a:pt x="2393804" y="416393"/>
                    <a:pt x="2332555" y="420657"/>
                  </a:cubicBezTo>
                  <a:cubicBezTo>
                    <a:pt x="2271305" y="425115"/>
                    <a:pt x="2039294" y="451282"/>
                    <a:pt x="1969322" y="429380"/>
                  </a:cubicBezTo>
                  <a:cubicBezTo>
                    <a:pt x="1899350" y="407477"/>
                    <a:pt x="1382800" y="201826"/>
                    <a:pt x="1229482" y="87855"/>
                  </a:cubicBezTo>
                  <a:cubicBezTo>
                    <a:pt x="1076359" y="-25921"/>
                    <a:pt x="1045928" y="-20300"/>
                    <a:pt x="896874" y="96578"/>
                  </a:cubicBezTo>
                  <a:cubicBezTo>
                    <a:pt x="371602" y="508074"/>
                    <a:pt x="266547" y="-56546"/>
                    <a:pt x="196575" y="47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31"/>
            <p:cNvSpPr/>
            <p:nvPr/>
          </p:nvSpPr>
          <p:spPr>
            <a:xfrm rot="998581">
              <a:off x="7074514" y="1585847"/>
              <a:ext cx="1104054" cy="532638"/>
            </a:xfrm>
            <a:custGeom>
              <a:avLst/>
              <a:gdLst/>
              <a:ahLst/>
              <a:cxnLst/>
              <a:rect l="l" t="t" r="r" b="b"/>
              <a:pathLst>
                <a:path w="1277129" h="616177" extrusionOk="0">
                  <a:moveTo>
                    <a:pt x="194" y="364008"/>
                  </a:moveTo>
                  <a:cubicBezTo>
                    <a:pt x="109319" y="369241"/>
                    <a:pt x="590399" y="106605"/>
                    <a:pt x="642344" y="0"/>
                  </a:cubicBezTo>
                  <a:lnTo>
                    <a:pt x="741972" y="60862"/>
                  </a:lnTo>
                  <a:cubicBezTo>
                    <a:pt x="741972" y="60862"/>
                    <a:pt x="356449" y="345788"/>
                    <a:pt x="597958" y="433592"/>
                  </a:cubicBezTo>
                  <a:cubicBezTo>
                    <a:pt x="764068" y="494066"/>
                    <a:pt x="1189326" y="256240"/>
                    <a:pt x="1189326" y="256240"/>
                  </a:cubicBezTo>
                  <a:lnTo>
                    <a:pt x="1277130" y="296750"/>
                  </a:lnTo>
                  <a:cubicBezTo>
                    <a:pt x="1277130" y="296750"/>
                    <a:pt x="852841" y="556479"/>
                    <a:pt x="894514" y="616178"/>
                  </a:cubicBezTo>
                  <a:cubicBezTo>
                    <a:pt x="595438" y="546012"/>
                    <a:pt x="0" y="364008"/>
                    <a:pt x="0" y="36400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31"/>
            <p:cNvSpPr/>
            <p:nvPr/>
          </p:nvSpPr>
          <p:spPr>
            <a:xfrm rot="998581">
              <a:off x="6632304" y="1546639"/>
              <a:ext cx="1451144" cy="638361"/>
            </a:xfrm>
            <a:custGeom>
              <a:avLst/>
              <a:gdLst/>
              <a:ahLst/>
              <a:cxnLst/>
              <a:rect l="l" t="t" r="r" b="b"/>
              <a:pathLst>
                <a:path w="1678630" h="738482" extrusionOk="0">
                  <a:moveTo>
                    <a:pt x="694180" y="625869"/>
                  </a:moveTo>
                  <a:cubicBezTo>
                    <a:pt x="694180" y="625869"/>
                    <a:pt x="1164406" y="650291"/>
                    <a:pt x="1678630" y="738483"/>
                  </a:cubicBezTo>
                  <a:cubicBezTo>
                    <a:pt x="1585593" y="571985"/>
                    <a:pt x="1272174" y="420218"/>
                    <a:pt x="850987" y="326987"/>
                  </a:cubicBezTo>
                  <a:cubicBezTo>
                    <a:pt x="480001" y="245192"/>
                    <a:pt x="173754" y="75980"/>
                    <a:pt x="35748" y="0"/>
                  </a:cubicBezTo>
                  <a:cubicBezTo>
                    <a:pt x="1247" y="95557"/>
                    <a:pt x="-14453" y="239959"/>
                    <a:pt x="16947" y="471389"/>
                  </a:cubicBezTo>
                  <a:cubicBezTo>
                    <a:pt x="11326" y="481080"/>
                    <a:pt x="4542" y="514806"/>
                    <a:pt x="3573" y="558030"/>
                  </a:cubicBezTo>
                  <a:lnTo>
                    <a:pt x="694180" y="62586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31"/>
            <p:cNvSpPr/>
            <p:nvPr/>
          </p:nvSpPr>
          <p:spPr>
            <a:xfrm rot="998581">
              <a:off x="6655957" y="1550096"/>
              <a:ext cx="1426943" cy="638529"/>
            </a:xfrm>
            <a:custGeom>
              <a:avLst/>
              <a:gdLst/>
              <a:ahLst/>
              <a:cxnLst/>
              <a:rect l="l" t="t" r="r" b="b"/>
              <a:pathLst>
                <a:path w="1650635" h="738676" extrusionOk="0">
                  <a:moveTo>
                    <a:pt x="798376" y="341912"/>
                  </a:moveTo>
                  <a:cubicBezTo>
                    <a:pt x="1201731" y="431072"/>
                    <a:pt x="1506234" y="574117"/>
                    <a:pt x="1613033" y="732280"/>
                  </a:cubicBezTo>
                  <a:cubicBezTo>
                    <a:pt x="1625631" y="734413"/>
                    <a:pt x="1638036" y="736545"/>
                    <a:pt x="1650635" y="738677"/>
                  </a:cubicBezTo>
                  <a:cubicBezTo>
                    <a:pt x="1557598" y="572179"/>
                    <a:pt x="1244179" y="420412"/>
                    <a:pt x="822992" y="327181"/>
                  </a:cubicBezTo>
                  <a:cubicBezTo>
                    <a:pt x="452006" y="245192"/>
                    <a:pt x="145758" y="75980"/>
                    <a:pt x="7753" y="0"/>
                  </a:cubicBezTo>
                  <a:cubicBezTo>
                    <a:pt x="5040" y="7559"/>
                    <a:pt x="2520" y="15700"/>
                    <a:pt x="0" y="23841"/>
                  </a:cubicBezTo>
                  <a:cubicBezTo>
                    <a:pt x="144983" y="103504"/>
                    <a:pt x="441927" y="263024"/>
                    <a:pt x="798569" y="3419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31"/>
            <p:cNvSpPr/>
            <p:nvPr/>
          </p:nvSpPr>
          <p:spPr>
            <a:xfrm rot="998581">
              <a:off x="6657116" y="1553072"/>
              <a:ext cx="577641" cy="330655"/>
            </a:xfrm>
            <a:custGeom>
              <a:avLst/>
              <a:gdLst/>
              <a:ahLst/>
              <a:cxnLst/>
              <a:rect l="l" t="t" r="r" b="b"/>
              <a:pathLst>
                <a:path w="668194" h="382515" extrusionOk="0">
                  <a:moveTo>
                    <a:pt x="10538" y="340749"/>
                  </a:moveTo>
                  <a:cubicBezTo>
                    <a:pt x="53568" y="364590"/>
                    <a:pt x="101443" y="378739"/>
                    <a:pt x="151450" y="381840"/>
                  </a:cubicBezTo>
                  <a:cubicBezTo>
                    <a:pt x="226849" y="386492"/>
                    <a:pt x="296821" y="365946"/>
                    <a:pt x="370669" y="356061"/>
                  </a:cubicBezTo>
                  <a:cubicBezTo>
                    <a:pt x="469328" y="342687"/>
                    <a:pt x="568761" y="340361"/>
                    <a:pt x="668195" y="340361"/>
                  </a:cubicBezTo>
                  <a:cubicBezTo>
                    <a:pt x="261738" y="72879"/>
                    <a:pt x="90589" y="775"/>
                    <a:pt x="4141" y="0"/>
                  </a:cubicBezTo>
                  <a:cubicBezTo>
                    <a:pt x="-3612" y="82764"/>
                    <a:pt x="-1092" y="187044"/>
                    <a:pt x="16934" y="320203"/>
                  </a:cubicBezTo>
                  <a:cubicBezTo>
                    <a:pt x="14802" y="323886"/>
                    <a:pt x="12670" y="331057"/>
                    <a:pt x="10538" y="3407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31"/>
            <p:cNvSpPr/>
            <p:nvPr/>
          </p:nvSpPr>
          <p:spPr>
            <a:xfrm rot="998581">
              <a:off x="8094525" y="2050621"/>
              <a:ext cx="633563" cy="406809"/>
            </a:xfrm>
            <a:custGeom>
              <a:avLst/>
              <a:gdLst/>
              <a:ahLst/>
              <a:cxnLst/>
              <a:rect l="l" t="t" r="r" b="b"/>
              <a:pathLst>
                <a:path w="732882" h="470613" extrusionOk="0">
                  <a:moveTo>
                    <a:pt x="732836" y="168436"/>
                  </a:moveTo>
                  <a:cubicBezTo>
                    <a:pt x="729153" y="59699"/>
                    <a:pt x="656468" y="11048"/>
                    <a:pt x="596769" y="0"/>
                  </a:cubicBezTo>
                  <a:cubicBezTo>
                    <a:pt x="522533" y="136648"/>
                    <a:pt x="243034" y="230461"/>
                    <a:pt x="111231" y="269226"/>
                  </a:cubicBezTo>
                  <a:cubicBezTo>
                    <a:pt x="-37628" y="313032"/>
                    <a:pt x="-7004" y="369823"/>
                    <a:pt x="32343" y="470613"/>
                  </a:cubicBezTo>
                  <a:cubicBezTo>
                    <a:pt x="32343" y="470613"/>
                    <a:pt x="371735" y="403161"/>
                    <a:pt x="635147" y="347727"/>
                  </a:cubicBezTo>
                  <a:cubicBezTo>
                    <a:pt x="696978" y="282407"/>
                    <a:pt x="734386" y="217087"/>
                    <a:pt x="732836" y="1684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31"/>
            <p:cNvSpPr/>
            <p:nvPr/>
          </p:nvSpPr>
          <p:spPr>
            <a:xfrm rot="998581">
              <a:off x="6577213" y="1973923"/>
              <a:ext cx="2160811" cy="277034"/>
            </a:xfrm>
            <a:custGeom>
              <a:avLst/>
              <a:gdLst/>
              <a:ahLst/>
              <a:cxnLst/>
              <a:rect l="l" t="t" r="r" b="b"/>
              <a:pathLst>
                <a:path w="2499547" h="320484" extrusionOk="0">
                  <a:moveTo>
                    <a:pt x="3584" y="242936"/>
                  </a:moveTo>
                  <a:cubicBezTo>
                    <a:pt x="3584" y="194285"/>
                    <a:pt x="10950" y="155132"/>
                    <a:pt x="16958" y="144471"/>
                  </a:cubicBezTo>
                  <a:cubicBezTo>
                    <a:pt x="16958" y="143502"/>
                    <a:pt x="16764" y="142727"/>
                    <a:pt x="16571" y="141758"/>
                  </a:cubicBezTo>
                  <a:cubicBezTo>
                    <a:pt x="16571" y="141758"/>
                    <a:pt x="93714" y="208822"/>
                    <a:pt x="317391" y="172770"/>
                  </a:cubicBezTo>
                  <a:cubicBezTo>
                    <a:pt x="520328" y="140013"/>
                    <a:pt x="961674" y="173546"/>
                    <a:pt x="1045601" y="196999"/>
                  </a:cubicBezTo>
                  <a:cubicBezTo>
                    <a:pt x="1422014" y="302053"/>
                    <a:pt x="1644528" y="340431"/>
                    <a:pt x="1855412" y="310776"/>
                  </a:cubicBezTo>
                  <a:cubicBezTo>
                    <a:pt x="2249270" y="255535"/>
                    <a:pt x="2415380" y="136331"/>
                    <a:pt x="2474691" y="83222"/>
                  </a:cubicBezTo>
                  <a:cubicBezTo>
                    <a:pt x="2491360" y="52791"/>
                    <a:pt x="2500276" y="24492"/>
                    <a:pt x="2499501" y="458"/>
                  </a:cubicBezTo>
                  <a:cubicBezTo>
                    <a:pt x="2499113" y="-9815"/>
                    <a:pt x="2384174" y="155520"/>
                    <a:pt x="1854637" y="229949"/>
                  </a:cubicBezTo>
                  <a:cubicBezTo>
                    <a:pt x="1643753" y="259605"/>
                    <a:pt x="1424728" y="211923"/>
                    <a:pt x="1048315" y="106869"/>
                  </a:cubicBezTo>
                  <a:cubicBezTo>
                    <a:pt x="964387" y="83416"/>
                    <a:pt x="532733" y="51822"/>
                    <a:pt x="329990" y="84579"/>
                  </a:cubicBezTo>
                  <a:cubicBezTo>
                    <a:pt x="106313" y="120631"/>
                    <a:pt x="13082" y="85160"/>
                    <a:pt x="13082" y="85160"/>
                  </a:cubicBezTo>
                  <a:cubicBezTo>
                    <a:pt x="13082" y="86129"/>
                    <a:pt x="13276" y="86905"/>
                    <a:pt x="13469" y="87874"/>
                  </a:cubicBezTo>
                  <a:cubicBezTo>
                    <a:pt x="5135" y="102217"/>
                    <a:pt x="-5913" y="170057"/>
                    <a:pt x="3778" y="2427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31"/>
            <p:cNvSpPr/>
            <p:nvPr/>
          </p:nvSpPr>
          <p:spPr>
            <a:xfrm rot="998581">
              <a:off x="6559158" y="1971380"/>
              <a:ext cx="2161109" cy="403198"/>
            </a:xfrm>
            <a:custGeom>
              <a:avLst/>
              <a:gdLst/>
              <a:ahLst/>
              <a:cxnLst/>
              <a:rect l="l" t="t" r="r" b="b"/>
              <a:pathLst>
                <a:path w="2499892" h="466436" extrusionOk="0">
                  <a:moveTo>
                    <a:pt x="1851875" y="254315"/>
                  </a:moveTo>
                  <a:cubicBezTo>
                    <a:pt x="1640990" y="283971"/>
                    <a:pt x="1418476" y="245593"/>
                    <a:pt x="1042063" y="140539"/>
                  </a:cubicBezTo>
                  <a:cubicBezTo>
                    <a:pt x="958136" y="117085"/>
                    <a:pt x="516791" y="83553"/>
                    <a:pt x="313853" y="116310"/>
                  </a:cubicBezTo>
                  <a:cubicBezTo>
                    <a:pt x="90176" y="152362"/>
                    <a:pt x="13033" y="85298"/>
                    <a:pt x="13033" y="85298"/>
                  </a:cubicBezTo>
                  <a:cubicBezTo>
                    <a:pt x="13033" y="86267"/>
                    <a:pt x="13227" y="87042"/>
                    <a:pt x="13421" y="88011"/>
                  </a:cubicBezTo>
                  <a:cubicBezTo>
                    <a:pt x="-4024" y="118636"/>
                    <a:pt x="-34649" y="389995"/>
                    <a:pt x="149100" y="438258"/>
                  </a:cubicBezTo>
                  <a:cubicBezTo>
                    <a:pt x="332848" y="486521"/>
                    <a:pt x="906384" y="473340"/>
                    <a:pt x="963369" y="394453"/>
                  </a:cubicBezTo>
                  <a:cubicBezTo>
                    <a:pt x="1020355" y="315565"/>
                    <a:pt x="1099049" y="324481"/>
                    <a:pt x="1199839" y="385730"/>
                  </a:cubicBezTo>
                  <a:cubicBezTo>
                    <a:pt x="1248296" y="415192"/>
                    <a:pt x="1357421" y="436513"/>
                    <a:pt x="1488836" y="445817"/>
                  </a:cubicBezTo>
                  <a:cubicBezTo>
                    <a:pt x="1506280" y="426046"/>
                    <a:pt x="1523531" y="402981"/>
                    <a:pt x="1540588" y="403950"/>
                  </a:cubicBezTo>
                  <a:cubicBezTo>
                    <a:pt x="1558614" y="405113"/>
                    <a:pt x="1571212" y="430311"/>
                    <a:pt x="1586719" y="450469"/>
                  </a:cubicBezTo>
                  <a:cubicBezTo>
                    <a:pt x="1682469" y="452795"/>
                    <a:pt x="1784229" y="449112"/>
                    <a:pt x="1879980" y="438064"/>
                  </a:cubicBezTo>
                  <a:cubicBezTo>
                    <a:pt x="1892191" y="414804"/>
                    <a:pt x="1903627" y="388444"/>
                    <a:pt x="1920296" y="385536"/>
                  </a:cubicBezTo>
                  <a:cubicBezTo>
                    <a:pt x="1939097" y="382241"/>
                    <a:pt x="1958674" y="406858"/>
                    <a:pt x="1979801" y="422558"/>
                  </a:cubicBezTo>
                  <a:cubicBezTo>
                    <a:pt x="2247477" y="364022"/>
                    <a:pt x="2504104" y="126195"/>
                    <a:pt x="2499840" y="401"/>
                  </a:cubicBezTo>
                  <a:cubicBezTo>
                    <a:pt x="2499452" y="-9872"/>
                    <a:pt x="2381605" y="179885"/>
                    <a:pt x="1852068" y="2543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31"/>
            <p:cNvSpPr/>
            <p:nvPr/>
          </p:nvSpPr>
          <p:spPr>
            <a:xfrm rot="998581">
              <a:off x="7441627" y="1522485"/>
              <a:ext cx="927110" cy="372107"/>
            </a:xfrm>
            <a:custGeom>
              <a:avLst/>
              <a:gdLst/>
              <a:ahLst/>
              <a:cxnLst/>
              <a:rect l="l" t="t" r="r" b="b"/>
              <a:pathLst>
                <a:path w="1072447" h="430468" extrusionOk="0">
                  <a:moveTo>
                    <a:pt x="1072448" y="409980"/>
                  </a:moveTo>
                  <a:cubicBezTo>
                    <a:pt x="931341" y="357453"/>
                    <a:pt x="507440" y="183396"/>
                    <a:pt x="371180" y="82218"/>
                  </a:cubicBezTo>
                  <a:cubicBezTo>
                    <a:pt x="218056" y="-31559"/>
                    <a:pt x="187625" y="-25938"/>
                    <a:pt x="38572" y="90940"/>
                  </a:cubicBezTo>
                  <a:cubicBezTo>
                    <a:pt x="25391" y="101213"/>
                    <a:pt x="12599" y="110711"/>
                    <a:pt x="0" y="119821"/>
                  </a:cubicBezTo>
                  <a:cubicBezTo>
                    <a:pt x="8916" y="187466"/>
                    <a:pt x="48069" y="221386"/>
                    <a:pt x="145565" y="181458"/>
                  </a:cubicBezTo>
                  <a:cubicBezTo>
                    <a:pt x="316327" y="111486"/>
                    <a:pt x="368854" y="137653"/>
                    <a:pt x="438825" y="181458"/>
                  </a:cubicBezTo>
                  <a:cubicBezTo>
                    <a:pt x="507634" y="224487"/>
                    <a:pt x="969138" y="508057"/>
                    <a:pt x="1072448" y="4099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31"/>
            <p:cNvSpPr/>
            <p:nvPr/>
          </p:nvSpPr>
          <p:spPr>
            <a:xfrm rot="998581">
              <a:off x="6576901" y="1949892"/>
              <a:ext cx="912532" cy="143924"/>
            </a:xfrm>
            <a:custGeom>
              <a:avLst/>
              <a:gdLst/>
              <a:ahLst/>
              <a:cxnLst/>
              <a:rect l="l" t="t" r="r" b="b"/>
              <a:pathLst>
                <a:path w="1055584" h="166497" extrusionOk="0">
                  <a:moveTo>
                    <a:pt x="144595" y="131997"/>
                  </a:moveTo>
                  <a:cubicBezTo>
                    <a:pt x="195766" y="153318"/>
                    <a:pt x="252945" y="169018"/>
                    <a:pt x="308767" y="160683"/>
                  </a:cubicBezTo>
                  <a:cubicBezTo>
                    <a:pt x="359550" y="153124"/>
                    <a:pt x="405293" y="126376"/>
                    <a:pt x="457045" y="121918"/>
                  </a:cubicBezTo>
                  <a:cubicBezTo>
                    <a:pt x="486119" y="119398"/>
                    <a:pt x="514224" y="120948"/>
                    <a:pt x="542717" y="126957"/>
                  </a:cubicBezTo>
                  <a:cubicBezTo>
                    <a:pt x="571791" y="133160"/>
                    <a:pt x="601447" y="141882"/>
                    <a:pt x="631490" y="141106"/>
                  </a:cubicBezTo>
                  <a:cubicBezTo>
                    <a:pt x="686925" y="139556"/>
                    <a:pt x="740421" y="115521"/>
                    <a:pt x="795468" y="109319"/>
                  </a:cubicBezTo>
                  <a:cubicBezTo>
                    <a:pt x="875131" y="100403"/>
                    <a:pt x="946266" y="128314"/>
                    <a:pt x="1013136" y="166498"/>
                  </a:cubicBezTo>
                  <a:cubicBezTo>
                    <a:pt x="1026511" y="159714"/>
                    <a:pt x="1040660" y="155643"/>
                    <a:pt x="1055585" y="154481"/>
                  </a:cubicBezTo>
                  <a:cubicBezTo>
                    <a:pt x="985225" y="107187"/>
                    <a:pt x="916804" y="53303"/>
                    <a:pt x="836560" y="28299"/>
                  </a:cubicBezTo>
                  <a:cubicBezTo>
                    <a:pt x="807098" y="18995"/>
                    <a:pt x="776861" y="16475"/>
                    <a:pt x="748368" y="31400"/>
                  </a:cubicBezTo>
                  <a:cubicBezTo>
                    <a:pt x="722783" y="44774"/>
                    <a:pt x="702819" y="64932"/>
                    <a:pt x="679365" y="81601"/>
                  </a:cubicBezTo>
                  <a:cubicBezTo>
                    <a:pt x="641957" y="108156"/>
                    <a:pt x="593112" y="117847"/>
                    <a:pt x="552602" y="90711"/>
                  </a:cubicBezTo>
                  <a:cubicBezTo>
                    <a:pt x="505502" y="59311"/>
                    <a:pt x="472551" y="10854"/>
                    <a:pt x="408588" y="42642"/>
                  </a:cubicBezTo>
                  <a:cubicBezTo>
                    <a:pt x="352960" y="70359"/>
                    <a:pt x="313225" y="112032"/>
                    <a:pt x="247905" y="115909"/>
                  </a:cubicBezTo>
                  <a:cubicBezTo>
                    <a:pt x="187819" y="119398"/>
                    <a:pt x="108543" y="102341"/>
                    <a:pt x="61056" y="63963"/>
                  </a:cubicBezTo>
                  <a:cubicBezTo>
                    <a:pt x="37796" y="45162"/>
                    <a:pt x="18414" y="23066"/>
                    <a:pt x="0" y="0"/>
                  </a:cubicBezTo>
                  <a:cubicBezTo>
                    <a:pt x="0" y="15506"/>
                    <a:pt x="775" y="32175"/>
                    <a:pt x="2520" y="49232"/>
                  </a:cubicBezTo>
                  <a:cubicBezTo>
                    <a:pt x="46906" y="82183"/>
                    <a:pt x="94200" y="111063"/>
                    <a:pt x="144595" y="13199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31"/>
            <p:cNvSpPr/>
            <p:nvPr/>
          </p:nvSpPr>
          <p:spPr>
            <a:xfrm rot="998581">
              <a:off x="7375114" y="1514646"/>
              <a:ext cx="987062" cy="447750"/>
            </a:xfrm>
            <a:custGeom>
              <a:avLst/>
              <a:gdLst/>
              <a:ahLst/>
              <a:cxnLst/>
              <a:rect l="l" t="t" r="r" b="b"/>
              <a:pathLst>
                <a:path w="1141797" h="517975" extrusionOk="0">
                  <a:moveTo>
                    <a:pt x="1041201" y="370986"/>
                  </a:moveTo>
                  <a:cubicBezTo>
                    <a:pt x="1028990" y="374475"/>
                    <a:pt x="1016585" y="376801"/>
                    <a:pt x="1004180" y="376801"/>
                  </a:cubicBezTo>
                  <a:cubicBezTo>
                    <a:pt x="965996" y="376801"/>
                    <a:pt x="929750" y="361682"/>
                    <a:pt x="894667" y="347920"/>
                  </a:cubicBezTo>
                  <a:cubicBezTo>
                    <a:pt x="808608" y="314001"/>
                    <a:pt x="724680" y="274266"/>
                    <a:pt x="643854" y="229298"/>
                  </a:cubicBezTo>
                  <a:cubicBezTo>
                    <a:pt x="562641" y="184136"/>
                    <a:pt x="482396" y="135873"/>
                    <a:pt x="405640" y="83346"/>
                  </a:cubicBezTo>
                  <a:cubicBezTo>
                    <a:pt x="369782" y="58924"/>
                    <a:pt x="333536" y="33920"/>
                    <a:pt x="293996" y="15700"/>
                  </a:cubicBezTo>
                  <a:cubicBezTo>
                    <a:pt x="280815" y="9691"/>
                    <a:pt x="267635" y="3877"/>
                    <a:pt x="253873" y="0"/>
                  </a:cubicBezTo>
                  <a:cubicBezTo>
                    <a:pt x="213170" y="7172"/>
                    <a:pt x="170334" y="37021"/>
                    <a:pt x="103851" y="89161"/>
                  </a:cubicBezTo>
                  <a:cubicBezTo>
                    <a:pt x="67217" y="117847"/>
                    <a:pt x="32716" y="141688"/>
                    <a:pt x="153" y="161458"/>
                  </a:cubicBezTo>
                  <a:cubicBezTo>
                    <a:pt x="-2561" y="257791"/>
                    <a:pt x="30196" y="316908"/>
                    <a:pt x="147656" y="268645"/>
                  </a:cubicBezTo>
                  <a:cubicBezTo>
                    <a:pt x="318418" y="198673"/>
                    <a:pt x="370945" y="224840"/>
                    <a:pt x="440917" y="268645"/>
                  </a:cubicBezTo>
                  <a:cubicBezTo>
                    <a:pt x="510889" y="312450"/>
                    <a:pt x="988092" y="605711"/>
                    <a:pt x="1079966" y="491934"/>
                  </a:cubicBezTo>
                  <a:cubicBezTo>
                    <a:pt x="1104582" y="461503"/>
                    <a:pt x="1124934" y="433980"/>
                    <a:pt x="1141797" y="409751"/>
                  </a:cubicBezTo>
                  <a:cubicBezTo>
                    <a:pt x="1116793" y="400448"/>
                    <a:pt x="1082098" y="387074"/>
                    <a:pt x="1041201" y="37079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31"/>
            <p:cNvSpPr/>
            <p:nvPr/>
          </p:nvSpPr>
          <p:spPr>
            <a:xfrm rot="998581">
              <a:off x="7355371" y="1648350"/>
              <a:ext cx="987062" cy="311198"/>
            </a:xfrm>
            <a:custGeom>
              <a:avLst/>
              <a:gdLst/>
              <a:ahLst/>
              <a:cxnLst/>
              <a:rect l="l" t="t" r="r" b="b"/>
              <a:pathLst>
                <a:path w="1141797" h="360006" extrusionOk="0">
                  <a:moveTo>
                    <a:pt x="1085006" y="299657"/>
                  </a:moveTo>
                  <a:cubicBezTo>
                    <a:pt x="993131" y="413434"/>
                    <a:pt x="515928" y="120173"/>
                    <a:pt x="445956" y="76368"/>
                  </a:cubicBezTo>
                  <a:cubicBezTo>
                    <a:pt x="375985" y="32563"/>
                    <a:pt x="323457" y="6396"/>
                    <a:pt x="152695" y="76368"/>
                  </a:cubicBezTo>
                  <a:cubicBezTo>
                    <a:pt x="48222" y="119204"/>
                    <a:pt x="10814" y="77337"/>
                    <a:pt x="5580" y="0"/>
                  </a:cubicBezTo>
                  <a:cubicBezTo>
                    <a:pt x="3836" y="1163"/>
                    <a:pt x="1897" y="2326"/>
                    <a:pt x="153" y="3489"/>
                  </a:cubicBezTo>
                  <a:cubicBezTo>
                    <a:pt x="-2561" y="99821"/>
                    <a:pt x="30196" y="158939"/>
                    <a:pt x="147656" y="110676"/>
                  </a:cubicBezTo>
                  <a:cubicBezTo>
                    <a:pt x="318418" y="40704"/>
                    <a:pt x="370945" y="66871"/>
                    <a:pt x="440917" y="110676"/>
                  </a:cubicBezTo>
                  <a:cubicBezTo>
                    <a:pt x="510889" y="154481"/>
                    <a:pt x="988092" y="447742"/>
                    <a:pt x="1079966" y="333965"/>
                  </a:cubicBezTo>
                  <a:cubicBezTo>
                    <a:pt x="1104582" y="303534"/>
                    <a:pt x="1124934" y="276010"/>
                    <a:pt x="1141797" y="251782"/>
                  </a:cubicBezTo>
                  <a:cubicBezTo>
                    <a:pt x="1136951" y="250038"/>
                    <a:pt x="1131718" y="248099"/>
                    <a:pt x="1126291" y="245967"/>
                  </a:cubicBezTo>
                  <a:cubicBezTo>
                    <a:pt x="1113886" y="262636"/>
                    <a:pt x="1100318" y="280468"/>
                    <a:pt x="1084812" y="2996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31"/>
            <p:cNvSpPr/>
            <p:nvPr/>
          </p:nvSpPr>
          <p:spPr>
            <a:xfrm rot="998581">
              <a:off x="6886069" y="1341863"/>
              <a:ext cx="878350" cy="264474"/>
            </a:xfrm>
            <a:custGeom>
              <a:avLst/>
              <a:gdLst/>
              <a:ahLst/>
              <a:cxnLst/>
              <a:rect l="l" t="t" r="r" b="b"/>
              <a:pathLst>
                <a:path w="1016043" h="305954" extrusionOk="0">
                  <a:moveTo>
                    <a:pt x="127345" y="162673"/>
                  </a:moveTo>
                  <a:cubicBezTo>
                    <a:pt x="174445" y="215588"/>
                    <a:pt x="267870" y="384993"/>
                    <a:pt x="534382" y="262300"/>
                  </a:cubicBezTo>
                  <a:cubicBezTo>
                    <a:pt x="760191" y="158215"/>
                    <a:pt x="843344" y="-28829"/>
                    <a:pt x="1016044" y="53742"/>
                  </a:cubicBezTo>
                  <a:cubicBezTo>
                    <a:pt x="902267" y="-23208"/>
                    <a:pt x="863308" y="-6926"/>
                    <a:pt x="731117" y="96578"/>
                  </a:cubicBezTo>
                  <a:cubicBezTo>
                    <a:pt x="205845" y="508074"/>
                    <a:pt x="100790" y="-56546"/>
                    <a:pt x="30819" y="4703"/>
                  </a:cubicBezTo>
                  <a:cubicBezTo>
                    <a:pt x="21321" y="12844"/>
                    <a:pt x="11048" y="21373"/>
                    <a:pt x="0" y="30289"/>
                  </a:cubicBezTo>
                  <a:cubicBezTo>
                    <a:pt x="39541" y="14201"/>
                    <a:pt x="89742" y="120806"/>
                    <a:pt x="127345" y="1628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31"/>
            <p:cNvSpPr/>
            <p:nvPr/>
          </p:nvSpPr>
          <p:spPr>
            <a:xfrm rot="998581">
              <a:off x="7662454" y="1531067"/>
              <a:ext cx="48835" cy="38071"/>
            </a:xfrm>
            <a:custGeom>
              <a:avLst/>
              <a:gdLst/>
              <a:ahLst/>
              <a:cxnLst/>
              <a:rect l="l" t="t" r="r" b="b"/>
              <a:pathLst>
                <a:path w="56491" h="44042" extrusionOk="0">
                  <a:moveTo>
                    <a:pt x="55091" y="35880"/>
                  </a:moveTo>
                  <a:cubicBezTo>
                    <a:pt x="50245" y="45377"/>
                    <a:pt x="34158" y="46734"/>
                    <a:pt x="19427" y="39175"/>
                  </a:cubicBezTo>
                  <a:cubicBezTo>
                    <a:pt x="4696" y="31616"/>
                    <a:pt x="-3445" y="17660"/>
                    <a:pt x="1401" y="8163"/>
                  </a:cubicBezTo>
                  <a:cubicBezTo>
                    <a:pt x="6246" y="-1335"/>
                    <a:pt x="22334" y="-2692"/>
                    <a:pt x="37065" y="4867"/>
                  </a:cubicBezTo>
                  <a:cubicBezTo>
                    <a:pt x="51796" y="12621"/>
                    <a:pt x="59937" y="26382"/>
                    <a:pt x="55091" y="358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31"/>
            <p:cNvSpPr/>
            <p:nvPr/>
          </p:nvSpPr>
          <p:spPr>
            <a:xfrm rot="998581">
              <a:off x="7836084" y="1689744"/>
              <a:ext cx="48835" cy="38071"/>
            </a:xfrm>
            <a:custGeom>
              <a:avLst/>
              <a:gdLst/>
              <a:ahLst/>
              <a:cxnLst/>
              <a:rect l="l" t="t" r="r" b="b"/>
              <a:pathLst>
                <a:path w="56491" h="44042" extrusionOk="0">
                  <a:moveTo>
                    <a:pt x="55091" y="35880"/>
                  </a:moveTo>
                  <a:cubicBezTo>
                    <a:pt x="50245" y="45377"/>
                    <a:pt x="34158" y="46734"/>
                    <a:pt x="19427" y="39175"/>
                  </a:cubicBezTo>
                  <a:cubicBezTo>
                    <a:pt x="4696" y="31616"/>
                    <a:pt x="-3445" y="17660"/>
                    <a:pt x="1401" y="8163"/>
                  </a:cubicBezTo>
                  <a:cubicBezTo>
                    <a:pt x="6246" y="-1335"/>
                    <a:pt x="22334" y="-2692"/>
                    <a:pt x="37065" y="4867"/>
                  </a:cubicBezTo>
                  <a:cubicBezTo>
                    <a:pt x="51796" y="12427"/>
                    <a:pt x="59937" y="26382"/>
                    <a:pt x="55091" y="358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31"/>
            <p:cNvSpPr/>
            <p:nvPr/>
          </p:nvSpPr>
          <p:spPr>
            <a:xfrm rot="998581">
              <a:off x="7957338" y="1782786"/>
              <a:ext cx="48835" cy="38071"/>
            </a:xfrm>
            <a:custGeom>
              <a:avLst/>
              <a:gdLst/>
              <a:ahLst/>
              <a:cxnLst/>
              <a:rect l="l" t="t" r="r" b="b"/>
              <a:pathLst>
                <a:path w="56491" h="44042" extrusionOk="0">
                  <a:moveTo>
                    <a:pt x="55091" y="35880"/>
                  </a:moveTo>
                  <a:cubicBezTo>
                    <a:pt x="50245" y="45377"/>
                    <a:pt x="34158" y="46734"/>
                    <a:pt x="19427" y="39175"/>
                  </a:cubicBezTo>
                  <a:cubicBezTo>
                    <a:pt x="4696" y="31422"/>
                    <a:pt x="-3445" y="17660"/>
                    <a:pt x="1401" y="8163"/>
                  </a:cubicBezTo>
                  <a:cubicBezTo>
                    <a:pt x="6246" y="-1335"/>
                    <a:pt x="22334" y="-2692"/>
                    <a:pt x="37065" y="4867"/>
                  </a:cubicBezTo>
                  <a:cubicBezTo>
                    <a:pt x="51796" y="12621"/>
                    <a:pt x="59937" y="26382"/>
                    <a:pt x="55091" y="358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31"/>
            <p:cNvSpPr/>
            <p:nvPr/>
          </p:nvSpPr>
          <p:spPr>
            <a:xfrm rot="998581">
              <a:off x="8086090" y="1883499"/>
              <a:ext cx="39776" cy="27988"/>
            </a:xfrm>
            <a:custGeom>
              <a:avLst/>
              <a:gdLst/>
              <a:ahLst/>
              <a:cxnLst/>
              <a:rect l="l" t="t" r="r" b="b"/>
              <a:pathLst>
                <a:path w="46012" h="32378" extrusionOk="0">
                  <a:moveTo>
                    <a:pt x="45490" y="23458"/>
                  </a:moveTo>
                  <a:cubicBezTo>
                    <a:pt x="42971" y="31405"/>
                    <a:pt x="30760" y="34700"/>
                    <a:pt x="18355" y="30629"/>
                  </a:cubicBezTo>
                  <a:cubicBezTo>
                    <a:pt x="5950" y="26559"/>
                    <a:pt x="-2191" y="16868"/>
                    <a:pt x="522" y="8921"/>
                  </a:cubicBezTo>
                  <a:cubicBezTo>
                    <a:pt x="3042" y="974"/>
                    <a:pt x="15253" y="-2321"/>
                    <a:pt x="27658" y="1749"/>
                  </a:cubicBezTo>
                  <a:cubicBezTo>
                    <a:pt x="40063" y="5820"/>
                    <a:pt x="48204" y="15511"/>
                    <a:pt x="45490" y="234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31"/>
            <p:cNvSpPr/>
            <p:nvPr/>
          </p:nvSpPr>
          <p:spPr>
            <a:xfrm rot="998581">
              <a:off x="8176036" y="1939221"/>
              <a:ext cx="39776" cy="27988"/>
            </a:xfrm>
            <a:custGeom>
              <a:avLst/>
              <a:gdLst/>
              <a:ahLst/>
              <a:cxnLst/>
              <a:rect l="l" t="t" r="r" b="b"/>
              <a:pathLst>
                <a:path w="46012" h="32378" extrusionOk="0">
                  <a:moveTo>
                    <a:pt x="45490" y="23458"/>
                  </a:moveTo>
                  <a:cubicBezTo>
                    <a:pt x="42971" y="31405"/>
                    <a:pt x="30760" y="34700"/>
                    <a:pt x="18355" y="30629"/>
                  </a:cubicBezTo>
                  <a:cubicBezTo>
                    <a:pt x="5950" y="26559"/>
                    <a:pt x="-2191" y="16868"/>
                    <a:pt x="522" y="8921"/>
                  </a:cubicBezTo>
                  <a:cubicBezTo>
                    <a:pt x="3042" y="974"/>
                    <a:pt x="15253" y="-2321"/>
                    <a:pt x="27658" y="1749"/>
                  </a:cubicBezTo>
                  <a:cubicBezTo>
                    <a:pt x="40063" y="5820"/>
                    <a:pt x="48204" y="15511"/>
                    <a:pt x="45490" y="234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31"/>
            <p:cNvSpPr/>
            <p:nvPr/>
          </p:nvSpPr>
          <p:spPr>
            <a:xfrm rot="998581">
              <a:off x="7672767" y="1557224"/>
              <a:ext cx="197218" cy="32678"/>
            </a:xfrm>
            <a:custGeom>
              <a:avLst/>
              <a:gdLst/>
              <a:ahLst/>
              <a:cxnLst/>
              <a:rect l="l" t="t" r="r" b="b"/>
              <a:pathLst>
                <a:path w="228134" h="37803" extrusionOk="0">
                  <a:moveTo>
                    <a:pt x="228135" y="19580"/>
                  </a:moveTo>
                  <a:cubicBezTo>
                    <a:pt x="228135" y="29659"/>
                    <a:pt x="217668" y="37994"/>
                    <a:pt x="204876" y="37800"/>
                  </a:cubicBezTo>
                  <a:lnTo>
                    <a:pt x="23065" y="36831"/>
                  </a:lnTo>
                  <a:cubicBezTo>
                    <a:pt x="10273" y="36831"/>
                    <a:pt x="0" y="28496"/>
                    <a:pt x="0" y="18223"/>
                  </a:cubicBezTo>
                  <a:lnTo>
                    <a:pt x="0" y="18223"/>
                  </a:lnTo>
                  <a:cubicBezTo>
                    <a:pt x="0" y="8144"/>
                    <a:pt x="10467" y="-191"/>
                    <a:pt x="23259" y="3"/>
                  </a:cubicBezTo>
                  <a:lnTo>
                    <a:pt x="205070" y="972"/>
                  </a:lnTo>
                  <a:cubicBezTo>
                    <a:pt x="217862" y="972"/>
                    <a:pt x="228135" y="9307"/>
                    <a:pt x="228135" y="19580"/>
                  </a:cubicBezTo>
                  <a:lnTo>
                    <a:pt x="228135" y="1958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31"/>
            <p:cNvSpPr/>
            <p:nvPr/>
          </p:nvSpPr>
          <p:spPr>
            <a:xfrm rot="998581">
              <a:off x="7747966" y="1524575"/>
              <a:ext cx="156340" cy="182206"/>
            </a:xfrm>
            <a:custGeom>
              <a:avLst/>
              <a:gdLst/>
              <a:ahLst/>
              <a:cxnLst/>
              <a:rect l="l" t="t" r="r" b="b"/>
              <a:pathLst>
                <a:path w="180848" h="210783" extrusionOk="0">
                  <a:moveTo>
                    <a:pt x="5528" y="3148"/>
                  </a:moveTo>
                  <a:cubicBezTo>
                    <a:pt x="13281" y="-3055"/>
                    <a:pt x="25880" y="240"/>
                    <a:pt x="33827" y="10125"/>
                  </a:cubicBezTo>
                  <a:lnTo>
                    <a:pt x="174739" y="178368"/>
                  </a:lnTo>
                  <a:cubicBezTo>
                    <a:pt x="182686" y="188447"/>
                    <a:pt x="182880" y="201433"/>
                    <a:pt x="175321" y="207636"/>
                  </a:cubicBezTo>
                  <a:lnTo>
                    <a:pt x="175321" y="207636"/>
                  </a:lnTo>
                  <a:cubicBezTo>
                    <a:pt x="167568" y="213838"/>
                    <a:pt x="154969" y="210543"/>
                    <a:pt x="147022" y="200658"/>
                  </a:cubicBezTo>
                  <a:lnTo>
                    <a:pt x="6109" y="32416"/>
                  </a:lnTo>
                  <a:cubicBezTo>
                    <a:pt x="-1838" y="22337"/>
                    <a:pt x="-2032" y="9350"/>
                    <a:pt x="5528" y="3148"/>
                  </a:cubicBezTo>
                  <a:lnTo>
                    <a:pt x="5528" y="31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31"/>
            <p:cNvSpPr/>
            <p:nvPr/>
          </p:nvSpPr>
          <p:spPr>
            <a:xfrm rot="998581">
              <a:off x="7848536" y="1702583"/>
              <a:ext cx="165105" cy="38014"/>
            </a:xfrm>
            <a:custGeom>
              <a:avLst/>
              <a:gdLst/>
              <a:ahLst/>
              <a:cxnLst/>
              <a:rect l="l" t="t" r="r" b="b"/>
              <a:pathLst>
                <a:path w="190987" h="43976" extrusionOk="0">
                  <a:moveTo>
                    <a:pt x="190708" y="13580"/>
                  </a:moveTo>
                  <a:cubicBezTo>
                    <a:pt x="192258" y="23465"/>
                    <a:pt x="187413" y="31412"/>
                    <a:pt x="174814" y="33350"/>
                  </a:cubicBezTo>
                  <a:lnTo>
                    <a:pt x="25760" y="43623"/>
                  </a:lnTo>
                  <a:cubicBezTo>
                    <a:pt x="13162" y="45561"/>
                    <a:pt x="1726" y="39359"/>
                    <a:pt x="175" y="29473"/>
                  </a:cubicBezTo>
                  <a:lnTo>
                    <a:pt x="175" y="29473"/>
                  </a:lnTo>
                  <a:cubicBezTo>
                    <a:pt x="-1375" y="19588"/>
                    <a:pt x="7541" y="10091"/>
                    <a:pt x="20139" y="8152"/>
                  </a:cubicBezTo>
                  <a:lnTo>
                    <a:pt x="163378" y="399"/>
                  </a:lnTo>
                  <a:cubicBezTo>
                    <a:pt x="175977" y="-1539"/>
                    <a:pt x="189157" y="3694"/>
                    <a:pt x="190708" y="13580"/>
                  </a:cubicBezTo>
                  <a:lnTo>
                    <a:pt x="190708" y="1358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31"/>
            <p:cNvSpPr/>
            <p:nvPr/>
          </p:nvSpPr>
          <p:spPr>
            <a:xfrm rot="998581">
              <a:off x="7902411" y="1675838"/>
              <a:ext cx="115743" cy="128991"/>
            </a:xfrm>
            <a:custGeom>
              <a:avLst/>
              <a:gdLst/>
              <a:ahLst/>
              <a:cxnLst/>
              <a:rect l="l" t="t" r="r" b="b"/>
              <a:pathLst>
                <a:path w="133887" h="149222" extrusionOk="0">
                  <a:moveTo>
                    <a:pt x="5113" y="3961"/>
                  </a:moveTo>
                  <a:cubicBezTo>
                    <a:pt x="12672" y="-2823"/>
                    <a:pt x="25659" y="-691"/>
                    <a:pt x="34381" y="8807"/>
                  </a:cubicBezTo>
                  <a:lnTo>
                    <a:pt x="126837" y="115800"/>
                  </a:lnTo>
                  <a:cubicBezTo>
                    <a:pt x="135365" y="125297"/>
                    <a:pt x="136334" y="138478"/>
                    <a:pt x="128775" y="145261"/>
                  </a:cubicBezTo>
                  <a:lnTo>
                    <a:pt x="128775" y="145261"/>
                  </a:lnTo>
                  <a:cubicBezTo>
                    <a:pt x="121216" y="152045"/>
                    <a:pt x="108229" y="149913"/>
                    <a:pt x="99507" y="140416"/>
                  </a:cubicBezTo>
                  <a:lnTo>
                    <a:pt x="7051" y="33423"/>
                  </a:lnTo>
                  <a:cubicBezTo>
                    <a:pt x="-1477" y="23925"/>
                    <a:pt x="-2446" y="10745"/>
                    <a:pt x="5113" y="3961"/>
                  </a:cubicBezTo>
                  <a:lnTo>
                    <a:pt x="5113" y="396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31"/>
            <p:cNvSpPr/>
            <p:nvPr/>
          </p:nvSpPr>
          <p:spPr>
            <a:xfrm rot="998581">
              <a:off x="7970823" y="1805675"/>
              <a:ext cx="163713" cy="29327"/>
            </a:xfrm>
            <a:custGeom>
              <a:avLst/>
              <a:gdLst/>
              <a:ahLst/>
              <a:cxnLst/>
              <a:rect l="l" t="t" r="r" b="b"/>
              <a:pathLst>
                <a:path w="189377" h="33927" extrusionOk="0">
                  <a:moveTo>
                    <a:pt x="189373" y="16092"/>
                  </a:moveTo>
                  <a:cubicBezTo>
                    <a:pt x="189567" y="25201"/>
                    <a:pt x="182395" y="32761"/>
                    <a:pt x="173286" y="33148"/>
                  </a:cubicBezTo>
                  <a:lnTo>
                    <a:pt x="17061" y="33924"/>
                  </a:lnTo>
                  <a:cubicBezTo>
                    <a:pt x="7951" y="34118"/>
                    <a:pt x="391" y="26946"/>
                    <a:pt x="4" y="17836"/>
                  </a:cubicBezTo>
                  <a:lnTo>
                    <a:pt x="4" y="17836"/>
                  </a:lnTo>
                  <a:cubicBezTo>
                    <a:pt x="-190" y="8726"/>
                    <a:pt x="6982" y="1167"/>
                    <a:pt x="16092" y="779"/>
                  </a:cubicBezTo>
                  <a:lnTo>
                    <a:pt x="172316" y="4"/>
                  </a:lnTo>
                  <a:cubicBezTo>
                    <a:pt x="181426" y="-190"/>
                    <a:pt x="188986" y="6982"/>
                    <a:pt x="189373" y="16092"/>
                  </a:cubicBezTo>
                  <a:lnTo>
                    <a:pt x="189373" y="1609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31"/>
            <p:cNvSpPr/>
            <p:nvPr/>
          </p:nvSpPr>
          <p:spPr>
            <a:xfrm rot="998581">
              <a:off x="8013184" y="1779814"/>
              <a:ext cx="125559" cy="114372"/>
            </a:xfrm>
            <a:custGeom>
              <a:avLst/>
              <a:gdLst/>
              <a:ahLst/>
              <a:cxnLst/>
              <a:rect l="l" t="t" r="r" b="b"/>
              <a:pathLst>
                <a:path w="145242" h="132310" extrusionOk="0">
                  <a:moveTo>
                    <a:pt x="6462" y="3388"/>
                  </a:moveTo>
                  <a:cubicBezTo>
                    <a:pt x="14021" y="-1845"/>
                    <a:pt x="25069" y="-876"/>
                    <a:pt x="31272" y="5327"/>
                  </a:cubicBezTo>
                  <a:lnTo>
                    <a:pt x="140590" y="104566"/>
                  </a:lnTo>
                  <a:cubicBezTo>
                    <a:pt x="146793" y="110769"/>
                    <a:pt x="146793" y="120848"/>
                    <a:pt x="140590" y="127244"/>
                  </a:cubicBezTo>
                  <a:lnTo>
                    <a:pt x="140590" y="127244"/>
                  </a:lnTo>
                  <a:cubicBezTo>
                    <a:pt x="134000" y="133834"/>
                    <a:pt x="123340" y="134028"/>
                    <a:pt x="116943" y="127632"/>
                  </a:cubicBezTo>
                  <a:lnTo>
                    <a:pt x="4136" y="24903"/>
                  </a:lnTo>
                  <a:cubicBezTo>
                    <a:pt x="-2261" y="18507"/>
                    <a:pt x="-1098" y="8816"/>
                    <a:pt x="6655" y="3582"/>
                  </a:cubicBezTo>
                  <a:lnTo>
                    <a:pt x="6655" y="35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31"/>
            <p:cNvSpPr/>
            <p:nvPr/>
          </p:nvSpPr>
          <p:spPr>
            <a:xfrm rot="998581">
              <a:off x="8095868" y="1880648"/>
              <a:ext cx="115315" cy="39014"/>
            </a:xfrm>
            <a:custGeom>
              <a:avLst/>
              <a:gdLst/>
              <a:ahLst/>
              <a:cxnLst/>
              <a:rect l="l" t="t" r="r" b="b"/>
              <a:pathLst>
                <a:path w="133392" h="45133" extrusionOk="0">
                  <a:moveTo>
                    <a:pt x="131969" y="9826"/>
                  </a:moveTo>
                  <a:cubicBezTo>
                    <a:pt x="135652" y="16804"/>
                    <a:pt x="131969" y="24364"/>
                    <a:pt x="123441" y="26496"/>
                  </a:cubicBezTo>
                  <a:lnTo>
                    <a:pt x="25946" y="44328"/>
                  </a:lnTo>
                  <a:cubicBezTo>
                    <a:pt x="14316" y="47235"/>
                    <a:pt x="2687" y="42002"/>
                    <a:pt x="361" y="33086"/>
                  </a:cubicBezTo>
                  <a:lnTo>
                    <a:pt x="361" y="33086"/>
                  </a:lnTo>
                  <a:cubicBezTo>
                    <a:pt x="-1772" y="24364"/>
                    <a:pt x="5788" y="15835"/>
                    <a:pt x="16836" y="13703"/>
                  </a:cubicBezTo>
                  <a:lnTo>
                    <a:pt x="110842" y="329"/>
                  </a:lnTo>
                  <a:cubicBezTo>
                    <a:pt x="119177" y="-1222"/>
                    <a:pt x="128481" y="2849"/>
                    <a:pt x="131969" y="9633"/>
                  </a:cubicBezTo>
                  <a:lnTo>
                    <a:pt x="131969" y="96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31"/>
            <p:cNvSpPr/>
            <p:nvPr/>
          </p:nvSpPr>
          <p:spPr>
            <a:xfrm rot="998581">
              <a:off x="8119605" y="1865853"/>
              <a:ext cx="105219" cy="87812"/>
            </a:xfrm>
            <a:custGeom>
              <a:avLst/>
              <a:gdLst/>
              <a:ahLst/>
              <a:cxnLst/>
              <a:rect l="l" t="t" r="r" b="b"/>
              <a:pathLst>
                <a:path w="121713" h="101584" extrusionOk="0">
                  <a:moveTo>
                    <a:pt x="7431" y="1830"/>
                  </a:moveTo>
                  <a:cubicBezTo>
                    <a:pt x="14796" y="-1272"/>
                    <a:pt x="24875" y="-302"/>
                    <a:pt x="30496" y="3768"/>
                  </a:cubicBezTo>
                  <a:lnTo>
                    <a:pt x="114230" y="72771"/>
                  </a:lnTo>
                  <a:cubicBezTo>
                    <a:pt x="122177" y="78779"/>
                    <a:pt x="124115" y="89052"/>
                    <a:pt x="118494" y="95836"/>
                  </a:cubicBezTo>
                  <a:lnTo>
                    <a:pt x="118494" y="95836"/>
                  </a:lnTo>
                  <a:cubicBezTo>
                    <a:pt x="112291" y="103202"/>
                    <a:pt x="99886" y="103589"/>
                    <a:pt x="91358" y="96418"/>
                  </a:cubicBezTo>
                  <a:lnTo>
                    <a:pt x="3166" y="16173"/>
                  </a:lnTo>
                  <a:cubicBezTo>
                    <a:pt x="-2455" y="11521"/>
                    <a:pt x="-322" y="4931"/>
                    <a:pt x="7431" y="1830"/>
                  </a:cubicBezTo>
                  <a:lnTo>
                    <a:pt x="7431" y="18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31"/>
            <p:cNvSpPr/>
            <p:nvPr/>
          </p:nvSpPr>
          <p:spPr>
            <a:xfrm rot="998581">
              <a:off x="6559049" y="1971139"/>
              <a:ext cx="2161121" cy="403158"/>
            </a:xfrm>
            <a:custGeom>
              <a:avLst/>
              <a:gdLst/>
              <a:ahLst/>
              <a:cxnLst/>
              <a:rect l="l" t="t" r="r" b="b"/>
              <a:pathLst>
                <a:path w="2499906" h="466390" extrusionOk="0">
                  <a:moveTo>
                    <a:pt x="2495202" y="3928"/>
                  </a:moveTo>
                  <a:cubicBezTo>
                    <a:pt x="2459926" y="134568"/>
                    <a:pt x="2224425" y="337893"/>
                    <a:pt x="1979815" y="391389"/>
                  </a:cubicBezTo>
                  <a:cubicBezTo>
                    <a:pt x="1958688" y="375495"/>
                    <a:pt x="1939111" y="350879"/>
                    <a:pt x="1920310" y="354368"/>
                  </a:cubicBezTo>
                  <a:cubicBezTo>
                    <a:pt x="1903641" y="357276"/>
                    <a:pt x="1892205" y="383636"/>
                    <a:pt x="1879994" y="406896"/>
                  </a:cubicBezTo>
                  <a:cubicBezTo>
                    <a:pt x="1784243" y="417944"/>
                    <a:pt x="1682484" y="421626"/>
                    <a:pt x="1586733" y="419300"/>
                  </a:cubicBezTo>
                  <a:cubicBezTo>
                    <a:pt x="1571227" y="399336"/>
                    <a:pt x="1558628" y="373945"/>
                    <a:pt x="1540602" y="372782"/>
                  </a:cubicBezTo>
                  <a:cubicBezTo>
                    <a:pt x="1523545" y="371619"/>
                    <a:pt x="1506294" y="394684"/>
                    <a:pt x="1488850" y="414649"/>
                  </a:cubicBezTo>
                  <a:cubicBezTo>
                    <a:pt x="1357435" y="405345"/>
                    <a:pt x="1248310" y="384024"/>
                    <a:pt x="1199853" y="354562"/>
                  </a:cubicBezTo>
                  <a:cubicBezTo>
                    <a:pt x="1099257" y="293313"/>
                    <a:pt x="1020369" y="284590"/>
                    <a:pt x="963384" y="363284"/>
                  </a:cubicBezTo>
                  <a:cubicBezTo>
                    <a:pt x="906398" y="441978"/>
                    <a:pt x="333056" y="455159"/>
                    <a:pt x="149114" y="407089"/>
                  </a:cubicBezTo>
                  <a:cubicBezTo>
                    <a:pt x="34756" y="377046"/>
                    <a:pt x="3356" y="260750"/>
                    <a:pt x="255" y="169651"/>
                  </a:cubicBezTo>
                  <a:cubicBezTo>
                    <a:pt x="-2847" y="263076"/>
                    <a:pt x="20994" y="404763"/>
                    <a:pt x="149114" y="438296"/>
                  </a:cubicBezTo>
                  <a:cubicBezTo>
                    <a:pt x="333056" y="486365"/>
                    <a:pt x="906398" y="473378"/>
                    <a:pt x="963384" y="394491"/>
                  </a:cubicBezTo>
                  <a:cubicBezTo>
                    <a:pt x="1020369" y="315603"/>
                    <a:pt x="1099063" y="324519"/>
                    <a:pt x="1199853" y="385768"/>
                  </a:cubicBezTo>
                  <a:cubicBezTo>
                    <a:pt x="1248310" y="415230"/>
                    <a:pt x="1357435" y="436551"/>
                    <a:pt x="1488850" y="445855"/>
                  </a:cubicBezTo>
                  <a:cubicBezTo>
                    <a:pt x="1506294" y="426084"/>
                    <a:pt x="1523545" y="403019"/>
                    <a:pt x="1540602" y="403988"/>
                  </a:cubicBezTo>
                  <a:cubicBezTo>
                    <a:pt x="1558628" y="405151"/>
                    <a:pt x="1571227" y="430349"/>
                    <a:pt x="1586733" y="450507"/>
                  </a:cubicBezTo>
                  <a:cubicBezTo>
                    <a:pt x="1682484" y="452833"/>
                    <a:pt x="1784243" y="449150"/>
                    <a:pt x="1879994" y="438102"/>
                  </a:cubicBezTo>
                  <a:cubicBezTo>
                    <a:pt x="1892205" y="414842"/>
                    <a:pt x="1903641" y="388482"/>
                    <a:pt x="1920310" y="385575"/>
                  </a:cubicBezTo>
                  <a:cubicBezTo>
                    <a:pt x="1939111" y="382279"/>
                    <a:pt x="1958688" y="406896"/>
                    <a:pt x="1979815" y="422596"/>
                  </a:cubicBezTo>
                  <a:cubicBezTo>
                    <a:pt x="2247491" y="364060"/>
                    <a:pt x="2504118" y="126233"/>
                    <a:pt x="2499854" y="439"/>
                  </a:cubicBezTo>
                  <a:cubicBezTo>
                    <a:pt x="2499854" y="-724"/>
                    <a:pt x="2498304" y="439"/>
                    <a:pt x="2495202" y="37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59" name="Google Shape;459;p31"/>
            <p:cNvGrpSpPr/>
            <p:nvPr/>
          </p:nvGrpSpPr>
          <p:grpSpPr>
            <a:xfrm rot="998581">
              <a:off x="6629221" y="1433566"/>
              <a:ext cx="2164145" cy="913634"/>
              <a:chOff x="393797" y="525381"/>
              <a:chExt cx="2152927" cy="908959"/>
            </a:xfrm>
          </p:grpSpPr>
          <p:sp>
            <p:nvSpPr>
              <p:cNvPr id="460" name="Google Shape;460;p31"/>
              <p:cNvSpPr/>
              <p:nvPr/>
            </p:nvSpPr>
            <p:spPr>
              <a:xfrm>
                <a:off x="393829" y="525381"/>
                <a:ext cx="2152890" cy="781805"/>
              </a:xfrm>
              <a:custGeom>
                <a:avLst/>
                <a:gdLst/>
                <a:ahLst/>
                <a:cxnLst/>
                <a:rect l="l" t="t" r="r" b="b"/>
                <a:pathLst>
                  <a:path w="2503361" h="909076" extrusionOk="0">
                    <a:moveTo>
                      <a:pt x="196382" y="5091"/>
                    </a:moveTo>
                    <a:cubicBezTo>
                      <a:pt x="111485" y="79521"/>
                      <a:pt x="-53074" y="162673"/>
                      <a:pt x="16897" y="679223"/>
                    </a:cubicBezTo>
                    <a:cubicBezTo>
                      <a:pt x="-547" y="709848"/>
                      <a:pt x="120401" y="825563"/>
                      <a:pt x="304344" y="873632"/>
                    </a:cubicBezTo>
                    <a:cubicBezTo>
                      <a:pt x="488286" y="921702"/>
                      <a:pt x="809070" y="915111"/>
                      <a:pt x="865862" y="836224"/>
                    </a:cubicBezTo>
                    <a:cubicBezTo>
                      <a:pt x="922653" y="757336"/>
                      <a:pt x="1104076" y="776331"/>
                      <a:pt x="1204866" y="837580"/>
                    </a:cubicBezTo>
                    <a:cubicBezTo>
                      <a:pt x="1305463" y="898830"/>
                      <a:pt x="1621208" y="933137"/>
                      <a:pt x="1901482" y="889332"/>
                    </a:cubicBezTo>
                    <a:cubicBezTo>
                      <a:pt x="2181563" y="845527"/>
                      <a:pt x="2507775" y="722834"/>
                      <a:pt x="2503317" y="591419"/>
                    </a:cubicBezTo>
                    <a:cubicBezTo>
                      <a:pt x="2498859" y="460004"/>
                      <a:pt x="2393804" y="416393"/>
                      <a:pt x="2332555" y="420657"/>
                    </a:cubicBezTo>
                    <a:cubicBezTo>
                      <a:pt x="2271305" y="425115"/>
                      <a:pt x="2039294" y="451282"/>
                      <a:pt x="1969322" y="429380"/>
                    </a:cubicBezTo>
                    <a:cubicBezTo>
                      <a:pt x="1899350" y="407477"/>
                      <a:pt x="1382800" y="201826"/>
                      <a:pt x="1229482" y="87855"/>
                    </a:cubicBezTo>
                    <a:cubicBezTo>
                      <a:pt x="1076359" y="-25921"/>
                      <a:pt x="1045928" y="-20300"/>
                      <a:pt x="896874" y="96578"/>
                    </a:cubicBezTo>
                    <a:cubicBezTo>
                      <a:pt x="371602" y="508074"/>
                      <a:pt x="266547" y="-56546"/>
                      <a:pt x="196575" y="470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31"/>
              <p:cNvSpPr/>
              <p:nvPr/>
            </p:nvSpPr>
            <p:spPr>
              <a:xfrm>
                <a:off x="818773" y="667007"/>
                <a:ext cx="1098331" cy="529912"/>
              </a:xfrm>
              <a:custGeom>
                <a:avLst/>
                <a:gdLst/>
                <a:ahLst/>
                <a:cxnLst/>
                <a:rect l="l" t="t" r="r" b="b"/>
                <a:pathLst>
                  <a:path w="1277129" h="616177" extrusionOk="0">
                    <a:moveTo>
                      <a:pt x="194" y="364008"/>
                    </a:moveTo>
                    <a:cubicBezTo>
                      <a:pt x="109319" y="369241"/>
                      <a:pt x="590399" y="106605"/>
                      <a:pt x="642344" y="0"/>
                    </a:cubicBezTo>
                    <a:lnTo>
                      <a:pt x="741972" y="60862"/>
                    </a:lnTo>
                    <a:cubicBezTo>
                      <a:pt x="741972" y="60862"/>
                      <a:pt x="356449" y="345788"/>
                      <a:pt x="597958" y="433592"/>
                    </a:cubicBezTo>
                    <a:cubicBezTo>
                      <a:pt x="764068" y="494066"/>
                      <a:pt x="1189326" y="256240"/>
                      <a:pt x="1189326" y="256240"/>
                    </a:cubicBezTo>
                    <a:lnTo>
                      <a:pt x="1277130" y="296750"/>
                    </a:lnTo>
                    <a:cubicBezTo>
                      <a:pt x="1277130" y="296750"/>
                      <a:pt x="852841" y="556479"/>
                      <a:pt x="894514" y="616178"/>
                    </a:cubicBezTo>
                    <a:cubicBezTo>
                      <a:pt x="595438" y="546012"/>
                      <a:pt x="0" y="364008"/>
                      <a:pt x="0" y="36400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31"/>
              <p:cNvSpPr/>
              <p:nvPr/>
            </p:nvSpPr>
            <p:spPr>
              <a:xfrm>
                <a:off x="393953" y="703985"/>
                <a:ext cx="1443622" cy="635095"/>
              </a:xfrm>
              <a:custGeom>
                <a:avLst/>
                <a:gdLst/>
                <a:ahLst/>
                <a:cxnLst/>
                <a:rect l="l" t="t" r="r" b="b"/>
                <a:pathLst>
                  <a:path w="1678630" h="738482" extrusionOk="0">
                    <a:moveTo>
                      <a:pt x="694180" y="625869"/>
                    </a:moveTo>
                    <a:cubicBezTo>
                      <a:pt x="694180" y="625869"/>
                      <a:pt x="1164406" y="650291"/>
                      <a:pt x="1678630" y="738483"/>
                    </a:cubicBezTo>
                    <a:cubicBezTo>
                      <a:pt x="1585593" y="571985"/>
                      <a:pt x="1272174" y="420218"/>
                      <a:pt x="850987" y="326987"/>
                    </a:cubicBezTo>
                    <a:cubicBezTo>
                      <a:pt x="480001" y="245192"/>
                      <a:pt x="173754" y="75980"/>
                      <a:pt x="35748" y="0"/>
                    </a:cubicBezTo>
                    <a:cubicBezTo>
                      <a:pt x="1247" y="95557"/>
                      <a:pt x="-14453" y="239959"/>
                      <a:pt x="16947" y="471389"/>
                    </a:cubicBezTo>
                    <a:cubicBezTo>
                      <a:pt x="11326" y="481080"/>
                      <a:pt x="4542" y="514806"/>
                      <a:pt x="3573" y="558030"/>
                    </a:cubicBezTo>
                    <a:lnTo>
                      <a:pt x="694180" y="62586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31"/>
              <p:cNvSpPr/>
              <p:nvPr/>
            </p:nvSpPr>
            <p:spPr>
              <a:xfrm>
                <a:off x="418011" y="703985"/>
                <a:ext cx="1419546" cy="635261"/>
              </a:xfrm>
              <a:custGeom>
                <a:avLst/>
                <a:gdLst/>
                <a:ahLst/>
                <a:cxnLst/>
                <a:rect l="l" t="t" r="r" b="b"/>
                <a:pathLst>
                  <a:path w="1650635" h="738676" extrusionOk="0">
                    <a:moveTo>
                      <a:pt x="798376" y="341912"/>
                    </a:moveTo>
                    <a:cubicBezTo>
                      <a:pt x="1201731" y="431072"/>
                      <a:pt x="1506234" y="574117"/>
                      <a:pt x="1613033" y="732280"/>
                    </a:cubicBezTo>
                    <a:cubicBezTo>
                      <a:pt x="1625631" y="734413"/>
                      <a:pt x="1638036" y="736545"/>
                      <a:pt x="1650635" y="738677"/>
                    </a:cubicBezTo>
                    <a:cubicBezTo>
                      <a:pt x="1557598" y="572179"/>
                      <a:pt x="1244179" y="420412"/>
                      <a:pt x="822992" y="327181"/>
                    </a:cubicBezTo>
                    <a:cubicBezTo>
                      <a:pt x="452006" y="245192"/>
                      <a:pt x="145758" y="75980"/>
                      <a:pt x="7753" y="0"/>
                    </a:cubicBezTo>
                    <a:cubicBezTo>
                      <a:pt x="5040" y="7559"/>
                      <a:pt x="2520" y="15700"/>
                      <a:pt x="0" y="23841"/>
                    </a:cubicBezTo>
                    <a:cubicBezTo>
                      <a:pt x="144983" y="103504"/>
                      <a:pt x="441927" y="263024"/>
                      <a:pt x="798569" y="34191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31"/>
              <p:cNvSpPr/>
              <p:nvPr/>
            </p:nvSpPr>
            <p:spPr>
              <a:xfrm>
                <a:off x="393797" y="833907"/>
                <a:ext cx="574647" cy="328963"/>
              </a:xfrm>
              <a:custGeom>
                <a:avLst/>
                <a:gdLst/>
                <a:ahLst/>
                <a:cxnLst/>
                <a:rect l="l" t="t" r="r" b="b"/>
                <a:pathLst>
                  <a:path w="668194" h="382515" extrusionOk="0">
                    <a:moveTo>
                      <a:pt x="10538" y="340749"/>
                    </a:moveTo>
                    <a:cubicBezTo>
                      <a:pt x="53568" y="364590"/>
                      <a:pt x="101443" y="378739"/>
                      <a:pt x="151450" y="381840"/>
                    </a:cubicBezTo>
                    <a:cubicBezTo>
                      <a:pt x="226849" y="386492"/>
                      <a:pt x="296821" y="365946"/>
                      <a:pt x="370669" y="356061"/>
                    </a:cubicBezTo>
                    <a:cubicBezTo>
                      <a:pt x="469328" y="342687"/>
                      <a:pt x="568761" y="340361"/>
                      <a:pt x="668195" y="340361"/>
                    </a:cubicBezTo>
                    <a:cubicBezTo>
                      <a:pt x="261738" y="72879"/>
                      <a:pt x="90589" y="775"/>
                      <a:pt x="4141" y="0"/>
                    </a:cubicBezTo>
                    <a:cubicBezTo>
                      <a:pt x="-3612" y="82764"/>
                      <a:pt x="-1092" y="187044"/>
                      <a:pt x="16934" y="320203"/>
                    </a:cubicBezTo>
                    <a:cubicBezTo>
                      <a:pt x="14802" y="323886"/>
                      <a:pt x="12670" y="331057"/>
                      <a:pt x="10538" y="34074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31"/>
              <p:cNvSpPr/>
              <p:nvPr/>
            </p:nvSpPr>
            <p:spPr>
              <a:xfrm>
                <a:off x="1915311" y="889041"/>
                <a:ext cx="630279" cy="404727"/>
              </a:xfrm>
              <a:custGeom>
                <a:avLst/>
                <a:gdLst/>
                <a:ahLst/>
                <a:cxnLst/>
                <a:rect l="l" t="t" r="r" b="b"/>
                <a:pathLst>
                  <a:path w="732882" h="470613" extrusionOk="0">
                    <a:moveTo>
                      <a:pt x="732836" y="168436"/>
                    </a:moveTo>
                    <a:cubicBezTo>
                      <a:pt x="729153" y="59699"/>
                      <a:pt x="656468" y="11048"/>
                      <a:pt x="596769" y="0"/>
                    </a:cubicBezTo>
                    <a:cubicBezTo>
                      <a:pt x="522533" y="136648"/>
                      <a:pt x="243034" y="230461"/>
                      <a:pt x="111231" y="269226"/>
                    </a:cubicBezTo>
                    <a:cubicBezTo>
                      <a:pt x="-37628" y="313032"/>
                      <a:pt x="-7004" y="369823"/>
                      <a:pt x="32343" y="470613"/>
                    </a:cubicBezTo>
                    <a:cubicBezTo>
                      <a:pt x="32343" y="470613"/>
                      <a:pt x="371735" y="403161"/>
                      <a:pt x="635147" y="347727"/>
                    </a:cubicBezTo>
                    <a:cubicBezTo>
                      <a:pt x="696978" y="282407"/>
                      <a:pt x="734386" y="217087"/>
                      <a:pt x="732836" y="16843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31"/>
              <p:cNvSpPr/>
              <p:nvPr/>
            </p:nvSpPr>
            <p:spPr>
              <a:xfrm>
                <a:off x="396942" y="1033394"/>
                <a:ext cx="2149610" cy="275616"/>
              </a:xfrm>
              <a:custGeom>
                <a:avLst/>
                <a:gdLst/>
                <a:ahLst/>
                <a:cxnLst/>
                <a:rect l="l" t="t" r="r" b="b"/>
                <a:pathLst>
                  <a:path w="2499547" h="320484" extrusionOk="0">
                    <a:moveTo>
                      <a:pt x="3584" y="242936"/>
                    </a:moveTo>
                    <a:cubicBezTo>
                      <a:pt x="3584" y="194285"/>
                      <a:pt x="10950" y="155132"/>
                      <a:pt x="16958" y="144471"/>
                    </a:cubicBezTo>
                    <a:cubicBezTo>
                      <a:pt x="16958" y="143502"/>
                      <a:pt x="16764" y="142727"/>
                      <a:pt x="16571" y="141758"/>
                    </a:cubicBezTo>
                    <a:cubicBezTo>
                      <a:pt x="16571" y="141758"/>
                      <a:pt x="93714" y="208822"/>
                      <a:pt x="317391" y="172770"/>
                    </a:cubicBezTo>
                    <a:cubicBezTo>
                      <a:pt x="520328" y="140013"/>
                      <a:pt x="961674" y="173546"/>
                      <a:pt x="1045601" y="196999"/>
                    </a:cubicBezTo>
                    <a:cubicBezTo>
                      <a:pt x="1422014" y="302053"/>
                      <a:pt x="1644528" y="340431"/>
                      <a:pt x="1855412" y="310776"/>
                    </a:cubicBezTo>
                    <a:cubicBezTo>
                      <a:pt x="2249270" y="255535"/>
                      <a:pt x="2415380" y="136331"/>
                      <a:pt x="2474691" y="83222"/>
                    </a:cubicBezTo>
                    <a:cubicBezTo>
                      <a:pt x="2491360" y="52791"/>
                      <a:pt x="2500276" y="24492"/>
                      <a:pt x="2499501" y="458"/>
                    </a:cubicBezTo>
                    <a:cubicBezTo>
                      <a:pt x="2499113" y="-9815"/>
                      <a:pt x="2384174" y="155520"/>
                      <a:pt x="1854637" y="229949"/>
                    </a:cubicBezTo>
                    <a:cubicBezTo>
                      <a:pt x="1643753" y="259605"/>
                      <a:pt x="1424728" y="211923"/>
                      <a:pt x="1048315" y="106869"/>
                    </a:cubicBezTo>
                    <a:cubicBezTo>
                      <a:pt x="964387" y="83416"/>
                      <a:pt x="532733" y="51822"/>
                      <a:pt x="329990" y="84579"/>
                    </a:cubicBezTo>
                    <a:cubicBezTo>
                      <a:pt x="106313" y="120631"/>
                      <a:pt x="13082" y="85160"/>
                      <a:pt x="13082" y="85160"/>
                    </a:cubicBezTo>
                    <a:cubicBezTo>
                      <a:pt x="13082" y="86129"/>
                      <a:pt x="13276" y="86905"/>
                      <a:pt x="13469" y="87874"/>
                    </a:cubicBezTo>
                    <a:cubicBezTo>
                      <a:pt x="5135" y="102217"/>
                      <a:pt x="-5913" y="170057"/>
                      <a:pt x="3778" y="24274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31"/>
              <p:cNvSpPr/>
              <p:nvPr/>
            </p:nvSpPr>
            <p:spPr>
              <a:xfrm>
                <a:off x="1131421" y="530558"/>
                <a:ext cx="922304" cy="370202"/>
              </a:xfrm>
              <a:custGeom>
                <a:avLst/>
                <a:gdLst/>
                <a:ahLst/>
                <a:cxnLst/>
                <a:rect l="l" t="t" r="r" b="b"/>
                <a:pathLst>
                  <a:path w="1072447" h="430468" extrusionOk="0">
                    <a:moveTo>
                      <a:pt x="1072448" y="409980"/>
                    </a:moveTo>
                    <a:cubicBezTo>
                      <a:pt x="931341" y="357453"/>
                      <a:pt x="507440" y="183396"/>
                      <a:pt x="371180" y="82218"/>
                    </a:cubicBezTo>
                    <a:cubicBezTo>
                      <a:pt x="218056" y="-31559"/>
                      <a:pt x="187625" y="-25938"/>
                      <a:pt x="38572" y="90940"/>
                    </a:cubicBezTo>
                    <a:cubicBezTo>
                      <a:pt x="25391" y="101213"/>
                      <a:pt x="12599" y="110711"/>
                      <a:pt x="0" y="119821"/>
                    </a:cubicBezTo>
                    <a:cubicBezTo>
                      <a:pt x="8916" y="187466"/>
                      <a:pt x="48069" y="221386"/>
                      <a:pt x="145565" y="181458"/>
                    </a:cubicBezTo>
                    <a:cubicBezTo>
                      <a:pt x="316327" y="111486"/>
                      <a:pt x="368854" y="137653"/>
                      <a:pt x="438825" y="181458"/>
                    </a:cubicBezTo>
                    <a:cubicBezTo>
                      <a:pt x="507634" y="224487"/>
                      <a:pt x="969138" y="508057"/>
                      <a:pt x="1072448" y="40998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31"/>
              <p:cNvSpPr/>
              <p:nvPr/>
            </p:nvSpPr>
            <p:spPr>
              <a:xfrm>
                <a:off x="396857" y="1191194"/>
                <a:ext cx="907802" cy="143187"/>
              </a:xfrm>
              <a:custGeom>
                <a:avLst/>
                <a:gdLst/>
                <a:ahLst/>
                <a:cxnLst/>
                <a:rect l="l" t="t" r="r" b="b"/>
                <a:pathLst>
                  <a:path w="1055584" h="166497" extrusionOk="0">
                    <a:moveTo>
                      <a:pt x="144595" y="131997"/>
                    </a:moveTo>
                    <a:cubicBezTo>
                      <a:pt x="195766" y="153318"/>
                      <a:pt x="252945" y="169018"/>
                      <a:pt x="308767" y="160683"/>
                    </a:cubicBezTo>
                    <a:cubicBezTo>
                      <a:pt x="359550" y="153124"/>
                      <a:pt x="405293" y="126376"/>
                      <a:pt x="457045" y="121918"/>
                    </a:cubicBezTo>
                    <a:cubicBezTo>
                      <a:pt x="486119" y="119398"/>
                      <a:pt x="514224" y="120948"/>
                      <a:pt x="542717" y="126957"/>
                    </a:cubicBezTo>
                    <a:cubicBezTo>
                      <a:pt x="571791" y="133160"/>
                      <a:pt x="601447" y="141882"/>
                      <a:pt x="631490" y="141106"/>
                    </a:cubicBezTo>
                    <a:cubicBezTo>
                      <a:pt x="686925" y="139556"/>
                      <a:pt x="740421" y="115521"/>
                      <a:pt x="795468" y="109319"/>
                    </a:cubicBezTo>
                    <a:cubicBezTo>
                      <a:pt x="875131" y="100403"/>
                      <a:pt x="946266" y="128314"/>
                      <a:pt x="1013136" y="166498"/>
                    </a:cubicBezTo>
                    <a:cubicBezTo>
                      <a:pt x="1026511" y="159714"/>
                      <a:pt x="1040660" y="155643"/>
                      <a:pt x="1055585" y="154481"/>
                    </a:cubicBezTo>
                    <a:cubicBezTo>
                      <a:pt x="985225" y="107187"/>
                      <a:pt x="916804" y="53303"/>
                      <a:pt x="836560" y="28299"/>
                    </a:cubicBezTo>
                    <a:cubicBezTo>
                      <a:pt x="807098" y="18995"/>
                      <a:pt x="776861" y="16475"/>
                      <a:pt x="748368" y="31400"/>
                    </a:cubicBezTo>
                    <a:cubicBezTo>
                      <a:pt x="722783" y="44774"/>
                      <a:pt x="702819" y="64932"/>
                      <a:pt x="679365" y="81601"/>
                    </a:cubicBezTo>
                    <a:cubicBezTo>
                      <a:pt x="641957" y="108156"/>
                      <a:pt x="593112" y="117847"/>
                      <a:pt x="552602" y="90711"/>
                    </a:cubicBezTo>
                    <a:cubicBezTo>
                      <a:pt x="505502" y="59311"/>
                      <a:pt x="472551" y="10854"/>
                      <a:pt x="408588" y="42642"/>
                    </a:cubicBezTo>
                    <a:cubicBezTo>
                      <a:pt x="352960" y="70359"/>
                      <a:pt x="313225" y="112032"/>
                      <a:pt x="247905" y="115909"/>
                    </a:cubicBezTo>
                    <a:cubicBezTo>
                      <a:pt x="187819" y="119398"/>
                      <a:pt x="108543" y="102341"/>
                      <a:pt x="61056" y="63963"/>
                    </a:cubicBezTo>
                    <a:cubicBezTo>
                      <a:pt x="37796" y="45162"/>
                      <a:pt x="18414" y="23066"/>
                      <a:pt x="0" y="0"/>
                    </a:cubicBezTo>
                    <a:cubicBezTo>
                      <a:pt x="0" y="15506"/>
                      <a:pt x="775" y="32175"/>
                      <a:pt x="2520" y="49232"/>
                    </a:cubicBezTo>
                    <a:cubicBezTo>
                      <a:pt x="46906" y="82183"/>
                      <a:pt x="94200" y="111063"/>
                      <a:pt x="144595" y="13199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31"/>
              <p:cNvSpPr/>
              <p:nvPr/>
            </p:nvSpPr>
            <p:spPr>
              <a:xfrm>
                <a:off x="1075323" y="531921"/>
                <a:ext cx="981945" cy="445459"/>
              </a:xfrm>
              <a:custGeom>
                <a:avLst/>
                <a:gdLst/>
                <a:ahLst/>
                <a:cxnLst/>
                <a:rect l="l" t="t" r="r" b="b"/>
                <a:pathLst>
                  <a:path w="1141797" h="517975" extrusionOk="0">
                    <a:moveTo>
                      <a:pt x="1041201" y="370986"/>
                    </a:moveTo>
                    <a:cubicBezTo>
                      <a:pt x="1028990" y="374475"/>
                      <a:pt x="1016585" y="376801"/>
                      <a:pt x="1004180" y="376801"/>
                    </a:cubicBezTo>
                    <a:cubicBezTo>
                      <a:pt x="965996" y="376801"/>
                      <a:pt x="929750" y="361682"/>
                      <a:pt x="894667" y="347920"/>
                    </a:cubicBezTo>
                    <a:cubicBezTo>
                      <a:pt x="808608" y="314001"/>
                      <a:pt x="724680" y="274266"/>
                      <a:pt x="643854" y="229298"/>
                    </a:cubicBezTo>
                    <a:cubicBezTo>
                      <a:pt x="562641" y="184136"/>
                      <a:pt x="482396" y="135873"/>
                      <a:pt x="405640" y="83346"/>
                    </a:cubicBezTo>
                    <a:cubicBezTo>
                      <a:pt x="369782" y="58924"/>
                      <a:pt x="333536" y="33920"/>
                      <a:pt x="293996" y="15700"/>
                    </a:cubicBezTo>
                    <a:cubicBezTo>
                      <a:pt x="280815" y="9691"/>
                      <a:pt x="267635" y="3877"/>
                      <a:pt x="253873" y="0"/>
                    </a:cubicBezTo>
                    <a:cubicBezTo>
                      <a:pt x="213170" y="7172"/>
                      <a:pt x="170334" y="37021"/>
                      <a:pt x="103851" y="89161"/>
                    </a:cubicBezTo>
                    <a:cubicBezTo>
                      <a:pt x="67217" y="117847"/>
                      <a:pt x="32716" y="141688"/>
                      <a:pt x="153" y="161458"/>
                    </a:cubicBezTo>
                    <a:cubicBezTo>
                      <a:pt x="-2561" y="257791"/>
                      <a:pt x="30196" y="316908"/>
                      <a:pt x="147656" y="268645"/>
                    </a:cubicBezTo>
                    <a:cubicBezTo>
                      <a:pt x="318418" y="198673"/>
                      <a:pt x="370945" y="224840"/>
                      <a:pt x="440917" y="268645"/>
                    </a:cubicBezTo>
                    <a:cubicBezTo>
                      <a:pt x="510889" y="312450"/>
                      <a:pt x="988092" y="605711"/>
                      <a:pt x="1079966" y="491934"/>
                    </a:cubicBezTo>
                    <a:cubicBezTo>
                      <a:pt x="1104582" y="461503"/>
                      <a:pt x="1124934" y="433980"/>
                      <a:pt x="1141797" y="409751"/>
                    </a:cubicBezTo>
                    <a:cubicBezTo>
                      <a:pt x="1116793" y="400448"/>
                      <a:pt x="1082098" y="387074"/>
                      <a:pt x="1041201" y="37079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31"/>
              <p:cNvSpPr/>
              <p:nvPr/>
            </p:nvSpPr>
            <p:spPr>
              <a:xfrm>
                <a:off x="1075156" y="667840"/>
                <a:ext cx="981945" cy="309605"/>
              </a:xfrm>
              <a:custGeom>
                <a:avLst/>
                <a:gdLst/>
                <a:ahLst/>
                <a:cxnLst/>
                <a:rect l="l" t="t" r="r" b="b"/>
                <a:pathLst>
                  <a:path w="1141797" h="360006" extrusionOk="0">
                    <a:moveTo>
                      <a:pt x="1085006" y="299657"/>
                    </a:moveTo>
                    <a:cubicBezTo>
                      <a:pt x="993131" y="413434"/>
                      <a:pt x="515928" y="120173"/>
                      <a:pt x="445956" y="76368"/>
                    </a:cubicBezTo>
                    <a:cubicBezTo>
                      <a:pt x="375985" y="32563"/>
                      <a:pt x="323457" y="6396"/>
                      <a:pt x="152695" y="76368"/>
                    </a:cubicBezTo>
                    <a:cubicBezTo>
                      <a:pt x="48222" y="119204"/>
                      <a:pt x="10814" y="77337"/>
                      <a:pt x="5580" y="0"/>
                    </a:cubicBezTo>
                    <a:cubicBezTo>
                      <a:pt x="3836" y="1163"/>
                      <a:pt x="1897" y="2326"/>
                      <a:pt x="153" y="3489"/>
                    </a:cubicBezTo>
                    <a:cubicBezTo>
                      <a:pt x="-2561" y="99821"/>
                      <a:pt x="30196" y="158939"/>
                      <a:pt x="147656" y="110676"/>
                    </a:cubicBezTo>
                    <a:cubicBezTo>
                      <a:pt x="318418" y="40704"/>
                      <a:pt x="370945" y="66871"/>
                      <a:pt x="440917" y="110676"/>
                    </a:cubicBezTo>
                    <a:cubicBezTo>
                      <a:pt x="510889" y="154481"/>
                      <a:pt x="988092" y="447742"/>
                      <a:pt x="1079966" y="333965"/>
                    </a:cubicBezTo>
                    <a:cubicBezTo>
                      <a:pt x="1104582" y="303534"/>
                      <a:pt x="1124934" y="276010"/>
                      <a:pt x="1141797" y="251782"/>
                    </a:cubicBezTo>
                    <a:cubicBezTo>
                      <a:pt x="1136951" y="250038"/>
                      <a:pt x="1131718" y="248099"/>
                      <a:pt x="1126291" y="245967"/>
                    </a:cubicBezTo>
                    <a:cubicBezTo>
                      <a:pt x="1113886" y="262636"/>
                      <a:pt x="1100318" y="280468"/>
                      <a:pt x="1084812" y="29965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31"/>
              <p:cNvSpPr/>
              <p:nvPr/>
            </p:nvSpPr>
            <p:spPr>
              <a:xfrm>
                <a:off x="536108" y="525880"/>
                <a:ext cx="873797" cy="263120"/>
              </a:xfrm>
              <a:custGeom>
                <a:avLst/>
                <a:gdLst/>
                <a:ahLst/>
                <a:cxnLst/>
                <a:rect l="l" t="t" r="r" b="b"/>
                <a:pathLst>
                  <a:path w="1016043" h="305954" extrusionOk="0">
                    <a:moveTo>
                      <a:pt x="127345" y="162673"/>
                    </a:moveTo>
                    <a:cubicBezTo>
                      <a:pt x="174445" y="215588"/>
                      <a:pt x="267870" y="384993"/>
                      <a:pt x="534382" y="262300"/>
                    </a:cubicBezTo>
                    <a:cubicBezTo>
                      <a:pt x="760191" y="158215"/>
                      <a:pt x="843344" y="-28829"/>
                      <a:pt x="1016044" y="53742"/>
                    </a:cubicBezTo>
                    <a:cubicBezTo>
                      <a:pt x="902267" y="-23208"/>
                      <a:pt x="863308" y="-6926"/>
                      <a:pt x="731117" y="96578"/>
                    </a:cubicBezTo>
                    <a:cubicBezTo>
                      <a:pt x="205845" y="508074"/>
                      <a:pt x="100790" y="-56546"/>
                      <a:pt x="30819" y="4703"/>
                    </a:cubicBezTo>
                    <a:cubicBezTo>
                      <a:pt x="21321" y="12844"/>
                      <a:pt x="11048" y="21373"/>
                      <a:pt x="0" y="30289"/>
                    </a:cubicBezTo>
                    <a:cubicBezTo>
                      <a:pt x="39541" y="14201"/>
                      <a:pt x="89742" y="120806"/>
                      <a:pt x="127345" y="16286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31"/>
              <p:cNvSpPr/>
              <p:nvPr/>
            </p:nvSpPr>
            <p:spPr>
              <a:xfrm>
                <a:off x="1315049" y="607906"/>
                <a:ext cx="48582" cy="37876"/>
              </a:xfrm>
              <a:custGeom>
                <a:avLst/>
                <a:gdLst/>
                <a:ahLst/>
                <a:cxnLst/>
                <a:rect l="l" t="t" r="r" b="b"/>
                <a:pathLst>
                  <a:path w="56491" h="44042" extrusionOk="0">
                    <a:moveTo>
                      <a:pt x="55091" y="35880"/>
                    </a:moveTo>
                    <a:cubicBezTo>
                      <a:pt x="50245" y="45377"/>
                      <a:pt x="34158" y="46734"/>
                      <a:pt x="19427" y="39175"/>
                    </a:cubicBezTo>
                    <a:cubicBezTo>
                      <a:pt x="4696" y="31616"/>
                      <a:pt x="-3445" y="17660"/>
                      <a:pt x="1401" y="8163"/>
                    </a:cubicBezTo>
                    <a:cubicBezTo>
                      <a:pt x="6246" y="-1335"/>
                      <a:pt x="22334" y="-2692"/>
                      <a:pt x="37065" y="4867"/>
                    </a:cubicBezTo>
                    <a:cubicBezTo>
                      <a:pt x="51796" y="12621"/>
                      <a:pt x="59937" y="26382"/>
                      <a:pt x="55091" y="3588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31"/>
              <p:cNvSpPr/>
              <p:nvPr/>
            </p:nvSpPr>
            <p:spPr>
              <a:xfrm>
                <a:off x="1525766" y="709683"/>
                <a:ext cx="48582" cy="37876"/>
              </a:xfrm>
              <a:custGeom>
                <a:avLst/>
                <a:gdLst/>
                <a:ahLst/>
                <a:cxnLst/>
                <a:rect l="l" t="t" r="r" b="b"/>
                <a:pathLst>
                  <a:path w="56491" h="44042" extrusionOk="0">
                    <a:moveTo>
                      <a:pt x="55091" y="35880"/>
                    </a:moveTo>
                    <a:cubicBezTo>
                      <a:pt x="50245" y="45377"/>
                      <a:pt x="34158" y="46734"/>
                      <a:pt x="19427" y="39175"/>
                    </a:cubicBezTo>
                    <a:cubicBezTo>
                      <a:pt x="4696" y="31616"/>
                      <a:pt x="-3445" y="17660"/>
                      <a:pt x="1401" y="8163"/>
                    </a:cubicBezTo>
                    <a:cubicBezTo>
                      <a:pt x="6246" y="-1335"/>
                      <a:pt x="22334" y="-2692"/>
                      <a:pt x="37065" y="4867"/>
                    </a:cubicBezTo>
                    <a:cubicBezTo>
                      <a:pt x="51796" y="12427"/>
                      <a:pt x="59937" y="26382"/>
                      <a:pt x="55091" y="3588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31"/>
              <p:cNvSpPr/>
              <p:nvPr/>
            </p:nvSpPr>
            <p:spPr>
              <a:xfrm>
                <a:off x="1667855" y="763820"/>
                <a:ext cx="48582" cy="37876"/>
              </a:xfrm>
              <a:custGeom>
                <a:avLst/>
                <a:gdLst/>
                <a:ahLst/>
                <a:cxnLst/>
                <a:rect l="l" t="t" r="r" b="b"/>
                <a:pathLst>
                  <a:path w="56491" h="44042" extrusionOk="0">
                    <a:moveTo>
                      <a:pt x="55091" y="35880"/>
                    </a:moveTo>
                    <a:cubicBezTo>
                      <a:pt x="50245" y="45377"/>
                      <a:pt x="34158" y="46734"/>
                      <a:pt x="19427" y="39175"/>
                    </a:cubicBezTo>
                    <a:cubicBezTo>
                      <a:pt x="4696" y="31422"/>
                      <a:pt x="-3445" y="17660"/>
                      <a:pt x="1401" y="8163"/>
                    </a:cubicBezTo>
                    <a:cubicBezTo>
                      <a:pt x="6246" y="-1335"/>
                      <a:pt x="22334" y="-2692"/>
                      <a:pt x="37065" y="4867"/>
                    </a:cubicBezTo>
                    <a:cubicBezTo>
                      <a:pt x="51796" y="12621"/>
                      <a:pt x="59937" y="26382"/>
                      <a:pt x="55091" y="3588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31"/>
              <p:cNvSpPr/>
              <p:nvPr/>
            </p:nvSpPr>
            <p:spPr>
              <a:xfrm>
                <a:off x="1818028" y="824635"/>
                <a:ext cx="39570" cy="27845"/>
              </a:xfrm>
              <a:custGeom>
                <a:avLst/>
                <a:gdLst/>
                <a:ahLst/>
                <a:cxnLst/>
                <a:rect l="l" t="t" r="r" b="b"/>
                <a:pathLst>
                  <a:path w="46012" h="32378" extrusionOk="0">
                    <a:moveTo>
                      <a:pt x="45490" y="23458"/>
                    </a:moveTo>
                    <a:cubicBezTo>
                      <a:pt x="42971" y="31405"/>
                      <a:pt x="30760" y="34700"/>
                      <a:pt x="18355" y="30629"/>
                    </a:cubicBezTo>
                    <a:cubicBezTo>
                      <a:pt x="5950" y="26559"/>
                      <a:pt x="-2191" y="16868"/>
                      <a:pt x="522" y="8921"/>
                    </a:cubicBezTo>
                    <a:cubicBezTo>
                      <a:pt x="3042" y="974"/>
                      <a:pt x="15253" y="-2321"/>
                      <a:pt x="27658" y="1749"/>
                    </a:cubicBezTo>
                    <a:cubicBezTo>
                      <a:pt x="40063" y="5820"/>
                      <a:pt x="48204" y="15511"/>
                      <a:pt x="45490" y="2345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476;p31"/>
              <p:cNvSpPr/>
              <p:nvPr/>
            </p:nvSpPr>
            <p:spPr>
              <a:xfrm>
                <a:off x="1919639" y="852119"/>
                <a:ext cx="39570" cy="27845"/>
              </a:xfrm>
              <a:custGeom>
                <a:avLst/>
                <a:gdLst/>
                <a:ahLst/>
                <a:cxnLst/>
                <a:rect l="l" t="t" r="r" b="b"/>
                <a:pathLst>
                  <a:path w="46012" h="32378" extrusionOk="0">
                    <a:moveTo>
                      <a:pt x="45490" y="23458"/>
                    </a:moveTo>
                    <a:cubicBezTo>
                      <a:pt x="42971" y="31405"/>
                      <a:pt x="30760" y="34700"/>
                      <a:pt x="18355" y="30629"/>
                    </a:cubicBezTo>
                    <a:cubicBezTo>
                      <a:pt x="5950" y="26559"/>
                      <a:pt x="-2191" y="16868"/>
                      <a:pt x="522" y="8921"/>
                    </a:cubicBezTo>
                    <a:cubicBezTo>
                      <a:pt x="3042" y="974"/>
                      <a:pt x="15253" y="-2321"/>
                      <a:pt x="27658" y="1749"/>
                    </a:cubicBezTo>
                    <a:cubicBezTo>
                      <a:pt x="40063" y="5820"/>
                      <a:pt x="48204" y="15511"/>
                      <a:pt x="45490" y="2345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77;p31"/>
              <p:cNvSpPr/>
              <p:nvPr/>
            </p:nvSpPr>
            <p:spPr>
              <a:xfrm>
                <a:off x="1328471" y="608873"/>
                <a:ext cx="196195" cy="32511"/>
              </a:xfrm>
              <a:custGeom>
                <a:avLst/>
                <a:gdLst/>
                <a:ahLst/>
                <a:cxnLst/>
                <a:rect l="l" t="t" r="r" b="b"/>
                <a:pathLst>
                  <a:path w="228134" h="37803" extrusionOk="0">
                    <a:moveTo>
                      <a:pt x="228135" y="19580"/>
                    </a:moveTo>
                    <a:cubicBezTo>
                      <a:pt x="228135" y="29659"/>
                      <a:pt x="217668" y="37994"/>
                      <a:pt x="204876" y="37800"/>
                    </a:cubicBezTo>
                    <a:lnTo>
                      <a:pt x="23065" y="36831"/>
                    </a:lnTo>
                    <a:cubicBezTo>
                      <a:pt x="10273" y="36831"/>
                      <a:pt x="0" y="28496"/>
                      <a:pt x="0" y="18223"/>
                    </a:cubicBezTo>
                    <a:lnTo>
                      <a:pt x="0" y="18223"/>
                    </a:lnTo>
                    <a:cubicBezTo>
                      <a:pt x="0" y="8144"/>
                      <a:pt x="10467" y="-191"/>
                      <a:pt x="23259" y="3"/>
                    </a:cubicBezTo>
                    <a:lnTo>
                      <a:pt x="205070" y="972"/>
                    </a:lnTo>
                    <a:cubicBezTo>
                      <a:pt x="217862" y="972"/>
                      <a:pt x="228135" y="9307"/>
                      <a:pt x="228135" y="19580"/>
                    </a:cubicBezTo>
                    <a:lnTo>
                      <a:pt x="228135" y="1958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478;p31"/>
              <p:cNvSpPr/>
              <p:nvPr/>
            </p:nvSpPr>
            <p:spPr>
              <a:xfrm>
                <a:off x="1413001" y="559032"/>
                <a:ext cx="155529" cy="181273"/>
              </a:xfrm>
              <a:custGeom>
                <a:avLst/>
                <a:gdLst/>
                <a:ahLst/>
                <a:cxnLst/>
                <a:rect l="l" t="t" r="r" b="b"/>
                <a:pathLst>
                  <a:path w="180848" h="210783" extrusionOk="0">
                    <a:moveTo>
                      <a:pt x="5528" y="3148"/>
                    </a:moveTo>
                    <a:cubicBezTo>
                      <a:pt x="13281" y="-3055"/>
                      <a:pt x="25880" y="240"/>
                      <a:pt x="33827" y="10125"/>
                    </a:cubicBezTo>
                    <a:lnTo>
                      <a:pt x="174739" y="178368"/>
                    </a:lnTo>
                    <a:cubicBezTo>
                      <a:pt x="182686" y="188447"/>
                      <a:pt x="182880" y="201433"/>
                      <a:pt x="175321" y="207636"/>
                    </a:cubicBezTo>
                    <a:lnTo>
                      <a:pt x="175321" y="207636"/>
                    </a:lnTo>
                    <a:cubicBezTo>
                      <a:pt x="167568" y="213838"/>
                      <a:pt x="154969" y="210543"/>
                      <a:pt x="147022" y="200658"/>
                    </a:cubicBezTo>
                    <a:lnTo>
                      <a:pt x="6109" y="32416"/>
                    </a:lnTo>
                    <a:cubicBezTo>
                      <a:pt x="-1838" y="22337"/>
                      <a:pt x="-2032" y="9350"/>
                      <a:pt x="5528" y="3148"/>
                    </a:cubicBezTo>
                    <a:lnTo>
                      <a:pt x="5528" y="314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479;p31"/>
              <p:cNvSpPr/>
              <p:nvPr/>
            </p:nvSpPr>
            <p:spPr>
              <a:xfrm>
                <a:off x="1538861" y="701810"/>
                <a:ext cx="164249" cy="37819"/>
              </a:xfrm>
              <a:custGeom>
                <a:avLst/>
                <a:gdLst/>
                <a:ahLst/>
                <a:cxnLst/>
                <a:rect l="l" t="t" r="r" b="b"/>
                <a:pathLst>
                  <a:path w="190987" h="43976" extrusionOk="0">
                    <a:moveTo>
                      <a:pt x="190708" y="13580"/>
                    </a:moveTo>
                    <a:cubicBezTo>
                      <a:pt x="192258" y="23465"/>
                      <a:pt x="187413" y="31412"/>
                      <a:pt x="174814" y="33350"/>
                    </a:cubicBezTo>
                    <a:lnTo>
                      <a:pt x="25760" y="43623"/>
                    </a:lnTo>
                    <a:cubicBezTo>
                      <a:pt x="13162" y="45561"/>
                      <a:pt x="1726" y="39359"/>
                      <a:pt x="175" y="29473"/>
                    </a:cubicBezTo>
                    <a:lnTo>
                      <a:pt x="175" y="29473"/>
                    </a:lnTo>
                    <a:cubicBezTo>
                      <a:pt x="-1375" y="19588"/>
                      <a:pt x="7541" y="10091"/>
                      <a:pt x="20139" y="8152"/>
                    </a:cubicBezTo>
                    <a:lnTo>
                      <a:pt x="163378" y="399"/>
                    </a:lnTo>
                    <a:cubicBezTo>
                      <a:pt x="175977" y="-1539"/>
                      <a:pt x="189157" y="3694"/>
                      <a:pt x="190708" y="13580"/>
                    </a:cubicBezTo>
                    <a:lnTo>
                      <a:pt x="190708" y="1358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480;p31"/>
              <p:cNvSpPr/>
              <p:nvPr/>
            </p:nvSpPr>
            <p:spPr>
              <a:xfrm>
                <a:off x="1596582" y="666102"/>
                <a:ext cx="115143" cy="128331"/>
              </a:xfrm>
              <a:custGeom>
                <a:avLst/>
                <a:gdLst/>
                <a:ahLst/>
                <a:cxnLst/>
                <a:rect l="l" t="t" r="r" b="b"/>
                <a:pathLst>
                  <a:path w="133887" h="149222" extrusionOk="0">
                    <a:moveTo>
                      <a:pt x="5113" y="3961"/>
                    </a:moveTo>
                    <a:cubicBezTo>
                      <a:pt x="12672" y="-2823"/>
                      <a:pt x="25659" y="-691"/>
                      <a:pt x="34381" y="8807"/>
                    </a:cubicBezTo>
                    <a:lnTo>
                      <a:pt x="126837" y="115800"/>
                    </a:lnTo>
                    <a:cubicBezTo>
                      <a:pt x="135365" y="125297"/>
                      <a:pt x="136334" y="138478"/>
                      <a:pt x="128775" y="145261"/>
                    </a:cubicBezTo>
                    <a:lnTo>
                      <a:pt x="128775" y="145261"/>
                    </a:lnTo>
                    <a:cubicBezTo>
                      <a:pt x="121216" y="152045"/>
                      <a:pt x="108229" y="149913"/>
                      <a:pt x="99507" y="140416"/>
                    </a:cubicBezTo>
                    <a:lnTo>
                      <a:pt x="7051" y="33423"/>
                    </a:lnTo>
                    <a:cubicBezTo>
                      <a:pt x="-1477" y="23925"/>
                      <a:pt x="-2446" y="10745"/>
                      <a:pt x="5113" y="3961"/>
                    </a:cubicBezTo>
                    <a:lnTo>
                      <a:pt x="5113" y="396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481;p31"/>
              <p:cNvSpPr/>
              <p:nvPr/>
            </p:nvSpPr>
            <p:spPr>
              <a:xfrm>
                <a:off x="1683589" y="765612"/>
                <a:ext cx="162864" cy="29177"/>
              </a:xfrm>
              <a:custGeom>
                <a:avLst/>
                <a:gdLst/>
                <a:ahLst/>
                <a:cxnLst/>
                <a:rect l="l" t="t" r="r" b="b"/>
                <a:pathLst>
                  <a:path w="189377" h="33927" extrusionOk="0">
                    <a:moveTo>
                      <a:pt x="189373" y="16092"/>
                    </a:moveTo>
                    <a:cubicBezTo>
                      <a:pt x="189567" y="25201"/>
                      <a:pt x="182395" y="32761"/>
                      <a:pt x="173286" y="33148"/>
                    </a:cubicBezTo>
                    <a:lnTo>
                      <a:pt x="17061" y="33924"/>
                    </a:lnTo>
                    <a:cubicBezTo>
                      <a:pt x="7951" y="34118"/>
                      <a:pt x="391" y="26946"/>
                      <a:pt x="4" y="17836"/>
                    </a:cubicBezTo>
                    <a:lnTo>
                      <a:pt x="4" y="17836"/>
                    </a:lnTo>
                    <a:cubicBezTo>
                      <a:pt x="-190" y="8726"/>
                      <a:pt x="6982" y="1167"/>
                      <a:pt x="16092" y="779"/>
                    </a:cubicBezTo>
                    <a:lnTo>
                      <a:pt x="172316" y="4"/>
                    </a:lnTo>
                    <a:cubicBezTo>
                      <a:pt x="181426" y="-190"/>
                      <a:pt x="188986" y="6982"/>
                      <a:pt x="189373" y="16092"/>
                    </a:cubicBezTo>
                    <a:lnTo>
                      <a:pt x="189373" y="1609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" name="Google Shape;482;p31"/>
              <p:cNvSpPr/>
              <p:nvPr/>
            </p:nvSpPr>
            <p:spPr>
              <a:xfrm>
                <a:off x="1729509" y="732554"/>
                <a:ext cx="124908" cy="113787"/>
              </a:xfrm>
              <a:custGeom>
                <a:avLst/>
                <a:gdLst/>
                <a:ahLst/>
                <a:cxnLst/>
                <a:rect l="l" t="t" r="r" b="b"/>
                <a:pathLst>
                  <a:path w="145242" h="132310" extrusionOk="0">
                    <a:moveTo>
                      <a:pt x="6462" y="3388"/>
                    </a:moveTo>
                    <a:cubicBezTo>
                      <a:pt x="14021" y="-1845"/>
                      <a:pt x="25069" y="-876"/>
                      <a:pt x="31272" y="5327"/>
                    </a:cubicBezTo>
                    <a:lnTo>
                      <a:pt x="140590" y="104566"/>
                    </a:lnTo>
                    <a:cubicBezTo>
                      <a:pt x="146793" y="110769"/>
                      <a:pt x="146793" y="120848"/>
                      <a:pt x="140590" y="127244"/>
                    </a:cubicBezTo>
                    <a:lnTo>
                      <a:pt x="140590" y="127244"/>
                    </a:lnTo>
                    <a:cubicBezTo>
                      <a:pt x="134000" y="133834"/>
                      <a:pt x="123340" y="134028"/>
                      <a:pt x="116943" y="127632"/>
                    </a:cubicBezTo>
                    <a:lnTo>
                      <a:pt x="4136" y="24903"/>
                    </a:lnTo>
                    <a:cubicBezTo>
                      <a:pt x="-2261" y="18507"/>
                      <a:pt x="-1098" y="8816"/>
                      <a:pt x="6655" y="3582"/>
                    </a:cubicBezTo>
                    <a:lnTo>
                      <a:pt x="6655" y="358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483;p31"/>
              <p:cNvSpPr/>
              <p:nvPr/>
            </p:nvSpPr>
            <p:spPr>
              <a:xfrm>
                <a:off x="1826531" y="808140"/>
                <a:ext cx="114717" cy="38814"/>
              </a:xfrm>
              <a:custGeom>
                <a:avLst/>
                <a:gdLst/>
                <a:ahLst/>
                <a:cxnLst/>
                <a:rect l="l" t="t" r="r" b="b"/>
                <a:pathLst>
                  <a:path w="133392" h="45133" extrusionOk="0">
                    <a:moveTo>
                      <a:pt x="131969" y="9826"/>
                    </a:moveTo>
                    <a:cubicBezTo>
                      <a:pt x="135652" y="16804"/>
                      <a:pt x="131969" y="24364"/>
                      <a:pt x="123441" y="26496"/>
                    </a:cubicBezTo>
                    <a:lnTo>
                      <a:pt x="25946" y="44328"/>
                    </a:lnTo>
                    <a:cubicBezTo>
                      <a:pt x="14316" y="47235"/>
                      <a:pt x="2687" y="42002"/>
                      <a:pt x="361" y="33086"/>
                    </a:cubicBezTo>
                    <a:lnTo>
                      <a:pt x="361" y="33086"/>
                    </a:lnTo>
                    <a:cubicBezTo>
                      <a:pt x="-1772" y="24364"/>
                      <a:pt x="5788" y="15835"/>
                      <a:pt x="16836" y="13703"/>
                    </a:cubicBezTo>
                    <a:lnTo>
                      <a:pt x="110842" y="329"/>
                    </a:lnTo>
                    <a:cubicBezTo>
                      <a:pt x="119177" y="-1222"/>
                      <a:pt x="128481" y="2849"/>
                      <a:pt x="131969" y="9633"/>
                    </a:cubicBezTo>
                    <a:lnTo>
                      <a:pt x="131969" y="9633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484;p31"/>
              <p:cNvSpPr/>
              <p:nvPr/>
            </p:nvSpPr>
            <p:spPr>
              <a:xfrm>
                <a:off x="1852103" y="787695"/>
                <a:ext cx="104673" cy="87362"/>
              </a:xfrm>
              <a:custGeom>
                <a:avLst/>
                <a:gdLst/>
                <a:ahLst/>
                <a:cxnLst/>
                <a:rect l="l" t="t" r="r" b="b"/>
                <a:pathLst>
                  <a:path w="121713" h="101584" extrusionOk="0">
                    <a:moveTo>
                      <a:pt x="7431" y="1830"/>
                    </a:moveTo>
                    <a:cubicBezTo>
                      <a:pt x="14796" y="-1272"/>
                      <a:pt x="24875" y="-302"/>
                      <a:pt x="30496" y="3768"/>
                    </a:cubicBezTo>
                    <a:lnTo>
                      <a:pt x="114230" y="72771"/>
                    </a:lnTo>
                    <a:cubicBezTo>
                      <a:pt x="122177" y="78779"/>
                      <a:pt x="124115" y="89052"/>
                      <a:pt x="118494" y="95836"/>
                    </a:cubicBezTo>
                    <a:lnTo>
                      <a:pt x="118494" y="95836"/>
                    </a:lnTo>
                    <a:cubicBezTo>
                      <a:pt x="112291" y="103202"/>
                      <a:pt x="99886" y="103589"/>
                      <a:pt x="91358" y="96418"/>
                    </a:cubicBezTo>
                    <a:lnTo>
                      <a:pt x="3166" y="16173"/>
                    </a:lnTo>
                    <a:cubicBezTo>
                      <a:pt x="-2455" y="11521"/>
                      <a:pt x="-322" y="4931"/>
                      <a:pt x="7431" y="1830"/>
                    </a:cubicBezTo>
                    <a:lnTo>
                      <a:pt x="7431" y="183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" name="Google Shape;485;p31"/>
              <p:cNvSpPr/>
              <p:nvPr/>
            </p:nvSpPr>
            <p:spPr>
              <a:xfrm>
                <a:off x="396805" y="1033244"/>
                <a:ext cx="2149919" cy="401095"/>
              </a:xfrm>
              <a:custGeom>
                <a:avLst/>
                <a:gdLst/>
                <a:ahLst/>
                <a:cxnLst/>
                <a:rect l="l" t="t" r="r" b="b"/>
                <a:pathLst>
                  <a:path w="2499906" h="466390" extrusionOk="0">
                    <a:moveTo>
                      <a:pt x="2495202" y="3928"/>
                    </a:moveTo>
                    <a:cubicBezTo>
                      <a:pt x="2459926" y="134568"/>
                      <a:pt x="2224425" y="337893"/>
                      <a:pt x="1979815" y="391389"/>
                    </a:cubicBezTo>
                    <a:cubicBezTo>
                      <a:pt x="1958688" y="375495"/>
                      <a:pt x="1939111" y="350879"/>
                      <a:pt x="1920310" y="354368"/>
                    </a:cubicBezTo>
                    <a:cubicBezTo>
                      <a:pt x="1903641" y="357276"/>
                      <a:pt x="1892205" y="383636"/>
                      <a:pt x="1879994" y="406896"/>
                    </a:cubicBezTo>
                    <a:cubicBezTo>
                      <a:pt x="1784243" y="417944"/>
                      <a:pt x="1682484" y="421626"/>
                      <a:pt x="1586733" y="419300"/>
                    </a:cubicBezTo>
                    <a:cubicBezTo>
                      <a:pt x="1571227" y="399336"/>
                      <a:pt x="1558628" y="373945"/>
                      <a:pt x="1540602" y="372782"/>
                    </a:cubicBezTo>
                    <a:cubicBezTo>
                      <a:pt x="1523545" y="371619"/>
                      <a:pt x="1506294" y="394684"/>
                      <a:pt x="1488850" y="414649"/>
                    </a:cubicBezTo>
                    <a:cubicBezTo>
                      <a:pt x="1357435" y="405345"/>
                      <a:pt x="1248310" y="384024"/>
                      <a:pt x="1199853" y="354562"/>
                    </a:cubicBezTo>
                    <a:cubicBezTo>
                      <a:pt x="1099257" y="293313"/>
                      <a:pt x="1020369" y="284590"/>
                      <a:pt x="963384" y="363284"/>
                    </a:cubicBezTo>
                    <a:cubicBezTo>
                      <a:pt x="906398" y="441978"/>
                      <a:pt x="333056" y="455159"/>
                      <a:pt x="149114" y="407089"/>
                    </a:cubicBezTo>
                    <a:cubicBezTo>
                      <a:pt x="34756" y="377046"/>
                      <a:pt x="3356" y="260750"/>
                      <a:pt x="255" y="169651"/>
                    </a:cubicBezTo>
                    <a:cubicBezTo>
                      <a:pt x="-2847" y="263076"/>
                      <a:pt x="20994" y="404763"/>
                      <a:pt x="149114" y="438296"/>
                    </a:cubicBezTo>
                    <a:cubicBezTo>
                      <a:pt x="333056" y="486365"/>
                      <a:pt x="906398" y="473378"/>
                      <a:pt x="963384" y="394491"/>
                    </a:cubicBezTo>
                    <a:cubicBezTo>
                      <a:pt x="1020369" y="315603"/>
                      <a:pt x="1099063" y="324519"/>
                      <a:pt x="1199853" y="385768"/>
                    </a:cubicBezTo>
                    <a:cubicBezTo>
                      <a:pt x="1248310" y="415230"/>
                      <a:pt x="1357435" y="436551"/>
                      <a:pt x="1488850" y="445855"/>
                    </a:cubicBezTo>
                    <a:cubicBezTo>
                      <a:pt x="1506294" y="426084"/>
                      <a:pt x="1523545" y="403019"/>
                      <a:pt x="1540602" y="403988"/>
                    </a:cubicBezTo>
                    <a:cubicBezTo>
                      <a:pt x="1558628" y="405151"/>
                      <a:pt x="1571227" y="430349"/>
                      <a:pt x="1586733" y="450507"/>
                    </a:cubicBezTo>
                    <a:cubicBezTo>
                      <a:pt x="1682484" y="452833"/>
                      <a:pt x="1784243" y="449150"/>
                      <a:pt x="1879994" y="438102"/>
                    </a:cubicBezTo>
                    <a:cubicBezTo>
                      <a:pt x="1892205" y="414842"/>
                      <a:pt x="1903641" y="388482"/>
                      <a:pt x="1920310" y="385575"/>
                    </a:cubicBezTo>
                    <a:cubicBezTo>
                      <a:pt x="1939111" y="382279"/>
                      <a:pt x="1958688" y="406896"/>
                      <a:pt x="1979815" y="422596"/>
                    </a:cubicBezTo>
                    <a:cubicBezTo>
                      <a:pt x="2247491" y="364060"/>
                      <a:pt x="2504118" y="126233"/>
                      <a:pt x="2499854" y="439"/>
                    </a:cubicBezTo>
                    <a:cubicBezTo>
                      <a:pt x="2499854" y="-724"/>
                      <a:pt x="2498304" y="439"/>
                      <a:pt x="2495202" y="3734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3"/>
          <p:cNvSpPr txBox="1">
            <a:spLocks noGrp="1"/>
          </p:cNvSpPr>
          <p:nvPr>
            <p:ph type="title"/>
          </p:nvPr>
        </p:nvSpPr>
        <p:spPr>
          <a:xfrm>
            <a:off x="2351564" y="2610820"/>
            <a:ext cx="4886243" cy="9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498" name="Google Shape;498;p33"/>
          <p:cNvSpPr txBox="1">
            <a:spLocks noGrp="1"/>
          </p:cNvSpPr>
          <p:nvPr>
            <p:ph type="title" idx="2"/>
          </p:nvPr>
        </p:nvSpPr>
        <p:spPr>
          <a:xfrm>
            <a:off x="4027150" y="1561420"/>
            <a:ext cx="1089900" cy="10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01</a:t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499" name="Google Shape;499;p33"/>
          <p:cNvGrpSpPr/>
          <p:nvPr/>
        </p:nvGrpSpPr>
        <p:grpSpPr>
          <a:xfrm rot="1152971">
            <a:off x="-340234" y="3314796"/>
            <a:ext cx="3916086" cy="1655545"/>
            <a:chOff x="3139228" y="4012272"/>
            <a:chExt cx="2210074" cy="934270"/>
          </a:xfrm>
        </p:grpSpPr>
        <p:grpSp>
          <p:nvGrpSpPr>
            <p:cNvPr id="500" name="Google Shape;500;p33"/>
            <p:cNvGrpSpPr/>
            <p:nvPr/>
          </p:nvGrpSpPr>
          <p:grpSpPr>
            <a:xfrm>
              <a:off x="3139228" y="4012272"/>
              <a:ext cx="2178951" cy="934270"/>
              <a:chOff x="3139228" y="4012272"/>
              <a:chExt cx="2178951" cy="934270"/>
            </a:xfrm>
          </p:grpSpPr>
          <p:sp>
            <p:nvSpPr>
              <p:cNvPr id="501" name="Google Shape;501;p33"/>
              <p:cNvSpPr/>
              <p:nvPr/>
            </p:nvSpPr>
            <p:spPr>
              <a:xfrm>
                <a:off x="4009697" y="4012272"/>
                <a:ext cx="698800" cy="462280"/>
              </a:xfrm>
              <a:custGeom>
                <a:avLst/>
                <a:gdLst/>
                <a:ahLst/>
                <a:cxnLst/>
                <a:rect l="l" t="t" r="r" b="b"/>
                <a:pathLst>
                  <a:path w="812558" h="537535" extrusionOk="0">
                    <a:moveTo>
                      <a:pt x="8156" y="120447"/>
                    </a:moveTo>
                    <a:cubicBezTo>
                      <a:pt x="-8320" y="71215"/>
                      <a:pt x="-2698" y="-5153"/>
                      <a:pt x="51767" y="274"/>
                    </a:cubicBezTo>
                    <a:cubicBezTo>
                      <a:pt x="106233" y="5701"/>
                      <a:pt x="521411" y="240621"/>
                      <a:pt x="772612" y="480773"/>
                    </a:cubicBezTo>
                    <a:cubicBezTo>
                      <a:pt x="1023812" y="721119"/>
                      <a:pt x="8156" y="120447"/>
                      <a:pt x="8156" y="1204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33"/>
              <p:cNvSpPr/>
              <p:nvPr/>
            </p:nvSpPr>
            <p:spPr>
              <a:xfrm>
                <a:off x="3233893" y="4069467"/>
                <a:ext cx="2075454" cy="705971"/>
              </a:xfrm>
              <a:custGeom>
                <a:avLst/>
                <a:gdLst/>
                <a:ahLst/>
                <a:cxnLst/>
                <a:rect l="l" t="t" r="r" b="b"/>
                <a:pathLst>
                  <a:path w="2413319" h="820897" extrusionOk="0">
                    <a:moveTo>
                      <a:pt x="26491" y="698176"/>
                    </a:moveTo>
                    <a:cubicBezTo>
                      <a:pt x="-39023" y="561721"/>
                      <a:pt x="26491" y="201202"/>
                      <a:pt x="119334" y="64748"/>
                    </a:cubicBezTo>
                    <a:cubicBezTo>
                      <a:pt x="212177" y="-71707"/>
                      <a:pt x="305021" y="48272"/>
                      <a:pt x="343205" y="146737"/>
                    </a:cubicBezTo>
                    <a:cubicBezTo>
                      <a:pt x="381389" y="245007"/>
                      <a:pt x="490708" y="337851"/>
                      <a:pt x="659919" y="201396"/>
                    </a:cubicBezTo>
                    <a:cubicBezTo>
                      <a:pt x="829130" y="64941"/>
                      <a:pt x="916547" y="-55232"/>
                      <a:pt x="1069477" y="26757"/>
                    </a:cubicBezTo>
                    <a:cubicBezTo>
                      <a:pt x="1222407" y="108746"/>
                      <a:pt x="1653673" y="387083"/>
                      <a:pt x="1839359" y="441742"/>
                    </a:cubicBezTo>
                    <a:cubicBezTo>
                      <a:pt x="2025047" y="496402"/>
                      <a:pt x="2407274" y="463645"/>
                      <a:pt x="2412702" y="610954"/>
                    </a:cubicBezTo>
                    <a:cubicBezTo>
                      <a:pt x="2418129" y="758262"/>
                      <a:pt x="2390799" y="807495"/>
                      <a:pt x="2210733" y="818349"/>
                    </a:cubicBezTo>
                    <a:cubicBezTo>
                      <a:pt x="2030474" y="829203"/>
                      <a:pt x="965779" y="801873"/>
                      <a:pt x="965779" y="801873"/>
                    </a:cubicBezTo>
                    <a:lnTo>
                      <a:pt x="26685" y="69817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33"/>
              <p:cNvSpPr/>
              <p:nvPr/>
            </p:nvSpPr>
            <p:spPr>
              <a:xfrm>
                <a:off x="3341941" y="4069467"/>
                <a:ext cx="1106166" cy="263923"/>
              </a:xfrm>
              <a:custGeom>
                <a:avLst/>
                <a:gdLst/>
                <a:ahLst/>
                <a:cxnLst/>
                <a:rect l="l" t="t" r="r" b="b"/>
                <a:pathLst>
                  <a:path w="1286239" h="306887" extrusionOk="0">
                    <a:moveTo>
                      <a:pt x="202937" y="184921"/>
                    </a:moveTo>
                    <a:cubicBezTo>
                      <a:pt x="241121" y="283191"/>
                      <a:pt x="364783" y="374096"/>
                      <a:pt x="533995" y="237642"/>
                    </a:cubicBezTo>
                    <a:cubicBezTo>
                      <a:pt x="703206" y="101187"/>
                      <a:pt x="790622" y="-18986"/>
                      <a:pt x="943552" y="63003"/>
                    </a:cubicBezTo>
                    <a:cubicBezTo>
                      <a:pt x="1014687" y="101187"/>
                      <a:pt x="1146683" y="164569"/>
                      <a:pt x="1286239" y="226981"/>
                    </a:cubicBezTo>
                    <a:cubicBezTo>
                      <a:pt x="1146877" y="145961"/>
                      <a:pt x="1014881" y="64941"/>
                      <a:pt x="943552" y="26757"/>
                    </a:cubicBezTo>
                    <a:cubicBezTo>
                      <a:pt x="790622" y="-55232"/>
                      <a:pt x="703206" y="64941"/>
                      <a:pt x="533995" y="201396"/>
                    </a:cubicBezTo>
                    <a:cubicBezTo>
                      <a:pt x="364783" y="337851"/>
                      <a:pt x="255465" y="245007"/>
                      <a:pt x="217280" y="146737"/>
                    </a:cubicBezTo>
                    <a:cubicBezTo>
                      <a:pt x="179872" y="50792"/>
                      <a:pt x="90517" y="-65892"/>
                      <a:pt x="0" y="55831"/>
                    </a:cubicBezTo>
                    <a:cubicBezTo>
                      <a:pt x="83927" y="-18792"/>
                      <a:pt x="168824" y="97117"/>
                      <a:pt x="202937" y="1849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33"/>
              <p:cNvSpPr/>
              <p:nvPr/>
            </p:nvSpPr>
            <p:spPr>
              <a:xfrm>
                <a:off x="3233740" y="4134337"/>
                <a:ext cx="698703" cy="535512"/>
              </a:xfrm>
              <a:custGeom>
                <a:avLst/>
                <a:gdLst/>
                <a:ahLst/>
                <a:cxnLst/>
                <a:rect l="l" t="t" r="r" b="b"/>
                <a:pathLst>
                  <a:path w="812445" h="622688" extrusionOk="0">
                    <a:moveTo>
                      <a:pt x="261200" y="175141"/>
                    </a:moveTo>
                    <a:cubicBezTo>
                      <a:pt x="238910" y="70861"/>
                      <a:pt x="235421" y="-87496"/>
                      <a:pt x="81716" y="59813"/>
                    </a:cubicBezTo>
                    <a:cubicBezTo>
                      <a:pt x="10581" y="223791"/>
                      <a:pt x="-29735" y="505423"/>
                      <a:pt x="26475" y="622689"/>
                    </a:cubicBezTo>
                    <a:lnTo>
                      <a:pt x="812446" y="605825"/>
                    </a:lnTo>
                    <a:cubicBezTo>
                      <a:pt x="332335" y="440103"/>
                      <a:pt x="302873" y="370519"/>
                      <a:pt x="261200" y="17514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33"/>
              <p:cNvSpPr/>
              <p:nvPr/>
            </p:nvSpPr>
            <p:spPr>
              <a:xfrm>
                <a:off x="3139228" y="4600657"/>
                <a:ext cx="2178930" cy="345885"/>
              </a:xfrm>
              <a:custGeom>
                <a:avLst/>
                <a:gdLst/>
                <a:ahLst/>
                <a:cxnLst/>
                <a:rect l="l" t="t" r="r" b="b"/>
                <a:pathLst>
                  <a:path w="2533640" h="402192" extrusionOk="0">
                    <a:moveTo>
                      <a:pt x="2522665" y="16281"/>
                    </a:moveTo>
                    <a:lnTo>
                      <a:pt x="2506190" y="98270"/>
                    </a:lnTo>
                    <a:cubicBezTo>
                      <a:pt x="2468006" y="147502"/>
                      <a:pt x="2014837" y="180259"/>
                      <a:pt x="1845432" y="185687"/>
                    </a:cubicBezTo>
                    <a:cubicBezTo>
                      <a:pt x="1676220" y="191114"/>
                      <a:pt x="1130208" y="98270"/>
                      <a:pt x="955376" y="54659"/>
                    </a:cubicBezTo>
                    <a:cubicBezTo>
                      <a:pt x="780737" y="11048"/>
                      <a:pt x="272909" y="0"/>
                      <a:pt x="109125" y="0"/>
                    </a:cubicBezTo>
                    <a:cubicBezTo>
                      <a:pt x="70941" y="0"/>
                      <a:pt x="49038" y="136454"/>
                      <a:pt x="0" y="289384"/>
                    </a:cubicBezTo>
                    <a:cubicBezTo>
                      <a:pt x="41091" y="334740"/>
                      <a:pt x="125794" y="362457"/>
                      <a:pt x="236082" y="379127"/>
                    </a:cubicBezTo>
                    <a:cubicBezTo>
                      <a:pt x="241509" y="367109"/>
                      <a:pt x="253526" y="358581"/>
                      <a:pt x="267676" y="358581"/>
                    </a:cubicBezTo>
                    <a:cubicBezTo>
                      <a:pt x="284732" y="358581"/>
                      <a:pt x="298882" y="370986"/>
                      <a:pt x="301596" y="387461"/>
                    </a:cubicBezTo>
                    <a:cubicBezTo>
                      <a:pt x="323498" y="389787"/>
                      <a:pt x="346176" y="391725"/>
                      <a:pt x="369629" y="393470"/>
                    </a:cubicBezTo>
                    <a:cubicBezTo>
                      <a:pt x="374087" y="379708"/>
                      <a:pt x="387073" y="369629"/>
                      <a:pt x="402386" y="369629"/>
                    </a:cubicBezTo>
                    <a:cubicBezTo>
                      <a:pt x="419249" y="369629"/>
                      <a:pt x="433204" y="381646"/>
                      <a:pt x="436306" y="397540"/>
                    </a:cubicBezTo>
                    <a:cubicBezTo>
                      <a:pt x="459177" y="398703"/>
                      <a:pt x="482437" y="399478"/>
                      <a:pt x="506083" y="400254"/>
                    </a:cubicBezTo>
                    <a:cubicBezTo>
                      <a:pt x="511705" y="388624"/>
                      <a:pt x="523334" y="380677"/>
                      <a:pt x="537096" y="380677"/>
                    </a:cubicBezTo>
                    <a:cubicBezTo>
                      <a:pt x="550858" y="380677"/>
                      <a:pt x="563650" y="389399"/>
                      <a:pt x="568884" y="401611"/>
                    </a:cubicBezTo>
                    <a:cubicBezTo>
                      <a:pt x="594081" y="401998"/>
                      <a:pt x="619666" y="402192"/>
                      <a:pt x="645252" y="402192"/>
                    </a:cubicBezTo>
                    <a:cubicBezTo>
                      <a:pt x="651067" y="391531"/>
                      <a:pt x="662309" y="384166"/>
                      <a:pt x="675489" y="384166"/>
                    </a:cubicBezTo>
                    <a:cubicBezTo>
                      <a:pt x="688669" y="384166"/>
                      <a:pt x="699717" y="391531"/>
                      <a:pt x="705532" y="401998"/>
                    </a:cubicBezTo>
                    <a:cubicBezTo>
                      <a:pt x="732862" y="401998"/>
                      <a:pt x="760191" y="401611"/>
                      <a:pt x="787715" y="401223"/>
                    </a:cubicBezTo>
                    <a:cubicBezTo>
                      <a:pt x="793724" y="390950"/>
                      <a:pt x="804772" y="383972"/>
                      <a:pt x="817371" y="383972"/>
                    </a:cubicBezTo>
                    <a:cubicBezTo>
                      <a:pt x="829969" y="383972"/>
                      <a:pt x="840630" y="390562"/>
                      <a:pt x="846638" y="400448"/>
                    </a:cubicBezTo>
                    <a:cubicBezTo>
                      <a:pt x="990458" y="398315"/>
                      <a:pt x="1132340" y="394827"/>
                      <a:pt x="1255033" y="396571"/>
                    </a:cubicBezTo>
                    <a:cubicBezTo>
                      <a:pt x="1268601" y="381258"/>
                      <a:pt x="1277905" y="361294"/>
                      <a:pt x="1281393" y="340361"/>
                    </a:cubicBezTo>
                    <a:cubicBezTo>
                      <a:pt x="1292054" y="363620"/>
                      <a:pt x="1301164" y="383197"/>
                      <a:pt x="1312212" y="397734"/>
                    </a:cubicBezTo>
                    <a:cubicBezTo>
                      <a:pt x="1320934" y="397928"/>
                      <a:pt x="1329463" y="398315"/>
                      <a:pt x="1337797" y="398509"/>
                    </a:cubicBezTo>
                    <a:cubicBezTo>
                      <a:pt x="1420562" y="401611"/>
                      <a:pt x="1510885" y="401998"/>
                      <a:pt x="1603341" y="399478"/>
                    </a:cubicBezTo>
                    <a:cubicBezTo>
                      <a:pt x="1613420" y="385523"/>
                      <a:pt x="1620592" y="368660"/>
                      <a:pt x="1623499" y="351215"/>
                    </a:cubicBezTo>
                    <a:cubicBezTo>
                      <a:pt x="1631834" y="369241"/>
                      <a:pt x="1639199" y="385135"/>
                      <a:pt x="1647146" y="398121"/>
                    </a:cubicBezTo>
                    <a:cubicBezTo>
                      <a:pt x="1733012" y="395021"/>
                      <a:pt x="1820040" y="389593"/>
                      <a:pt x="1903967" y="382034"/>
                    </a:cubicBezTo>
                    <a:cubicBezTo>
                      <a:pt x="1913077" y="368660"/>
                      <a:pt x="1919280" y="352960"/>
                      <a:pt x="1921994" y="336678"/>
                    </a:cubicBezTo>
                    <a:cubicBezTo>
                      <a:pt x="1929165" y="352378"/>
                      <a:pt x="1935755" y="366334"/>
                      <a:pt x="1942539" y="378351"/>
                    </a:cubicBezTo>
                    <a:cubicBezTo>
                      <a:pt x="2057866" y="366721"/>
                      <a:pt x="2165829" y="350828"/>
                      <a:pt x="2254795" y="330670"/>
                    </a:cubicBezTo>
                    <a:cubicBezTo>
                      <a:pt x="2265068" y="316520"/>
                      <a:pt x="2272240" y="299657"/>
                      <a:pt x="2275148" y="282019"/>
                    </a:cubicBezTo>
                    <a:cubicBezTo>
                      <a:pt x="2281931" y="296556"/>
                      <a:pt x="2287940" y="309930"/>
                      <a:pt x="2294336" y="321172"/>
                    </a:cubicBezTo>
                    <a:cubicBezTo>
                      <a:pt x="2387567" y="297331"/>
                      <a:pt x="2454631" y="268257"/>
                      <a:pt x="2479054" y="234531"/>
                    </a:cubicBezTo>
                    <a:cubicBezTo>
                      <a:pt x="2566470" y="114358"/>
                      <a:pt x="2522665" y="16087"/>
                      <a:pt x="2522665" y="16087"/>
                    </a:cubicBezTo>
                    <a:close/>
                    <a:moveTo>
                      <a:pt x="259729" y="216893"/>
                    </a:moveTo>
                    <a:cubicBezTo>
                      <a:pt x="253139" y="247518"/>
                      <a:pt x="223095" y="267094"/>
                      <a:pt x="192471" y="260698"/>
                    </a:cubicBezTo>
                    <a:lnTo>
                      <a:pt x="163396" y="254496"/>
                    </a:lnTo>
                    <a:cubicBezTo>
                      <a:pt x="132772" y="247905"/>
                      <a:pt x="113195" y="217862"/>
                      <a:pt x="119592" y="187237"/>
                    </a:cubicBezTo>
                    <a:cubicBezTo>
                      <a:pt x="125988" y="156612"/>
                      <a:pt x="156225" y="137036"/>
                      <a:pt x="186850" y="143432"/>
                    </a:cubicBezTo>
                    <a:lnTo>
                      <a:pt x="215924" y="149635"/>
                    </a:lnTo>
                    <a:cubicBezTo>
                      <a:pt x="246548" y="156225"/>
                      <a:pt x="266125" y="186268"/>
                      <a:pt x="259729" y="216893"/>
                    </a:cubicBezTo>
                    <a:close/>
                    <a:moveTo>
                      <a:pt x="376994" y="285508"/>
                    </a:moveTo>
                    <a:lnTo>
                      <a:pt x="347339" y="282988"/>
                    </a:lnTo>
                    <a:cubicBezTo>
                      <a:pt x="316133" y="280274"/>
                      <a:pt x="293067" y="252751"/>
                      <a:pt x="295781" y="221545"/>
                    </a:cubicBezTo>
                    <a:cubicBezTo>
                      <a:pt x="298494" y="190338"/>
                      <a:pt x="326018" y="167273"/>
                      <a:pt x="357224" y="169987"/>
                    </a:cubicBezTo>
                    <a:lnTo>
                      <a:pt x="386880" y="172506"/>
                    </a:lnTo>
                    <a:cubicBezTo>
                      <a:pt x="418086" y="175220"/>
                      <a:pt x="441151" y="202743"/>
                      <a:pt x="438438" y="233949"/>
                    </a:cubicBezTo>
                    <a:cubicBezTo>
                      <a:pt x="435724" y="265156"/>
                      <a:pt x="408201" y="288221"/>
                      <a:pt x="376994" y="285508"/>
                    </a:cubicBezTo>
                    <a:close/>
                    <a:moveTo>
                      <a:pt x="562875" y="297913"/>
                    </a:moveTo>
                    <a:lnTo>
                      <a:pt x="533219" y="296556"/>
                    </a:lnTo>
                    <a:cubicBezTo>
                      <a:pt x="502013" y="295006"/>
                      <a:pt x="477785" y="268451"/>
                      <a:pt x="479335" y="237245"/>
                    </a:cubicBezTo>
                    <a:cubicBezTo>
                      <a:pt x="480886" y="206039"/>
                      <a:pt x="507440" y="181810"/>
                      <a:pt x="538647" y="183361"/>
                    </a:cubicBezTo>
                    <a:lnTo>
                      <a:pt x="568302" y="184718"/>
                    </a:lnTo>
                    <a:cubicBezTo>
                      <a:pt x="599508" y="186268"/>
                      <a:pt x="623737" y="212822"/>
                      <a:pt x="622186" y="244029"/>
                    </a:cubicBezTo>
                    <a:cubicBezTo>
                      <a:pt x="620636" y="275235"/>
                      <a:pt x="594081" y="299463"/>
                      <a:pt x="562875" y="297913"/>
                    </a:cubicBezTo>
                    <a:close/>
                    <a:moveTo>
                      <a:pt x="759028" y="300045"/>
                    </a:moveTo>
                    <a:lnTo>
                      <a:pt x="729373" y="300045"/>
                    </a:lnTo>
                    <a:cubicBezTo>
                      <a:pt x="697973" y="299657"/>
                      <a:pt x="672775" y="274072"/>
                      <a:pt x="672969" y="242672"/>
                    </a:cubicBezTo>
                    <a:cubicBezTo>
                      <a:pt x="673163" y="211272"/>
                      <a:pt x="698748" y="186075"/>
                      <a:pt x="730148" y="186268"/>
                    </a:cubicBezTo>
                    <a:lnTo>
                      <a:pt x="759804" y="186268"/>
                    </a:lnTo>
                    <a:cubicBezTo>
                      <a:pt x="791204" y="186656"/>
                      <a:pt x="816401" y="212241"/>
                      <a:pt x="816207" y="243641"/>
                    </a:cubicBezTo>
                    <a:cubicBezTo>
                      <a:pt x="816014" y="275041"/>
                      <a:pt x="790429" y="300239"/>
                      <a:pt x="759028" y="300045"/>
                    </a:cubicBezTo>
                    <a:close/>
                    <a:moveTo>
                      <a:pt x="1404862" y="369241"/>
                    </a:moveTo>
                    <a:cubicBezTo>
                      <a:pt x="1374625" y="369241"/>
                      <a:pt x="1350202" y="344819"/>
                      <a:pt x="1350202" y="314582"/>
                    </a:cubicBezTo>
                    <a:cubicBezTo>
                      <a:pt x="1350202" y="284345"/>
                      <a:pt x="1374625" y="259923"/>
                      <a:pt x="1404862" y="259923"/>
                    </a:cubicBezTo>
                    <a:cubicBezTo>
                      <a:pt x="1435099" y="259923"/>
                      <a:pt x="1459521" y="284345"/>
                      <a:pt x="1459521" y="314582"/>
                    </a:cubicBezTo>
                    <a:cubicBezTo>
                      <a:pt x="1459521" y="344819"/>
                      <a:pt x="1435099" y="369241"/>
                      <a:pt x="1404862" y="369241"/>
                    </a:cubicBezTo>
                    <a:close/>
                    <a:moveTo>
                      <a:pt x="1550426" y="369241"/>
                    </a:moveTo>
                    <a:cubicBezTo>
                      <a:pt x="1520189" y="369241"/>
                      <a:pt x="1495767" y="344819"/>
                      <a:pt x="1495767" y="314582"/>
                    </a:cubicBezTo>
                    <a:cubicBezTo>
                      <a:pt x="1495767" y="284345"/>
                      <a:pt x="1520189" y="259923"/>
                      <a:pt x="1550426" y="259923"/>
                    </a:cubicBezTo>
                    <a:cubicBezTo>
                      <a:pt x="1580663" y="259923"/>
                      <a:pt x="1605086" y="284345"/>
                      <a:pt x="1605086" y="314582"/>
                    </a:cubicBezTo>
                    <a:cubicBezTo>
                      <a:pt x="1605086" y="344819"/>
                      <a:pt x="1580663" y="369241"/>
                      <a:pt x="1550426" y="369241"/>
                    </a:cubicBezTo>
                    <a:close/>
                    <a:moveTo>
                      <a:pt x="1695991" y="369241"/>
                    </a:moveTo>
                    <a:cubicBezTo>
                      <a:pt x="1665753" y="369241"/>
                      <a:pt x="1641331" y="344819"/>
                      <a:pt x="1641331" y="314582"/>
                    </a:cubicBezTo>
                    <a:cubicBezTo>
                      <a:pt x="1641331" y="284345"/>
                      <a:pt x="1665753" y="259923"/>
                      <a:pt x="1695991" y="259923"/>
                    </a:cubicBezTo>
                    <a:cubicBezTo>
                      <a:pt x="1726228" y="259923"/>
                      <a:pt x="1750650" y="284345"/>
                      <a:pt x="1750650" y="314582"/>
                    </a:cubicBezTo>
                    <a:cubicBezTo>
                      <a:pt x="1750650" y="344819"/>
                      <a:pt x="1726228" y="369241"/>
                      <a:pt x="1695991" y="369241"/>
                    </a:cubicBezTo>
                    <a:close/>
                    <a:moveTo>
                      <a:pt x="1841555" y="369241"/>
                    </a:moveTo>
                    <a:cubicBezTo>
                      <a:pt x="1811318" y="369241"/>
                      <a:pt x="1786896" y="344819"/>
                      <a:pt x="1786896" y="314582"/>
                    </a:cubicBezTo>
                    <a:cubicBezTo>
                      <a:pt x="1786896" y="284345"/>
                      <a:pt x="1811318" y="259923"/>
                      <a:pt x="1841555" y="259923"/>
                    </a:cubicBezTo>
                    <a:cubicBezTo>
                      <a:pt x="1871792" y="259923"/>
                      <a:pt x="1896214" y="284345"/>
                      <a:pt x="1896214" y="314582"/>
                    </a:cubicBezTo>
                    <a:cubicBezTo>
                      <a:pt x="1896214" y="344819"/>
                      <a:pt x="1871792" y="369241"/>
                      <a:pt x="1841555" y="369241"/>
                    </a:cubicBezTo>
                    <a:close/>
                    <a:moveTo>
                      <a:pt x="1979172" y="349277"/>
                    </a:moveTo>
                    <a:cubicBezTo>
                      <a:pt x="1953006" y="349277"/>
                      <a:pt x="1931879" y="328150"/>
                      <a:pt x="1931879" y="301983"/>
                    </a:cubicBezTo>
                    <a:cubicBezTo>
                      <a:pt x="1931879" y="275816"/>
                      <a:pt x="1953006" y="254689"/>
                      <a:pt x="1979172" y="254689"/>
                    </a:cubicBezTo>
                    <a:cubicBezTo>
                      <a:pt x="2005339" y="254689"/>
                      <a:pt x="2026466" y="275816"/>
                      <a:pt x="2026466" y="301983"/>
                    </a:cubicBezTo>
                    <a:cubicBezTo>
                      <a:pt x="2026466" y="328150"/>
                      <a:pt x="2005339" y="349277"/>
                      <a:pt x="1979172" y="349277"/>
                    </a:cubicBezTo>
                    <a:close/>
                    <a:moveTo>
                      <a:pt x="2102835" y="326793"/>
                    </a:moveTo>
                    <a:cubicBezTo>
                      <a:pt x="2080544" y="326793"/>
                      <a:pt x="2062519" y="308767"/>
                      <a:pt x="2062519" y="286477"/>
                    </a:cubicBezTo>
                    <a:cubicBezTo>
                      <a:pt x="2062519" y="264187"/>
                      <a:pt x="2080544" y="246161"/>
                      <a:pt x="2102835" y="246161"/>
                    </a:cubicBezTo>
                    <a:cubicBezTo>
                      <a:pt x="2125125" y="246161"/>
                      <a:pt x="2143151" y="264187"/>
                      <a:pt x="2143151" y="286477"/>
                    </a:cubicBezTo>
                    <a:cubicBezTo>
                      <a:pt x="2143151" y="308767"/>
                      <a:pt x="2125125" y="326793"/>
                      <a:pt x="2102835" y="326793"/>
                    </a:cubicBezTo>
                    <a:close/>
                    <a:moveTo>
                      <a:pt x="2211960" y="299270"/>
                    </a:moveTo>
                    <a:cubicBezTo>
                      <a:pt x="2195097" y="299270"/>
                      <a:pt x="2181529" y="285702"/>
                      <a:pt x="2181529" y="268839"/>
                    </a:cubicBezTo>
                    <a:cubicBezTo>
                      <a:pt x="2181529" y="251976"/>
                      <a:pt x="2195097" y="238408"/>
                      <a:pt x="2211960" y="238408"/>
                    </a:cubicBezTo>
                    <a:cubicBezTo>
                      <a:pt x="2228822" y="238408"/>
                      <a:pt x="2242391" y="251976"/>
                      <a:pt x="2242391" y="268839"/>
                    </a:cubicBezTo>
                    <a:cubicBezTo>
                      <a:pt x="2242391" y="285702"/>
                      <a:pt x="2228822" y="299270"/>
                      <a:pt x="2211960" y="2992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33"/>
              <p:cNvSpPr/>
              <p:nvPr/>
            </p:nvSpPr>
            <p:spPr>
              <a:xfrm>
                <a:off x="3745724" y="4169535"/>
                <a:ext cx="1495033" cy="481639"/>
              </a:xfrm>
              <a:custGeom>
                <a:avLst/>
                <a:gdLst/>
                <a:ahLst/>
                <a:cxnLst/>
                <a:rect l="l" t="t" r="r" b="b"/>
                <a:pathLst>
                  <a:path w="1738411" h="560045" extrusionOk="0">
                    <a:moveTo>
                      <a:pt x="1627929" y="379569"/>
                    </a:moveTo>
                    <a:cubicBezTo>
                      <a:pt x="1543227" y="402634"/>
                      <a:pt x="1425380" y="428413"/>
                      <a:pt x="1309277" y="434228"/>
                    </a:cubicBezTo>
                    <a:cubicBezTo>
                      <a:pt x="1090834" y="445082"/>
                      <a:pt x="463026" y="35719"/>
                      <a:pt x="391891" y="2962"/>
                    </a:cubicBezTo>
                    <a:cubicBezTo>
                      <a:pt x="320950" y="-29795"/>
                      <a:pt x="114718" y="217916"/>
                      <a:pt x="9663" y="314249"/>
                    </a:cubicBezTo>
                    <a:cubicBezTo>
                      <a:pt x="-121364" y="434422"/>
                      <a:pt x="1121071" y="558666"/>
                      <a:pt x="1254618" y="560022"/>
                    </a:cubicBezTo>
                    <a:cubicBezTo>
                      <a:pt x="1442049" y="561767"/>
                      <a:pt x="1604670" y="467954"/>
                      <a:pt x="1738411" y="408061"/>
                    </a:cubicBezTo>
                    <a:cubicBezTo>
                      <a:pt x="1707592" y="395657"/>
                      <a:pt x="1669796" y="386740"/>
                      <a:pt x="1628124" y="37976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33"/>
              <p:cNvSpPr/>
              <p:nvPr/>
            </p:nvSpPr>
            <p:spPr>
              <a:xfrm>
                <a:off x="3765022" y="4188237"/>
                <a:ext cx="1450050" cy="443899"/>
              </a:xfrm>
              <a:custGeom>
                <a:avLst/>
                <a:gdLst/>
                <a:ahLst/>
                <a:cxnLst/>
                <a:rect l="l" t="t" r="r" b="b"/>
                <a:pathLst>
                  <a:path w="1686105" h="516162" extrusionOk="0">
                    <a:moveTo>
                      <a:pt x="1232355" y="516163"/>
                    </a:moveTo>
                    <a:cubicBezTo>
                      <a:pt x="1171300" y="515581"/>
                      <a:pt x="868929" y="488252"/>
                      <a:pt x="577606" y="447354"/>
                    </a:cubicBezTo>
                    <a:cubicBezTo>
                      <a:pt x="64351" y="375250"/>
                      <a:pt x="6396" y="320978"/>
                      <a:pt x="0" y="310512"/>
                    </a:cubicBezTo>
                    <a:cubicBezTo>
                      <a:pt x="388" y="309930"/>
                      <a:pt x="1163" y="309155"/>
                      <a:pt x="2132" y="308380"/>
                    </a:cubicBezTo>
                    <a:cubicBezTo>
                      <a:pt x="28880" y="283764"/>
                      <a:pt x="62219" y="249650"/>
                      <a:pt x="97301" y="213404"/>
                    </a:cubicBezTo>
                    <a:cubicBezTo>
                      <a:pt x="179872" y="128314"/>
                      <a:pt x="304697" y="0"/>
                      <a:pt x="355092" y="0"/>
                    </a:cubicBezTo>
                    <a:cubicBezTo>
                      <a:pt x="357224" y="0"/>
                      <a:pt x="359162" y="388"/>
                      <a:pt x="360519" y="969"/>
                    </a:cubicBezTo>
                    <a:cubicBezTo>
                      <a:pt x="374087" y="7172"/>
                      <a:pt x="414016" y="31013"/>
                      <a:pt x="464411" y="60862"/>
                    </a:cubicBezTo>
                    <a:cubicBezTo>
                      <a:pt x="668511" y="182198"/>
                      <a:pt x="1093187" y="434562"/>
                      <a:pt x="1278098" y="434562"/>
                    </a:cubicBezTo>
                    <a:lnTo>
                      <a:pt x="1278098" y="434562"/>
                    </a:lnTo>
                    <a:cubicBezTo>
                      <a:pt x="1281394" y="434562"/>
                      <a:pt x="1284883" y="434562"/>
                      <a:pt x="1287984" y="434368"/>
                    </a:cubicBezTo>
                    <a:cubicBezTo>
                      <a:pt x="1406219" y="428553"/>
                      <a:pt x="1527942" y="404518"/>
                      <a:pt x="1630283" y="362264"/>
                    </a:cubicBezTo>
                    <a:cubicBezTo>
                      <a:pt x="1648116" y="365365"/>
                      <a:pt x="1671569" y="372149"/>
                      <a:pt x="1686106" y="375638"/>
                    </a:cubicBezTo>
                    <a:cubicBezTo>
                      <a:pt x="1681260" y="377964"/>
                      <a:pt x="1645596" y="394633"/>
                      <a:pt x="1640556" y="396959"/>
                    </a:cubicBezTo>
                    <a:cubicBezTo>
                      <a:pt x="1522128" y="452781"/>
                      <a:pt x="1387999" y="516163"/>
                      <a:pt x="1237589" y="516163"/>
                    </a:cubicBezTo>
                    <a:lnTo>
                      <a:pt x="1232355" y="51616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294469" y="4134337"/>
                <a:ext cx="637928" cy="523676"/>
              </a:xfrm>
              <a:custGeom>
                <a:avLst/>
                <a:gdLst/>
                <a:ahLst/>
                <a:cxnLst/>
                <a:rect l="l" t="t" r="r" b="b"/>
                <a:pathLst>
                  <a:path w="741777" h="608926" extrusionOk="0">
                    <a:moveTo>
                      <a:pt x="161458" y="218946"/>
                    </a:moveTo>
                    <a:cubicBezTo>
                      <a:pt x="199448" y="397461"/>
                      <a:pt x="227554" y="470921"/>
                      <a:pt x="598927" y="608927"/>
                    </a:cubicBezTo>
                    <a:lnTo>
                      <a:pt x="741778" y="605825"/>
                    </a:lnTo>
                    <a:cubicBezTo>
                      <a:pt x="261667" y="440103"/>
                      <a:pt x="232205" y="370519"/>
                      <a:pt x="190532" y="175141"/>
                    </a:cubicBezTo>
                    <a:cubicBezTo>
                      <a:pt x="168242" y="70861"/>
                      <a:pt x="164753" y="-87496"/>
                      <a:pt x="11048" y="59813"/>
                    </a:cubicBezTo>
                    <a:cubicBezTo>
                      <a:pt x="7172" y="68536"/>
                      <a:pt x="3489" y="77645"/>
                      <a:pt x="0" y="87143"/>
                    </a:cubicBezTo>
                    <a:cubicBezTo>
                      <a:pt x="135873" y="-30898"/>
                      <a:pt x="140137" y="118737"/>
                      <a:pt x="161458" y="21894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33"/>
              <p:cNvSpPr/>
              <p:nvPr/>
            </p:nvSpPr>
            <p:spPr>
              <a:xfrm>
                <a:off x="4144762" y="4151541"/>
                <a:ext cx="51888" cy="43889"/>
              </a:xfrm>
              <a:custGeom>
                <a:avLst/>
                <a:gdLst/>
                <a:ahLst/>
                <a:cxnLst/>
                <a:rect l="l" t="t" r="r" b="b"/>
                <a:pathLst>
                  <a:path w="60335" h="51034" extrusionOk="0">
                    <a:moveTo>
                      <a:pt x="57885" y="43931"/>
                    </a:moveTo>
                    <a:cubicBezTo>
                      <a:pt x="51295" y="53622"/>
                      <a:pt x="33657" y="53428"/>
                      <a:pt x="18344" y="43155"/>
                    </a:cubicBezTo>
                    <a:cubicBezTo>
                      <a:pt x="3032" y="33076"/>
                      <a:pt x="-4140" y="16795"/>
                      <a:pt x="2450" y="7103"/>
                    </a:cubicBezTo>
                    <a:cubicBezTo>
                      <a:pt x="9040" y="-2588"/>
                      <a:pt x="26679" y="-2394"/>
                      <a:pt x="41991" y="7879"/>
                    </a:cubicBezTo>
                    <a:cubicBezTo>
                      <a:pt x="57304" y="17958"/>
                      <a:pt x="64475" y="34239"/>
                      <a:pt x="57885" y="4393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33"/>
              <p:cNvSpPr/>
              <p:nvPr/>
            </p:nvSpPr>
            <p:spPr>
              <a:xfrm>
                <a:off x="4322997" y="4251153"/>
                <a:ext cx="51888" cy="43888"/>
              </a:xfrm>
              <a:custGeom>
                <a:avLst/>
                <a:gdLst/>
                <a:ahLst/>
                <a:cxnLst/>
                <a:rect l="l" t="t" r="r" b="b"/>
                <a:pathLst>
                  <a:path w="60335" h="51033" extrusionOk="0">
                    <a:moveTo>
                      <a:pt x="57885" y="43931"/>
                    </a:moveTo>
                    <a:cubicBezTo>
                      <a:pt x="51295" y="53622"/>
                      <a:pt x="33657" y="53428"/>
                      <a:pt x="18344" y="43155"/>
                    </a:cubicBezTo>
                    <a:cubicBezTo>
                      <a:pt x="3032" y="33076"/>
                      <a:pt x="-4140" y="16795"/>
                      <a:pt x="2450" y="7103"/>
                    </a:cubicBezTo>
                    <a:cubicBezTo>
                      <a:pt x="9040" y="-2588"/>
                      <a:pt x="26679" y="-2394"/>
                      <a:pt x="41991" y="7879"/>
                    </a:cubicBezTo>
                    <a:cubicBezTo>
                      <a:pt x="57304" y="17958"/>
                      <a:pt x="64475" y="34239"/>
                      <a:pt x="57885" y="4393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33"/>
              <p:cNvSpPr/>
              <p:nvPr/>
            </p:nvSpPr>
            <p:spPr>
              <a:xfrm>
                <a:off x="4472082" y="4327445"/>
                <a:ext cx="51888" cy="43888"/>
              </a:xfrm>
              <a:custGeom>
                <a:avLst/>
                <a:gdLst/>
                <a:ahLst/>
                <a:cxnLst/>
                <a:rect l="l" t="t" r="r" b="b"/>
                <a:pathLst>
                  <a:path w="60335" h="51033" extrusionOk="0">
                    <a:moveTo>
                      <a:pt x="57885" y="43931"/>
                    </a:moveTo>
                    <a:cubicBezTo>
                      <a:pt x="51295" y="53622"/>
                      <a:pt x="33657" y="53428"/>
                      <a:pt x="18344" y="43155"/>
                    </a:cubicBezTo>
                    <a:cubicBezTo>
                      <a:pt x="3032" y="33076"/>
                      <a:pt x="-4140" y="16795"/>
                      <a:pt x="2450" y="7103"/>
                    </a:cubicBezTo>
                    <a:cubicBezTo>
                      <a:pt x="9040" y="-2588"/>
                      <a:pt x="26679" y="-2394"/>
                      <a:pt x="41991" y="7879"/>
                    </a:cubicBezTo>
                    <a:cubicBezTo>
                      <a:pt x="57304" y="17958"/>
                      <a:pt x="64475" y="34239"/>
                      <a:pt x="57885" y="4393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33"/>
              <p:cNvSpPr/>
              <p:nvPr/>
            </p:nvSpPr>
            <p:spPr>
              <a:xfrm>
                <a:off x="4629136" y="4412184"/>
                <a:ext cx="42608" cy="31816"/>
              </a:xfrm>
              <a:custGeom>
                <a:avLst/>
                <a:gdLst/>
                <a:ahLst/>
                <a:cxnLst/>
                <a:rect l="l" t="t" r="r" b="b"/>
                <a:pathLst>
                  <a:path w="49544" h="36995" extrusionOk="0">
                    <a:moveTo>
                      <a:pt x="48613" y="29061"/>
                    </a:moveTo>
                    <a:cubicBezTo>
                      <a:pt x="44930" y="37396"/>
                      <a:pt x="31168" y="39528"/>
                      <a:pt x="17988" y="33713"/>
                    </a:cubicBezTo>
                    <a:cubicBezTo>
                      <a:pt x="4808" y="27898"/>
                      <a:pt x="-2752" y="16268"/>
                      <a:pt x="931" y="7934"/>
                    </a:cubicBezTo>
                    <a:cubicBezTo>
                      <a:pt x="4614" y="-401"/>
                      <a:pt x="18376" y="-2533"/>
                      <a:pt x="31556" y="3282"/>
                    </a:cubicBezTo>
                    <a:cubicBezTo>
                      <a:pt x="44736" y="9097"/>
                      <a:pt x="52296" y="20727"/>
                      <a:pt x="48613" y="290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33"/>
              <p:cNvSpPr/>
              <p:nvPr/>
            </p:nvSpPr>
            <p:spPr>
              <a:xfrm>
                <a:off x="4737076" y="4454327"/>
                <a:ext cx="42607" cy="31816"/>
              </a:xfrm>
              <a:custGeom>
                <a:avLst/>
                <a:gdLst/>
                <a:ahLst/>
                <a:cxnLst/>
                <a:rect l="l" t="t" r="r" b="b"/>
                <a:pathLst>
                  <a:path w="49543" h="36995" extrusionOk="0">
                    <a:moveTo>
                      <a:pt x="48613" y="29061"/>
                    </a:moveTo>
                    <a:cubicBezTo>
                      <a:pt x="44930" y="37396"/>
                      <a:pt x="31168" y="39528"/>
                      <a:pt x="17988" y="33713"/>
                    </a:cubicBezTo>
                    <a:cubicBezTo>
                      <a:pt x="4808" y="27898"/>
                      <a:pt x="-2752" y="16268"/>
                      <a:pt x="931" y="7934"/>
                    </a:cubicBezTo>
                    <a:cubicBezTo>
                      <a:pt x="4614" y="-401"/>
                      <a:pt x="18376" y="-2533"/>
                      <a:pt x="31556" y="3282"/>
                    </a:cubicBezTo>
                    <a:cubicBezTo>
                      <a:pt x="44736" y="9097"/>
                      <a:pt x="52295" y="20727"/>
                      <a:pt x="48613" y="290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" name="Google Shape;514;p33"/>
              <p:cNvSpPr/>
              <p:nvPr/>
            </p:nvSpPr>
            <p:spPr>
              <a:xfrm>
                <a:off x="4152773" y="4145387"/>
                <a:ext cx="215904" cy="43924"/>
              </a:xfrm>
              <a:custGeom>
                <a:avLst/>
                <a:gdLst/>
                <a:ahLst/>
                <a:cxnLst/>
                <a:rect l="l" t="t" r="r" b="b"/>
                <a:pathLst>
                  <a:path w="251051" h="51074" extrusionOk="0">
                    <a:moveTo>
                      <a:pt x="251029" y="19044"/>
                    </a:moveTo>
                    <a:cubicBezTo>
                      <a:pt x="251610" y="30286"/>
                      <a:pt x="240756" y="39783"/>
                      <a:pt x="226607" y="40559"/>
                    </a:cubicBezTo>
                    <a:lnTo>
                      <a:pt x="26577" y="51025"/>
                    </a:lnTo>
                    <a:cubicBezTo>
                      <a:pt x="12427" y="51801"/>
                      <a:pt x="604" y="43272"/>
                      <a:pt x="22" y="32030"/>
                    </a:cubicBezTo>
                    <a:lnTo>
                      <a:pt x="22" y="32030"/>
                    </a:lnTo>
                    <a:cubicBezTo>
                      <a:pt x="-559" y="20788"/>
                      <a:pt x="10295" y="11097"/>
                      <a:pt x="24444" y="10516"/>
                    </a:cubicBezTo>
                    <a:lnTo>
                      <a:pt x="224475" y="49"/>
                    </a:lnTo>
                    <a:cubicBezTo>
                      <a:pt x="238624" y="-727"/>
                      <a:pt x="250447" y="7802"/>
                      <a:pt x="251029" y="19044"/>
                    </a:cubicBezTo>
                    <a:lnTo>
                      <a:pt x="251029" y="190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" name="Google Shape;515;p33"/>
              <p:cNvSpPr/>
              <p:nvPr/>
            </p:nvSpPr>
            <p:spPr>
              <a:xfrm>
                <a:off x="4217375" y="4072391"/>
                <a:ext cx="152281" cy="214029"/>
              </a:xfrm>
              <a:custGeom>
                <a:avLst/>
                <a:gdLst/>
                <a:ahLst/>
                <a:cxnLst/>
                <a:rect l="l" t="t" r="r" b="b"/>
                <a:pathLst>
                  <a:path w="177071" h="248871" extrusionOk="0">
                    <a:moveTo>
                      <a:pt x="7807" y="2421"/>
                    </a:moveTo>
                    <a:cubicBezTo>
                      <a:pt x="16916" y="-3394"/>
                      <a:pt x="30484" y="1646"/>
                      <a:pt x="38044" y="13469"/>
                    </a:cubicBezTo>
                    <a:lnTo>
                      <a:pt x="172172" y="214468"/>
                    </a:lnTo>
                    <a:cubicBezTo>
                      <a:pt x="179732" y="226292"/>
                      <a:pt x="178375" y="240635"/>
                      <a:pt x="169265" y="246450"/>
                    </a:cubicBezTo>
                    <a:lnTo>
                      <a:pt x="169265" y="246450"/>
                    </a:lnTo>
                    <a:cubicBezTo>
                      <a:pt x="160155" y="252265"/>
                      <a:pt x="146587" y="247225"/>
                      <a:pt x="139028" y="235402"/>
                    </a:cubicBezTo>
                    <a:lnTo>
                      <a:pt x="4899" y="34403"/>
                    </a:lnTo>
                    <a:cubicBezTo>
                      <a:pt x="-2660" y="22579"/>
                      <a:pt x="-1303" y="8236"/>
                      <a:pt x="7807" y="2421"/>
                    </a:cubicBezTo>
                    <a:lnTo>
                      <a:pt x="7807" y="242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6" name="Google Shape;516;p33"/>
              <p:cNvSpPr/>
              <p:nvPr/>
            </p:nvSpPr>
            <p:spPr>
              <a:xfrm>
                <a:off x="4336830" y="4251338"/>
                <a:ext cx="153906" cy="34724"/>
              </a:xfrm>
              <a:custGeom>
                <a:avLst/>
                <a:gdLst/>
                <a:ahLst/>
                <a:cxnLst/>
                <a:rect l="l" t="t" r="r" b="b"/>
                <a:pathLst>
                  <a:path w="178961" h="40377" extrusionOk="0">
                    <a:moveTo>
                      <a:pt x="178925" y="17670"/>
                    </a:moveTo>
                    <a:cubicBezTo>
                      <a:pt x="179506" y="28525"/>
                      <a:pt x="173304" y="36666"/>
                      <a:pt x="159154" y="37441"/>
                    </a:cubicBezTo>
                    <a:lnTo>
                      <a:pt x="26382" y="40348"/>
                    </a:lnTo>
                    <a:cubicBezTo>
                      <a:pt x="12233" y="40929"/>
                      <a:pt x="603" y="32789"/>
                      <a:pt x="22" y="21741"/>
                    </a:cubicBezTo>
                    <a:lnTo>
                      <a:pt x="22" y="21741"/>
                    </a:lnTo>
                    <a:cubicBezTo>
                      <a:pt x="-560" y="10886"/>
                      <a:pt x="10488" y="1389"/>
                      <a:pt x="24444" y="807"/>
                    </a:cubicBezTo>
                    <a:lnTo>
                      <a:pt x="150432" y="32"/>
                    </a:lnTo>
                    <a:cubicBezTo>
                      <a:pt x="164582" y="-550"/>
                      <a:pt x="178343" y="6816"/>
                      <a:pt x="178925" y="17670"/>
                    </a:cubicBezTo>
                    <a:lnTo>
                      <a:pt x="178925" y="1767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" name="Google Shape;517;p33"/>
              <p:cNvSpPr/>
              <p:nvPr/>
            </p:nvSpPr>
            <p:spPr>
              <a:xfrm>
                <a:off x="4375992" y="4167823"/>
                <a:ext cx="143522" cy="195048"/>
              </a:xfrm>
              <a:custGeom>
                <a:avLst/>
                <a:gdLst/>
                <a:ahLst/>
                <a:cxnLst/>
                <a:rect l="l" t="t" r="r" b="b"/>
                <a:pathLst>
                  <a:path w="166886" h="226800" extrusionOk="0">
                    <a:moveTo>
                      <a:pt x="7172" y="3209"/>
                    </a:moveTo>
                    <a:cubicBezTo>
                      <a:pt x="16282" y="-3381"/>
                      <a:pt x="30238" y="496"/>
                      <a:pt x="38572" y="11931"/>
                    </a:cubicBezTo>
                    <a:lnTo>
                      <a:pt x="161071" y="191028"/>
                    </a:lnTo>
                    <a:cubicBezTo>
                      <a:pt x="169406" y="202464"/>
                      <a:pt x="168630" y="217001"/>
                      <a:pt x="159714" y="223591"/>
                    </a:cubicBezTo>
                    <a:lnTo>
                      <a:pt x="159714" y="223591"/>
                    </a:lnTo>
                    <a:cubicBezTo>
                      <a:pt x="150604" y="230181"/>
                      <a:pt x="136649" y="226305"/>
                      <a:pt x="128314" y="214869"/>
                    </a:cubicBezTo>
                    <a:lnTo>
                      <a:pt x="5815" y="35772"/>
                    </a:lnTo>
                    <a:cubicBezTo>
                      <a:pt x="-2519" y="24336"/>
                      <a:pt x="-1744" y="9799"/>
                      <a:pt x="7172" y="3209"/>
                    </a:cubicBezTo>
                    <a:lnTo>
                      <a:pt x="7172" y="320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518;p33"/>
              <p:cNvSpPr/>
              <p:nvPr/>
            </p:nvSpPr>
            <p:spPr>
              <a:xfrm>
                <a:off x="4488711" y="4331770"/>
                <a:ext cx="178456" cy="46769"/>
              </a:xfrm>
              <a:custGeom>
                <a:avLst/>
                <a:gdLst/>
                <a:ahLst/>
                <a:cxnLst/>
                <a:rect l="l" t="t" r="r" b="b"/>
                <a:pathLst>
                  <a:path w="207507" h="54383" extrusionOk="0">
                    <a:moveTo>
                      <a:pt x="207452" y="37659"/>
                    </a:moveTo>
                    <a:cubicBezTo>
                      <a:pt x="206676" y="47738"/>
                      <a:pt x="197760" y="55103"/>
                      <a:pt x="187681" y="54328"/>
                    </a:cubicBezTo>
                    <a:lnTo>
                      <a:pt x="16725" y="36496"/>
                    </a:lnTo>
                    <a:cubicBezTo>
                      <a:pt x="6646" y="35720"/>
                      <a:pt x="-719" y="26804"/>
                      <a:pt x="56" y="16725"/>
                    </a:cubicBezTo>
                    <a:lnTo>
                      <a:pt x="56" y="16725"/>
                    </a:lnTo>
                    <a:cubicBezTo>
                      <a:pt x="831" y="6646"/>
                      <a:pt x="9747" y="-719"/>
                      <a:pt x="19826" y="56"/>
                    </a:cubicBezTo>
                    <a:lnTo>
                      <a:pt x="190782" y="17888"/>
                    </a:lnTo>
                    <a:cubicBezTo>
                      <a:pt x="200862" y="18664"/>
                      <a:pt x="208227" y="27580"/>
                      <a:pt x="207452" y="37659"/>
                    </a:cubicBezTo>
                    <a:lnTo>
                      <a:pt x="207452" y="3765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" name="Google Shape;519;p33"/>
              <p:cNvSpPr/>
              <p:nvPr/>
            </p:nvSpPr>
            <p:spPr>
              <a:xfrm>
                <a:off x="4542677" y="4300603"/>
                <a:ext cx="126853" cy="136030"/>
              </a:xfrm>
              <a:custGeom>
                <a:avLst/>
                <a:gdLst/>
                <a:ahLst/>
                <a:cxnLst/>
                <a:rect l="l" t="t" r="r" b="b"/>
                <a:pathLst>
                  <a:path w="147503" h="158174" extrusionOk="0">
                    <a:moveTo>
                      <a:pt x="8974" y="2403"/>
                    </a:moveTo>
                    <a:cubicBezTo>
                      <a:pt x="17890" y="-2249"/>
                      <a:pt x="29907" y="77"/>
                      <a:pt x="35916" y="7443"/>
                    </a:cubicBezTo>
                    <a:lnTo>
                      <a:pt x="143684" y="129166"/>
                    </a:lnTo>
                    <a:cubicBezTo>
                      <a:pt x="149693" y="136725"/>
                      <a:pt x="148530" y="147580"/>
                      <a:pt x="140777" y="153976"/>
                    </a:cubicBezTo>
                    <a:lnTo>
                      <a:pt x="140777" y="153976"/>
                    </a:lnTo>
                    <a:cubicBezTo>
                      <a:pt x="132830" y="160372"/>
                      <a:pt x="121200" y="159404"/>
                      <a:pt x="114804" y="151457"/>
                    </a:cubicBezTo>
                    <a:lnTo>
                      <a:pt x="3547" y="25469"/>
                    </a:lnTo>
                    <a:cubicBezTo>
                      <a:pt x="-2850" y="17716"/>
                      <a:pt x="-330" y="7249"/>
                      <a:pt x="8974" y="2403"/>
                    </a:cubicBezTo>
                    <a:lnTo>
                      <a:pt x="8974" y="240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33"/>
              <p:cNvSpPr/>
              <p:nvPr/>
            </p:nvSpPr>
            <p:spPr>
              <a:xfrm>
                <a:off x="4638557" y="4405046"/>
                <a:ext cx="127268" cy="32796"/>
              </a:xfrm>
              <a:custGeom>
                <a:avLst/>
                <a:gdLst/>
                <a:ahLst/>
                <a:cxnLst/>
                <a:rect l="l" t="t" r="r" b="b"/>
                <a:pathLst>
                  <a:path w="147986" h="38135" extrusionOk="0">
                    <a:moveTo>
                      <a:pt x="147053" y="12671"/>
                    </a:moveTo>
                    <a:cubicBezTo>
                      <a:pt x="150154" y="20811"/>
                      <a:pt x="145308" y="28564"/>
                      <a:pt x="135811" y="29921"/>
                    </a:cubicBezTo>
                    <a:lnTo>
                      <a:pt x="26880" y="37868"/>
                    </a:lnTo>
                    <a:cubicBezTo>
                      <a:pt x="13699" y="39612"/>
                      <a:pt x="1682" y="32635"/>
                      <a:pt x="132" y="22555"/>
                    </a:cubicBezTo>
                    <a:lnTo>
                      <a:pt x="132" y="22555"/>
                    </a:lnTo>
                    <a:cubicBezTo>
                      <a:pt x="-1225" y="12864"/>
                      <a:pt x="8079" y="4336"/>
                      <a:pt x="20483" y="3367"/>
                    </a:cubicBezTo>
                    <a:lnTo>
                      <a:pt x="124956" y="71"/>
                    </a:lnTo>
                    <a:cubicBezTo>
                      <a:pt x="134260" y="-703"/>
                      <a:pt x="143952" y="4917"/>
                      <a:pt x="146859" y="12671"/>
                    </a:cubicBezTo>
                    <a:lnTo>
                      <a:pt x="146859" y="1267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" name="Google Shape;521;p33"/>
              <p:cNvSpPr/>
              <p:nvPr/>
            </p:nvSpPr>
            <p:spPr>
              <a:xfrm>
                <a:off x="4671057" y="4375411"/>
                <a:ext cx="106774" cy="104901"/>
              </a:xfrm>
              <a:custGeom>
                <a:avLst/>
                <a:gdLst/>
                <a:ahLst/>
                <a:cxnLst/>
                <a:rect l="l" t="t" r="r" b="b"/>
                <a:pathLst>
                  <a:path w="124156" h="121978" extrusionOk="0">
                    <a:moveTo>
                      <a:pt x="9219" y="1024"/>
                    </a:moveTo>
                    <a:cubicBezTo>
                      <a:pt x="17748" y="-1496"/>
                      <a:pt x="28602" y="830"/>
                      <a:pt x="34223" y="5870"/>
                    </a:cubicBezTo>
                    <a:lnTo>
                      <a:pt x="117569" y="91348"/>
                    </a:lnTo>
                    <a:cubicBezTo>
                      <a:pt x="125516" y="98907"/>
                      <a:pt x="126485" y="110342"/>
                      <a:pt x="119313" y="117126"/>
                    </a:cubicBezTo>
                    <a:lnTo>
                      <a:pt x="119313" y="117126"/>
                    </a:lnTo>
                    <a:cubicBezTo>
                      <a:pt x="111754" y="124492"/>
                      <a:pt x="97992" y="123329"/>
                      <a:pt x="89658" y="114607"/>
                    </a:cubicBezTo>
                    <a:lnTo>
                      <a:pt x="2823" y="16142"/>
                    </a:lnTo>
                    <a:cubicBezTo>
                      <a:pt x="-2798" y="10328"/>
                      <a:pt x="303" y="3543"/>
                      <a:pt x="9219" y="830"/>
                    </a:cubicBezTo>
                    <a:lnTo>
                      <a:pt x="9219" y="8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522;p33"/>
              <p:cNvSpPr/>
              <p:nvPr/>
            </p:nvSpPr>
            <p:spPr>
              <a:xfrm>
                <a:off x="3195361" y="4600491"/>
                <a:ext cx="2122818" cy="192362"/>
              </a:xfrm>
              <a:custGeom>
                <a:avLst/>
                <a:gdLst/>
                <a:ahLst/>
                <a:cxnLst/>
                <a:rect l="l" t="t" r="r" b="b"/>
                <a:pathLst>
                  <a:path w="2468393" h="223677" extrusionOk="0">
                    <a:moveTo>
                      <a:pt x="867766" y="107381"/>
                    </a:moveTo>
                    <a:cubicBezTo>
                      <a:pt x="1047056" y="148085"/>
                      <a:pt x="1607218" y="231430"/>
                      <a:pt x="1780887" y="223096"/>
                    </a:cubicBezTo>
                    <a:cubicBezTo>
                      <a:pt x="1954557" y="214761"/>
                      <a:pt x="2419549" y="174057"/>
                      <a:pt x="2458702" y="124244"/>
                    </a:cubicBezTo>
                    <a:cubicBezTo>
                      <a:pt x="2462966" y="103698"/>
                      <a:pt x="2466068" y="88191"/>
                      <a:pt x="2468394" y="76562"/>
                    </a:cubicBezTo>
                    <a:cubicBezTo>
                      <a:pt x="2467618" y="39347"/>
                      <a:pt x="2457539" y="16281"/>
                      <a:pt x="2457539" y="16281"/>
                    </a:cubicBezTo>
                    <a:lnTo>
                      <a:pt x="2441064" y="98271"/>
                    </a:lnTo>
                    <a:cubicBezTo>
                      <a:pt x="2402880" y="147503"/>
                      <a:pt x="1949711" y="180259"/>
                      <a:pt x="1780306" y="185687"/>
                    </a:cubicBezTo>
                    <a:cubicBezTo>
                      <a:pt x="1611094" y="191114"/>
                      <a:pt x="1065082" y="98271"/>
                      <a:pt x="890250" y="54660"/>
                    </a:cubicBezTo>
                    <a:cubicBezTo>
                      <a:pt x="715611" y="11048"/>
                      <a:pt x="207783" y="0"/>
                      <a:pt x="43999" y="0"/>
                    </a:cubicBezTo>
                    <a:cubicBezTo>
                      <a:pt x="27330" y="0"/>
                      <a:pt x="13956" y="25779"/>
                      <a:pt x="0" y="67258"/>
                    </a:cubicBezTo>
                    <a:cubicBezTo>
                      <a:pt x="168436" y="64351"/>
                      <a:pt x="688669" y="66677"/>
                      <a:pt x="867766" y="10718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33"/>
              <p:cNvSpPr/>
              <p:nvPr/>
            </p:nvSpPr>
            <p:spPr>
              <a:xfrm>
                <a:off x="4614945" y="4502457"/>
                <a:ext cx="105682" cy="121017"/>
              </a:xfrm>
              <a:custGeom>
                <a:avLst/>
                <a:gdLst/>
                <a:ahLst/>
                <a:cxnLst/>
                <a:rect l="l" t="t" r="r" b="b"/>
                <a:pathLst>
                  <a:path w="122886" h="140718" extrusionOk="0">
                    <a:moveTo>
                      <a:pt x="84703" y="73461"/>
                    </a:moveTo>
                    <a:lnTo>
                      <a:pt x="122887" y="31400"/>
                    </a:lnTo>
                    <a:cubicBezTo>
                      <a:pt x="114940" y="28493"/>
                      <a:pt x="106993" y="25585"/>
                      <a:pt x="98852" y="22484"/>
                    </a:cubicBezTo>
                    <a:lnTo>
                      <a:pt x="78112" y="45162"/>
                    </a:lnTo>
                    <a:lnTo>
                      <a:pt x="70359" y="11242"/>
                    </a:lnTo>
                    <a:cubicBezTo>
                      <a:pt x="61444" y="7559"/>
                      <a:pt x="52527" y="3876"/>
                      <a:pt x="43417" y="0"/>
                    </a:cubicBezTo>
                    <a:lnTo>
                      <a:pt x="58730" y="66677"/>
                    </a:lnTo>
                    <a:lnTo>
                      <a:pt x="0" y="131221"/>
                    </a:lnTo>
                    <a:cubicBezTo>
                      <a:pt x="10079" y="132191"/>
                      <a:pt x="19770" y="133159"/>
                      <a:pt x="29462" y="134128"/>
                    </a:cubicBezTo>
                    <a:lnTo>
                      <a:pt x="65320" y="94781"/>
                    </a:lnTo>
                    <a:lnTo>
                      <a:pt x="75399" y="138393"/>
                    </a:lnTo>
                    <a:cubicBezTo>
                      <a:pt x="83928" y="139168"/>
                      <a:pt x="92262" y="139944"/>
                      <a:pt x="100209" y="140719"/>
                    </a:cubicBezTo>
                    <a:lnTo>
                      <a:pt x="84703" y="7346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33"/>
              <p:cNvSpPr/>
              <p:nvPr/>
            </p:nvSpPr>
            <p:spPr>
              <a:xfrm>
                <a:off x="4472355" y="4433661"/>
                <a:ext cx="138021" cy="177026"/>
              </a:xfrm>
              <a:custGeom>
                <a:avLst/>
                <a:gdLst/>
                <a:ahLst/>
                <a:cxnLst/>
                <a:rect l="l" t="t" r="r" b="b"/>
                <a:pathLst>
                  <a:path w="160489" h="205844" extrusionOk="0">
                    <a:moveTo>
                      <a:pt x="93812" y="128895"/>
                    </a:moveTo>
                    <a:lnTo>
                      <a:pt x="160489" y="58536"/>
                    </a:lnTo>
                    <a:cubicBezTo>
                      <a:pt x="152930" y="55047"/>
                      <a:pt x="145371" y="51558"/>
                      <a:pt x="137811" y="48069"/>
                    </a:cubicBezTo>
                    <a:lnTo>
                      <a:pt x="87416" y="101178"/>
                    </a:lnTo>
                    <a:lnTo>
                      <a:pt x="67452" y="13956"/>
                    </a:lnTo>
                    <a:cubicBezTo>
                      <a:pt x="58342" y="9304"/>
                      <a:pt x="49038" y="4652"/>
                      <a:pt x="39928" y="0"/>
                    </a:cubicBezTo>
                    <a:lnTo>
                      <a:pt x="67840" y="121918"/>
                    </a:lnTo>
                    <a:lnTo>
                      <a:pt x="0" y="193440"/>
                    </a:lnTo>
                    <a:cubicBezTo>
                      <a:pt x="9885" y="194603"/>
                      <a:pt x="19770" y="195766"/>
                      <a:pt x="29462" y="196735"/>
                    </a:cubicBezTo>
                    <a:lnTo>
                      <a:pt x="74236" y="149635"/>
                    </a:lnTo>
                    <a:lnTo>
                      <a:pt x="86447" y="203131"/>
                    </a:lnTo>
                    <a:cubicBezTo>
                      <a:pt x="94782" y="204100"/>
                      <a:pt x="103116" y="204876"/>
                      <a:pt x="111451" y="205845"/>
                    </a:cubicBezTo>
                    <a:lnTo>
                      <a:pt x="93812" y="12908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33"/>
              <p:cNvSpPr/>
              <p:nvPr/>
            </p:nvSpPr>
            <p:spPr>
              <a:xfrm>
                <a:off x="3967632" y="4227941"/>
                <a:ext cx="332550" cy="324549"/>
              </a:xfrm>
              <a:custGeom>
                <a:avLst/>
                <a:gdLst/>
                <a:ahLst/>
                <a:cxnLst/>
                <a:rect l="l" t="t" r="r" b="b"/>
                <a:pathLst>
                  <a:path w="386686" h="377382" extrusionOk="0">
                    <a:moveTo>
                      <a:pt x="181423" y="377188"/>
                    </a:moveTo>
                    <a:lnTo>
                      <a:pt x="201387" y="240153"/>
                    </a:lnTo>
                    <a:lnTo>
                      <a:pt x="386686" y="107768"/>
                    </a:lnTo>
                    <a:cubicBezTo>
                      <a:pt x="376026" y="101759"/>
                      <a:pt x="365753" y="95751"/>
                      <a:pt x="355480" y="89742"/>
                    </a:cubicBezTo>
                    <a:lnTo>
                      <a:pt x="207977" y="195184"/>
                    </a:lnTo>
                    <a:lnTo>
                      <a:pt x="233756" y="18026"/>
                    </a:lnTo>
                    <a:cubicBezTo>
                      <a:pt x="232206" y="17057"/>
                      <a:pt x="230461" y="16088"/>
                      <a:pt x="228717" y="15119"/>
                    </a:cubicBezTo>
                    <a:cubicBezTo>
                      <a:pt x="219801" y="9885"/>
                      <a:pt x="211272" y="4846"/>
                      <a:pt x="203131" y="0"/>
                    </a:cubicBezTo>
                    <a:lnTo>
                      <a:pt x="170956" y="221739"/>
                    </a:lnTo>
                    <a:lnTo>
                      <a:pt x="0" y="343850"/>
                    </a:lnTo>
                    <a:cubicBezTo>
                      <a:pt x="13762" y="346758"/>
                      <a:pt x="28493" y="349665"/>
                      <a:pt x="43999" y="352766"/>
                    </a:cubicBezTo>
                    <a:lnTo>
                      <a:pt x="164560" y="266707"/>
                    </a:lnTo>
                    <a:lnTo>
                      <a:pt x="149247" y="371955"/>
                    </a:lnTo>
                    <a:cubicBezTo>
                      <a:pt x="159714" y="373699"/>
                      <a:pt x="170568" y="375444"/>
                      <a:pt x="181617" y="3773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33"/>
              <p:cNvSpPr/>
              <p:nvPr/>
            </p:nvSpPr>
            <p:spPr>
              <a:xfrm>
                <a:off x="4259805" y="4352040"/>
                <a:ext cx="196529" cy="238536"/>
              </a:xfrm>
              <a:custGeom>
                <a:avLst/>
                <a:gdLst/>
                <a:ahLst/>
                <a:cxnLst/>
                <a:rect l="l" t="t" r="r" b="b"/>
                <a:pathLst>
                  <a:path w="228522" h="277367" extrusionOk="0">
                    <a:moveTo>
                      <a:pt x="147503" y="146534"/>
                    </a:moveTo>
                    <a:lnTo>
                      <a:pt x="228523" y="64351"/>
                    </a:lnTo>
                    <a:cubicBezTo>
                      <a:pt x="219994" y="59893"/>
                      <a:pt x="211466" y="55241"/>
                      <a:pt x="202937" y="50783"/>
                    </a:cubicBezTo>
                    <a:lnTo>
                      <a:pt x="145371" y="109318"/>
                    </a:lnTo>
                    <a:lnTo>
                      <a:pt x="139749" y="16087"/>
                    </a:lnTo>
                    <a:cubicBezTo>
                      <a:pt x="130058" y="10660"/>
                      <a:pt x="120561" y="5427"/>
                      <a:pt x="111063" y="0"/>
                    </a:cubicBezTo>
                    <a:lnTo>
                      <a:pt x="119204" y="135873"/>
                    </a:lnTo>
                    <a:lnTo>
                      <a:pt x="0" y="256821"/>
                    </a:lnTo>
                    <a:cubicBezTo>
                      <a:pt x="0" y="256821"/>
                      <a:pt x="1357" y="257015"/>
                      <a:pt x="2132" y="257209"/>
                    </a:cubicBezTo>
                    <a:cubicBezTo>
                      <a:pt x="12793" y="258760"/>
                      <a:pt x="23453" y="260116"/>
                      <a:pt x="34308" y="261667"/>
                    </a:cubicBezTo>
                    <a:lnTo>
                      <a:pt x="121336" y="173282"/>
                    </a:lnTo>
                    <a:lnTo>
                      <a:pt x="127345" y="273878"/>
                    </a:lnTo>
                    <a:cubicBezTo>
                      <a:pt x="136648" y="275041"/>
                      <a:pt x="146146" y="276204"/>
                      <a:pt x="155450" y="277367"/>
                    </a:cubicBezTo>
                    <a:lnTo>
                      <a:pt x="147696" y="14653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7" name="Google Shape;527;p33"/>
            <p:cNvGrpSpPr/>
            <p:nvPr/>
          </p:nvGrpSpPr>
          <p:grpSpPr>
            <a:xfrm>
              <a:off x="3170351" y="4012272"/>
              <a:ext cx="2178951" cy="934270"/>
              <a:chOff x="3139228" y="4012272"/>
              <a:chExt cx="2178951" cy="934270"/>
            </a:xfrm>
          </p:grpSpPr>
          <p:sp>
            <p:nvSpPr>
              <p:cNvPr id="528" name="Google Shape;528;p33"/>
              <p:cNvSpPr/>
              <p:nvPr/>
            </p:nvSpPr>
            <p:spPr>
              <a:xfrm>
                <a:off x="4009697" y="4012272"/>
                <a:ext cx="698800" cy="462280"/>
              </a:xfrm>
              <a:custGeom>
                <a:avLst/>
                <a:gdLst/>
                <a:ahLst/>
                <a:cxnLst/>
                <a:rect l="l" t="t" r="r" b="b"/>
                <a:pathLst>
                  <a:path w="812558" h="537535" extrusionOk="0">
                    <a:moveTo>
                      <a:pt x="8156" y="120447"/>
                    </a:moveTo>
                    <a:cubicBezTo>
                      <a:pt x="-8320" y="71215"/>
                      <a:pt x="-2698" y="-5153"/>
                      <a:pt x="51767" y="274"/>
                    </a:cubicBezTo>
                    <a:cubicBezTo>
                      <a:pt x="106233" y="5701"/>
                      <a:pt x="521411" y="240621"/>
                      <a:pt x="772612" y="480773"/>
                    </a:cubicBezTo>
                    <a:cubicBezTo>
                      <a:pt x="1023812" y="721119"/>
                      <a:pt x="8156" y="120447"/>
                      <a:pt x="8156" y="12044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33"/>
              <p:cNvSpPr/>
              <p:nvPr/>
            </p:nvSpPr>
            <p:spPr>
              <a:xfrm>
                <a:off x="3233893" y="4069467"/>
                <a:ext cx="2075454" cy="705971"/>
              </a:xfrm>
              <a:custGeom>
                <a:avLst/>
                <a:gdLst/>
                <a:ahLst/>
                <a:cxnLst/>
                <a:rect l="l" t="t" r="r" b="b"/>
                <a:pathLst>
                  <a:path w="2413319" h="820897" extrusionOk="0">
                    <a:moveTo>
                      <a:pt x="26491" y="698176"/>
                    </a:moveTo>
                    <a:cubicBezTo>
                      <a:pt x="-39023" y="561721"/>
                      <a:pt x="26491" y="201202"/>
                      <a:pt x="119334" y="64748"/>
                    </a:cubicBezTo>
                    <a:cubicBezTo>
                      <a:pt x="212177" y="-71707"/>
                      <a:pt x="305021" y="48272"/>
                      <a:pt x="343205" y="146737"/>
                    </a:cubicBezTo>
                    <a:cubicBezTo>
                      <a:pt x="381389" y="245007"/>
                      <a:pt x="490708" y="337851"/>
                      <a:pt x="659919" y="201396"/>
                    </a:cubicBezTo>
                    <a:cubicBezTo>
                      <a:pt x="829130" y="64941"/>
                      <a:pt x="916547" y="-55232"/>
                      <a:pt x="1069477" y="26757"/>
                    </a:cubicBezTo>
                    <a:cubicBezTo>
                      <a:pt x="1222407" y="108746"/>
                      <a:pt x="1653673" y="387083"/>
                      <a:pt x="1839359" y="441742"/>
                    </a:cubicBezTo>
                    <a:cubicBezTo>
                      <a:pt x="2025047" y="496402"/>
                      <a:pt x="2407274" y="463645"/>
                      <a:pt x="2412702" y="610954"/>
                    </a:cubicBezTo>
                    <a:cubicBezTo>
                      <a:pt x="2418129" y="758262"/>
                      <a:pt x="2390799" y="807495"/>
                      <a:pt x="2210733" y="818349"/>
                    </a:cubicBezTo>
                    <a:cubicBezTo>
                      <a:pt x="2030474" y="829203"/>
                      <a:pt x="965779" y="801873"/>
                      <a:pt x="965779" y="801873"/>
                    </a:cubicBezTo>
                    <a:lnTo>
                      <a:pt x="26685" y="69817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" name="Google Shape;530;p33"/>
              <p:cNvSpPr/>
              <p:nvPr/>
            </p:nvSpPr>
            <p:spPr>
              <a:xfrm>
                <a:off x="3341941" y="4069467"/>
                <a:ext cx="1106166" cy="263923"/>
              </a:xfrm>
              <a:custGeom>
                <a:avLst/>
                <a:gdLst/>
                <a:ahLst/>
                <a:cxnLst/>
                <a:rect l="l" t="t" r="r" b="b"/>
                <a:pathLst>
                  <a:path w="1286239" h="306887" extrusionOk="0">
                    <a:moveTo>
                      <a:pt x="202937" y="184921"/>
                    </a:moveTo>
                    <a:cubicBezTo>
                      <a:pt x="241121" y="283191"/>
                      <a:pt x="364783" y="374096"/>
                      <a:pt x="533995" y="237642"/>
                    </a:cubicBezTo>
                    <a:cubicBezTo>
                      <a:pt x="703206" y="101187"/>
                      <a:pt x="790622" y="-18986"/>
                      <a:pt x="943552" y="63003"/>
                    </a:cubicBezTo>
                    <a:cubicBezTo>
                      <a:pt x="1014687" y="101187"/>
                      <a:pt x="1146683" y="164569"/>
                      <a:pt x="1286239" y="226981"/>
                    </a:cubicBezTo>
                    <a:cubicBezTo>
                      <a:pt x="1146877" y="145961"/>
                      <a:pt x="1014881" y="64941"/>
                      <a:pt x="943552" y="26757"/>
                    </a:cubicBezTo>
                    <a:cubicBezTo>
                      <a:pt x="790622" y="-55232"/>
                      <a:pt x="703206" y="64941"/>
                      <a:pt x="533995" y="201396"/>
                    </a:cubicBezTo>
                    <a:cubicBezTo>
                      <a:pt x="364783" y="337851"/>
                      <a:pt x="255465" y="245007"/>
                      <a:pt x="217280" y="146737"/>
                    </a:cubicBezTo>
                    <a:cubicBezTo>
                      <a:pt x="179872" y="50792"/>
                      <a:pt x="90517" y="-65892"/>
                      <a:pt x="0" y="55831"/>
                    </a:cubicBezTo>
                    <a:cubicBezTo>
                      <a:pt x="83927" y="-18792"/>
                      <a:pt x="168824" y="97117"/>
                      <a:pt x="202937" y="18492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" name="Google Shape;531;p33"/>
              <p:cNvSpPr/>
              <p:nvPr/>
            </p:nvSpPr>
            <p:spPr>
              <a:xfrm>
                <a:off x="3233740" y="4134337"/>
                <a:ext cx="698703" cy="535512"/>
              </a:xfrm>
              <a:custGeom>
                <a:avLst/>
                <a:gdLst/>
                <a:ahLst/>
                <a:cxnLst/>
                <a:rect l="l" t="t" r="r" b="b"/>
                <a:pathLst>
                  <a:path w="812445" h="622688" extrusionOk="0">
                    <a:moveTo>
                      <a:pt x="261200" y="175141"/>
                    </a:moveTo>
                    <a:cubicBezTo>
                      <a:pt x="238910" y="70861"/>
                      <a:pt x="235421" y="-87496"/>
                      <a:pt x="81716" y="59813"/>
                    </a:cubicBezTo>
                    <a:cubicBezTo>
                      <a:pt x="10581" y="223791"/>
                      <a:pt x="-29735" y="505423"/>
                      <a:pt x="26475" y="622689"/>
                    </a:cubicBezTo>
                    <a:lnTo>
                      <a:pt x="812446" y="605825"/>
                    </a:lnTo>
                    <a:cubicBezTo>
                      <a:pt x="332335" y="440103"/>
                      <a:pt x="302873" y="370519"/>
                      <a:pt x="261200" y="17514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532;p33"/>
              <p:cNvSpPr/>
              <p:nvPr/>
            </p:nvSpPr>
            <p:spPr>
              <a:xfrm>
                <a:off x="3139228" y="4600657"/>
                <a:ext cx="2178930" cy="345885"/>
              </a:xfrm>
              <a:custGeom>
                <a:avLst/>
                <a:gdLst/>
                <a:ahLst/>
                <a:cxnLst/>
                <a:rect l="l" t="t" r="r" b="b"/>
                <a:pathLst>
                  <a:path w="2533640" h="402192" extrusionOk="0">
                    <a:moveTo>
                      <a:pt x="2522665" y="16281"/>
                    </a:moveTo>
                    <a:lnTo>
                      <a:pt x="2506190" y="98270"/>
                    </a:lnTo>
                    <a:cubicBezTo>
                      <a:pt x="2468006" y="147502"/>
                      <a:pt x="2014837" y="180259"/>
                      <a:pt x="1845432" y="185687"/>
                    </a:cubicBezTo>
                    <a:cubicBezTo>
                      <a:pt x="1676220" y="191114"/>
                      <a:pt x="1130208" y="98270"/>
                      <a:pt x="955376" y="54659"/>
                    </a:cubicBezTo>
                    <a:cubicBezTo>
                      <a:pt x="780737" y="11048"/>
                      <a:pt x="272909" y="0"/>
                      <a:pt x="109125" y="0"/>
                    </a:cubicBezTo>
                    <a:cubicBezTo>
                      <a:pt x="70941" y="0"/>
                      <a:pt x="49038" y="136454"/>
                      <a:pt x="0" y="289384"/>
                    </a:cubicBezTo>
                    <a:cubicBezTo>
                      <a:pt x="41091" y="334740"/>
                      <a:pt x="125794" y="362457"/>
                      <a:pt x="236082" y="379127"/>
                    </a:cubicBezTo>
                    <a:cubicBezTo>
                      <a:pt x="241509" y="367109"/>
                      <a:pt x="253526" y="358581"/>
                      <a:pt x="267676" y="358581"/>
                    </a:cubicBezTo>
                    <a:cubicBezTo>
                      <a:pt x="284732" y="358581"/>
                      <a:pt x="298882" y="370986"/>
                      <a:pt x="301596" y="387461"/>
                    </a:cubicBezTo>
                    <a:cubicBezTo>
                      <a:pt x="323498" y="389787"/>
                      <a:pt x="346176" y="391725"/>
                      <a:pt x="369629" y="393470"/>
                    </a:cubicBezTo>
                    <a:cubicBezTo>
                      <a:pt x="374087" y="379708"/>
                      <a:pt x="387073" y="369629"/>
                      <a:pt x="402386" y="369629"/>
                    </a:cubicBezTo>
                    <a:cubicBezTo>
                      <a:pt x="419249" y="369629"/>
                      <a:pt x="433204" y="381646"/>
                      <a:pt x="436306" y="397540"/>
                    </a:cubicBezTo>
                    <a:cubicBezTo>
                      <a:pt x="459177" y="398703"/>
                      <a:pt x="482437" y="399478"/>
                      <a:pt x="506083" y="400254"/>
                    </a:cubicBezTo>
                    <a:cubicBezTo>
                      <a:pt x="511705" y="388624"/>
                      <a:pt x="523334" y="380677"/>
                      <a:pt x="537096" y="380677"/>
                    </a:cubicBezTo>
                    <a:cubicBezTo>
                      <a:pt x="550858" y="380677"/>
                      <a:pt x="563650" y="389399"/>
                      <a:pt x="568884" y="401611"/>
                    </a:cubicBezTo>
                    <a:cubicBezTo>
                      <a:pt x="594081" y="401998"/>
                      <a:pt x="619666" y="402192"/>
                      <a:pt x="645252" y="402192"/>
                    </a:cubicBezTo>
                    <a:cubicBezTo>
                      <a:pt x="651067" y="391531"/>
                      <a:pt x="662309" y="384166"/>
                      <a:pt x="675489" y="384166"/>
                    </a:cubicBezTo>
                    <a:cubicBezTo>
                      <a:pt x="688669" y="384166"/>
                      <a:pt x="699717" y="391531"/>
                      <a:pt x="705532" y="401998"/>
                    </a:cubicBezTo>
                    <a:cubicBezTo>
                      <a:pt x="732862" y="401998"/>
                      <a:pt x="760191" y="401611"/>
                      <a:pt x="787715" y="401223"/>
                    </a:cubicBezTo>
                    <a:cubicBezTo>
                      <a:pt x="793724" y="390950"/>
                      <a:pt x="804772" y="383972"/>
                      <a:pt x="817371" y="383972"/>
                    </a:cubicBezTo>
                    <a:cubicBezTo>
                      <a:pt x="829969" y="383972"/>
                      <a:pt x="840630" y="390562"/>
                      <a:pt x="846638" y="400448"/>
                    </a:cubicBezTo>
                    <a:cubicBezTo>
                      <a:pt x="990458" y="398315"/>
                      <a:pt x="1132340" y="394827"/>
                      <a:pt x="1255033" y="396571"/>
                    </a:cubicBezTo>
                    <a:cubicBezTo>
                      <a:pt x="1268601" y="381258"/>
                      <a:pt x="1277905" y="361294"/>
                      <a:pt x="1281393" y="340361"/>
                    </a:cubicBezTo>
                    <a:cubicBezTo>
                      <a:pt x="1292054" y="363620"/>
                      <a:pt x="1301164" y="383197"/>
                      <a:pt x="1312212" y="397734"/>
                    </a:cubicBezTo>
                    <a:cubicBezTo>
                      <a:pt x="1320934" y="397928"/>
                      <a:pt x="1329463" y="398315"/>
                      <a:pt x="1337797" y="398509"/>
                    </a:cubicBezTo>
                    <a:cubicBezTo>
                      <a:pt x="1420562" y="401611"/>
                      <a:pt x="1510885" y="401998"/>
                      <a:pt x="1603341" y="399478"/>
                    </a:cubicBezTo>
                    <a:cubicBezTo>
                      <a:pt x="1613420" y="385523"/>
                      <a:pt x="1620592" y="368660"/>
                      <a:pt x="1623499" y="351215"/>
                    </a:cubicBezTo>
                    <a:cubicBezTo>
                      <a:pt x="1631834" y="369241"/>
                      <a:pt x="1639199" y="385135"/>
                      <a:pt x="1647146" y="398121"/>
                    </a:cubicBezTo>
                    <a:cubicBezTo>
                      <a:pt x="1733012" y="395021"/>
                      <a:pt x="1820040" y="389593"/>
                      <a:pt x="1903967" y="382034"/>
                    </a:cubicBezTo>
                    <a:cubicBezTo>
                      <a:pt x="1913077" y="368660"/>
                      <a:pt x="1919280" y="352960"/>
                      <a:pt x="1921994" y="336678"/>
                    </a:cubicBezTo>
                    <a:cubicBezTo>
                      <a:pt x="1929165" y="352378"/>
                      <a:pt x="1935755" y="366334"/>
                      <a:pt x="1942539" y="378351"/>
                    </a:cubicBezTo>
                    <a:cubicBezTo>
                      <a:pt x="2057866" y="366721"/>
                      <a:pt x="2165829" y="350828"/>
                      <a:pt x="2254795" y="330670"/>
                    </a:cubicBezTo>
                    <a:cubicBezTo>
                      <a:pt x="2265068" y="316520"/>
                      <a:pt x="2272240" y="299657"/>
                      <a:pt x="2275148" y="282019"/>
                    </a:cubicBezTo>
                    <a:cubicBezTo>
                      <a:pt x="2281931" y="296556"/>
                      <a:pt x="2287940" y="309930"/>
                      <a:pt x="2294336" y="321172"/>
                    </a:cubicBezTo>
                    <a:cubicBezTo>
                      <a:pt x="2387567" y="297331"/>
                      <a:pt x="2454631" y="268257"/>
                      <a:pt x="2479054" y="234531"/>
                    </a:cubicBezTo>
                    <a:cubicBezTo>
                      <a:pt x="2566470" y="114358"/>
                      <a:pt x="2522665" y="16087"/>
                      <a:pt x="2522665" y="16087"/>
                    </a:cubicBezTo>
                    <a:close/>
                    <a:moveTo>
                      <a:pt x="259729" y="216893"/>
                    </a:moveTo>
                    <a:cubicBezTo>
                      <a:pt x="253139" y="247518"/>
                      <a:pt x="223095" y="267094"/>
                      <a:pt x="192471" y="260698"/>
                    </a:cubicBezTo>
                    <a:lnTo>
                      <a:pt x="163396" y="254496"/>
                    </a:lnTo>
                    <a:cubicBezTo>
                      <a:pt x="132772" y="247905"/>
                      <a:pt x="113195" y="217862"/>
                      <a:pt x="119592" y="187237"/>
                    </a:cubicBezTo>
                    <a:cubicBezTo>
                      <a:pt x="125988" y="156612"/>
                      <a:pt x="156225" y="137036"/>
                      <a:pt x="186850" y="143432"/>
                    </a:cubicBezTo>
                    <a:lnTo>
                      <a:pt x="215924" y="149635"/>
                    </a:lnTo>
                    <a:cubicBezTo>
                      <a:pt x="246548" y="156225"/>
                      <a:pt x="266125" y="186268"/>
                      <a:pt x="259729" y="216893"/>
                    </a:cubicBezTo>
                    <a:close/>
                    <a:moveTo>
                      <a:pt x="376994" y="285508"/>
                    </a:moveTo>
                    <a:lnTo>
                      <a:pt x="347339" y="282988"/>
                    </a:lnTo>
                    <a:cubicBezTo>
                      <a:pt x="316133" y="280274"/>
                      <a:pt x="293067" y="252751"/>
                      <a:pt x="295781" y="221545"/>
                    </a:cubicBezTo>
                    <a:cubicBezTo>
                      <a:pt x="298494" y="190338"/>
                      <a:pt x="326018" y="167273"/>
                      <a:pt x="357224" y="169987"/>
                    </a:cubicBezTo>
                    <a:lnTo>
                      <a:pt x="386880" y="172506"/>
                    </a:lnTo>
                    <a:cubicBezTo>
                      <a:pt x="418086" y="175220"/>
                      <a:pt x="441151" y="202743"/>
                      <a:pt x="438438" y="233949"/>
                    </a:cubicBezTo>
                    <a:cubicBezTo>
                      <a:pt x="435724" y="265156"/>
                      <a:pt x="408201" y="288221"/>
                      <a:pt x="376994" y="285508"/>
                    </a:cubicBezTo>
                    <a:close/>
                    <a:moveTo>
                      <a:pt x="562875" y="297913"/>
                    </a:moveTo>
                    <a:lnTo>
                      <a:pt x="533219" y="296556"/>
                    </a:lnTo>
                    <a:cubicBezTo>
                      <a:pt x="502013" y="295006"/>
                      <a:pt x="477785" y="268451"/>
                      <a:pt x="479335" y="237245"/>
                    </a:cubicBezTo>
                    <a:cubicBezTo>
                      <a:pt x="480886" y="206039"/>
                      <a:pt x="507440" y="181810"/>
                      <a:pt x="538647" y="183361"/>
                    </a:cubicBezTo>
                    <a:lnTo>
                      <a:pt x="568302" y="184718"/>
                    </a:lnTo>
                    <a:cubicBezTo>
                      <a:pt x="599508" y="186268"/>
                      <a:pt x="623737" y="212822"/>
                      <a:pt x="622186" y="244029"/>
                    </a:cubicBezTo>
                    <a:cubicBezTo>
                      <a:pt x="620636" y="275235"/>
                      <a:pt x="594081" y="299463"/>
                      <a:pt x="562875" y="297913"/>
                    </a:cubicBezTo>
                    <a:close/>
                    <a:moveTo>
                      <a:pt x="759028" y="300045"/>
                    </a:moveTo>
                    <a:lnTo>
                      <a:pt x="729373" y="300045"/>
                    </a:lnTo>
                    <a:cubicBezTo>
                      <a:pt x="697973" y="299657"/>
                      <a:pt x="672775" y="274072"/>
                      <a:pt x="672969" y="242672"/>
                    </a:cubicBezTo>
                    <a:cubicBezTo>
                      <a:pt x="673163" y="211272"/>
                      <a:pt x="698748" y="186075"/>
                      <a:pt x="730148" y="186268"/>
                    </a:cubicBezTo>
                    <a:lnTo>
                      <a:pt x="759804" y="186268"/>
                    </a:lnTo>
                    <a:cubicBezTo>
                      <a:pt x="791204" y="186656"/>
                      <a:pt x="816401" y="212241"/>
                      <a:pt x="816207" y="243641"/>
                    </a:cubicBezTo>
                    <a:cubicBezTo>
                      <a:pt x="816014" y="275041"/>
                      <a:pt x="790429" y="300239"/>
                      <a:pt x="759028" y="300045"/>
                    </a:cubicBezTo>
                    <a:close/>
                    <a:moveTo>
                      <a:pt x="1404862" y="369241"/>
                    </a:moveTo>
                    <a:cubicBezTo>
                      <a:pt x="1374625" y="369241"/>
                      <a:pt x="1350202" y="344819"/>
                      <a:pt x="1350202" y="314582"/>
                    </a:cubicBezTo>
                    <a:cubicBezTo>
                      <a:pt x="1350202" y="284345"/>
                      <a:pt x="1374625" y="259923"/>
                      <a:pt x="1404862" y="259923"/>
                    </a:cubicBezTo>
                    <a:cubicBezTo>
                      <a:pt x="1435099" y="259923"/>
                      <a:pt x="1459521" y="284345"/>
                      <a:pt x="1459521" y="314582"/>
                    </a:cubicBezTo>
                    <a:cubicBezTo>
                      <a:pt x="1459521" y="344819"/>
                      <a:pt x="1435099" y="369241"/>
                      <a:pt x="1404862" y="369241"/>
                    </a:cubicBezTo>
                    <a:close/>
                    <a:moveTo>
                      <a:pt x="1550426" y="369241"/>
                    </a:moveTo>
                    <a:cubicBezTo>
                      <a:pt x="1520189" y="369241"/>
                      <a:pt x="1495767" y="344819"/>
                      <a:pt x="1495767" y="314582"/>
                    </a:cubicBezTo>
                    <a:cubicBezTo>
                      <a:pt x="1495767" y="284345"/>
                      <a:pt x="1520189" y="259923"/>
                      <a:pt x="1550426" y="259923"/>
                    </a:cubicBezTo>
                    <a:cubicBezTo>
                      <a:pt x="1580663" y="259923"/>
                      <a:pt x="1605086" y="284345"/>
                      <a:pt x="1605086" y="314582"/>
                    </a:cubicBezTo>
                    <a:cubicBezTo>
                      <a:pt x="1605086" y="344819"/>
                      <a:pt x="1580663" y="369241"/>
                      <a:pt x="1550426" y="369241"/>
                    </a:cubicBezTo>
                    <a:close/>
                    <a:moveTo>
                      <a:pt x="1695991" y="369241"/>
                    </a:moveTo>
                    <a:cubicBezTo>
                      <a:pt x="1665753" y="369241"/>
                      <a:pt x="1641331" y="344819"/>
                      <a:pt x="1641331" y="314582"/>
                    </a:cubicBezTo>
                    <a:cubicBezTo>
                      <a:pt x="1641331" y="284345"/>
                      <a:pt x="1665753" y="259923"/>
                      <a:pt x="1695991" y="259923"/>
                    </a:cubicBezTo>
                    <a:cubicBezTo>
                      <a:pt x="1726228" y="259923"/>
                      <a:pt x="1750650" y="284345"/>
                      <a:pt x="1750650" y="314582"/>
                    </a:cubicBezTo>
                    <a:cubicBezTo>
                      <a:pt x="1750650" y="344819"/>
                      <a:pt x="1726228" y="369241"/>
                      <a:pt x="1695991" y="369241"/>
                    </a:cubicBezTo>
                    <a:close/>
                    <a:moveTo>
                      <a:pt x="1841555" y="369241"/>
                    </a:moveTo>
                    <a:cubicBezTo>
                      <a:pt x="1811318" y="369241"/>
                      <a:pt x="1786896" y="344819"/>
                      <a:pt x="1786896" y="314582"/>
                    </a:cubicBezTo>
                    <a:cubicBezTo>
                      <a:pt x="1786896" y="284345"/>
                      <a:pt x="1811318" y="259923"/>
                      <a:pt x="1841555" y="259923"/>
                    </a:cubicBezTo>
                    <a:cubicBezTo>
                      <a:pt x="1871792" y="259923"/>
                      <a:pt x="1896214" y="284345"/>
                      <a:pt x="1896214" y="314582"/>
                    </a:cubicBezTo>
                    <a:cubicBezTo>
                      <a:pt x="1896214" y="344819"/>
                      <a:pt x="1871792" y="369241"/>
                      <a:pt x="1841555" y="369241"/>
                    </a:cubicBezTo>
                    <a:close/>
                    <a:moveTo>
                      <a:pt x="1979172" y="349277"/>
                    </a:moveTo>
                    <a:cubicBezTo>
                      <a:pt x="1953006" y="349277"/>
                      <a:pt x="1931879" y="328150"/>
                      <a:pt x="1931879" y="301983"/>
                    </a:cubicBezTo>
                    <a:cubicBezTo>
                      <a:pt x="1931879" y="275816"/>
                      <a:pt x="1953006" y="254689"/>
                      <a:pt x="1979172" y="254689"/>
                    </a:cubicBezTo>
                    <a:cubicBezTo>
                      <a:pt x="2005339" y="254689"/>
                      <a:pt x="2026466" y="275816"/>
                      <a:pt x="2026466" y="301983"/>
                    </a:cubicBezTo>
                    <a:cubicBezTo>
                      <a:pt x="2026466" y="328150"/>
                      <a:pt x="2005339" y="349277"/>
                      <a:pt x="1979172" y="349277"/>
                    </a:cubicBezTo>
                    <a:close/>
                    <a:moveTo>
                      <a:pt x="2102835" y="326793"/>
                    </a:moveTo>
                    <a:cubicBezTo>
                      <a:pt x="2080544" y="326793"/>
                      <a:pt x="2062519" y="308767"/>
                      <a:pt x="2062519" y="286477"/>
                    </a:cubicBezTo>
                    <a:cubicBezTo>
                      <a:pt x="2062519" y="264187"/>
                      <a:pt x="2080544" y="246161"/>
                      <a:pt x="2102835" y="246161"/>
                    </a:cubicBezTo>
                    <a:cubicBezTo>
                      <a:pt x="2125125" y="246161"/>
                      <a:pt x="2143151" y="264187"/>
                      <a:pt x="2143151" y="286477"/>
                    </a:cubicBezTo>
                    <a:cubicBezTo>
                      <a:pt x="2143151" y="308767"/>
                      <a:pt x="2125125" y="326793"/>
                      <a:pt x="2102835" y="326793"/>
                    </a:cubicBezTo>
                    <a:close/>
                    <a:moveTo>
                      <a:pt x="2211960" y="299270"/>
                    </a:moveTo>
                    <a:cubicBezTo>
                      <a:pt x="2195097" y="299270"/>
                      <a:pt x="2181529" y="285702"/>
                      <a:pt x="2181529" y="268839"/>
                    </a:cubicBezTo>
                    <a:cubicBezTo>
                      <a:pt x="2181529" y="251976"/>
                      <a:pt x="2195097" y="238408"/>
                      <a:pt x="2211960" y="238408"/>
                    </a:cubicBezTo>
                    <a:cubicBezTo>
                      <a:pt x="2228822" y="238408"/>
                      <a:pt x="2242391" y="251976"/>
                      <a:pt x="2242391" y="268839"/>
                    </a:cubicBezTo>
                    <a:cubicBezTo>
                      <a:pt x="2242391" y="285702"/>
                      <a:pt x="2228822" y="299270"/>
                      <a:pt x="2211960" y="29927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533;p33"/>
              <p:cNvSpPr/>
              <p:nvPr/>
            </p:nvSpPr>
            <p:spPr>
              <a:xfrm>
                <a:off x="3745724" y="4169535"/>
                <a:ext cx="1495033" cy="481639"/>
              </a:xfrm>
              <a:custGeom>
                <a:avLst/>
                <a:gdLst/>
                <a:ahLst/>
                <a:cxnLst/>
                <a:rect l="l" t="t" r="r" b="b"/>
                <a:pathLst>
                  <a:path w="1738411" h="560045" extrusionOk="0">
                    <a:moveTo>
                      <a:pt x="1627929" y="379569"/>
                    </a:moveTo>
                    <a:cubicBezTo>
                      <a:pt x="1543227" y="402634"/>
                      <a:pt x="1425380" y="428413"/>
                      <a:pt x="1309277" y="434228"/>
                    </a:cubicBezTo>
                    <a:cubicBezTo>
                      <a:pt x="1090834" y="445082"/>
                      <a:pt x="463026" y="35719"/>
                      <a:pt x="391891" y="2962"/>
                    </a:cubicBezTo>
                    <a:cubicBezTo>
                      <a:pt x="320950" y="-29795"/>
                      <a:pt x="114718" y="217916"/>
                      <a:pt x="9663" y="314249"/>
                    </a:cubicBezTo>
                    <a:cubicBezTo>
                      <a:pt x="-121364" y="434422"/>
                      <a:pt x="1121071" y="558666"/>
                      <a:pt x="1254618" y="560022"/>
                    </a:cubicBezTo>
                    <a:cubicBezTo>
                      <a:pt x="1442049" y="561767"/>
                      <a:pt x="1604670" y="467954"/>
                      <a:pt x="1738411" y="408061"/>
                    </a:cubicBezTo>
                    <a:cubicBezTo>
                      <a:pt x="1707592" y="395657"/>
                      <a:pt x="1669796" y="386740"/>
                      <a:pt x="1628124" y="3797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534;p33"/>
              <p:cNvSpPr/>
              <p:nvPr/>
            </p:nvSpPr>
            <p:spPr>
              <a:xfrm>
                <a:off x="3765022" y="4188237"/>
                <a:ext cx="1450050" cy="443899"/>
              </a:xfrm>
              <a:custGeom>
                <a:avLst/>
                <a:gdLst/>
                <a:ahLst/>
                <a:cxnLst/>
                <a:rect l="l" t="t" r="r" b="b"/>
                <a:pathLst>
                  <a:path w="1686105" h="516162" extrusionOk="0">
                    <a:moveTo>
                      <a:pt x="1232355" y="516163"/>
                    </a:moveTo>
                    <a:cubicBezTo>
                      <a:pt x="1171300" y="515581"/>
                      <a:pt x="868929" y="488252"/>
                      <a:pt x="577606" y="447354"/>
                    </a:cubicBezTo>
                    <a:cubicBezTo>
                      <a:pt x="64351" y="375250"/>
                      <a:pt x="6396" y="320978"/>
                      <a:pt x="0" y="310512"/>
                    </a:cubicBezTo>
                    <a:cubicBezTo>
                      <a:pt x="388" y="309930"/>
                      <a:pt x="1163" y="309155"/>
                      <a:pt x="2132" y="308380"/>
                    </a:cubicBezTo>
                    <a:cubicBezTo>
                      <a:pt x="28880" y="283764"/>
                      <a:pt x="62219" y="249650"/>
                      <a:pt x="97301" y="213404"/>
                    </a:cubicBezTo>
                    <a:cubicBezTo>
                      <a:pt x="179872" y="128314"/>
                      <a:pt x="304697" y="0"/>
                      <a:pt x="355092" y="0"/>
                    </a:cubicBezTo>
                    <a:cubicBezTo>
                      <a:pt x="357224" y="0"/>
                      <a:pt x="359162" y="388"/>
                      <a:pt x="360519" y="969"/>
                    </a:cubicBezTo>
                    <a:cubicBezTo>
                      <a:pt x="374087" y="7172"/>
                      <a:pt x="414016" y="31013"/>
                      <a:pt x="464411" y="60862"/>
                    </a:cubicBezTo>
                    <a:cubicBezTo>
                      <a:pt x="668511" y="182198"/>
                      <a:pt x="1093187" y="434562"/>
                      <a:pt x="1278098" y="434562"/>
                    </a:cubicBezTo>
                    <a:lnTo>
                      <a:pt x="1278098" y="434562"/>
                    </a:lnTo>
                    <a:cubicBezTo>
                      <a:pt x="1281394" y="434562"/>
                      <a:pt x="1284883" y="434562"/>
                      <a:pt x="1287984" y="434368"/>
                    </a:cubicBezTo>
                    <a:cubicBezTo>
                      <a:pt x="1406219" y="428553"/>
                      <a:pt x="1527942" y="404518"/>
                      <a:pt x="1630283" y="362264"/>
                    </a:cubicBezTo>
                    <a:cubicBezTo>
                      <a:pt x="1648116" y="365365"/>
                      <a:pt x="1671569" y="372149"/>
                      <a:pt x="1686106" y="375638"/>
                    </a:cubicBezTo>
                    <a:cubicBezTo>
                      <a:pt x="1681260" y="377964"/>
                      <a:pt x="1645596" y="394633"/>
                      <a:pt x="1640556" y="396959"/>
                    </a:cubicBezTo>
                    <a:cubicBezTo>
                      <a:pt x="1522128" y="452781"/>
                      <a:pt x="1387999" y="516163"/>
                      <a:pt x="1237589" y="516163"/>
                    </a:cubicBezTo>
                    <a:lnTo>
                      <a:pt x="1232355" y="516163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535;p33"/>
              <p:cNvSpPr/>
              <p:nvPr/>
            </p:nvSpPr>
            <p:spPr>
              <a:xfrm>
                <a:off x="3294469" y="4134337"/>
                <a:ext cx="637928" cy="523676"/>
              </a:xfrm>
              <a:custGeom>
                <a:avLst/>
                <a:gdLst/>
                <a:ahLst/>
                <a:cxnLst/>
                <a:rect l="l" t="t" r="r" b="b"/>
                <a:pathLst>
                  <a:path w="741777" h="608926" extrusionOk="0">
                    <a:moveTo>
                      <a:pt x="161458" y="218946"/>
                    </a:moveTo>
                    <a:cubicBezTo>
                      <a:pt x="199448" y="397461"/>
                      <a:pt x="227554" y="470921"/>
                      <a:pt x="598927" y="608927"/>
                    </a:cubicBezTo>
                    <a:lnTo>
                      <a:pt x="741778" y="605825"/>
                    </a:lnTo>
                    <a:cubicBezTo>
                      <a:pt x="261667" y="440103"/>
                      <a:pt x="232205" y="370519"/>
                      <a:pt x="190532" y="175141"/>
                    </a:cubicBezTo>
                    <a:cubicBezTo>
                      <a:pt x="168242" y="70861"/>
                      <a:pt x="164753" y="-87496"/>
                      <a:pt x="11048" y="59813"/>
                    </a:cubicBezTo>
                    <a:cubicBezTo>
                      <a:pt x="7172" y="68536"/>
                      <a:pt x="3489" y="77645"/>
                      <a:pt x="0" y="87143"/>
                    </a:cubicBezTo>
                    <a:cubicBezTo>
                      <a:pt x="135873" y="-30898"/>
                      <a:pt x="140137" y="118737"/>
                      <a:pt x="161458" y="21894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536;p33"/>
              <p:cNvSpPr/>
              <p:nvPr/>
            </p:nvSpPr>
            <p:spPr>
              <a:xfrm>
                <a:off x="4144762" y="4151541"/>
                <a:ext cx="51888" cy="43889"/>
              </a:xfrm>
              <a:custGeom>
                <a:avLst/>
                <a:gdLst/>
                <a:ahLst/>
                <a:cxnLst/>
                <a:rect l="l" t="t" r="r" b="b"/>
                <a:pathLst>
                  <a:path w="60335" h="51034" extrusionOk="0">
                    <a:moveTo>
                      <a:pt x="57885" y="43931"/>
                    </a:moveTo>
                    <a:cubicBezTo>
                      <a:pt x="51295" y="53622"/>
                      <a:pt x="33657" y="53428"/>
                      <a:pt x="18344" y="43155"/>
                    </a:cubicBezTo>
                    <a:cubicBezTo>
                      <a:pt x="3032" y="33076"/>
                      <a:pt x="-4140" y="16795"/>
                      <a:pt x="2450" y="7103"/>
                    </a:cubicBezTo>
                    <a:cubicBezTo>
                      <a:pt x="9040" y="-2588"/>
                      <a:pt x="26679" y="-2394"/>
                      <a:pt x="41991" y="7879"/>
                    </a:cubicBezTo>
                    <a:cubicBezTo>
                      <a:pt x="57304" y="17958"/>
                      <a:pt x="64475" y="34239"/>
                      <a:pt x="57885" y="4393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" name="Google Shape;537;p33"/>
              <p:cNvSpPr/>
              <p:nvPr/>
            </p:nvSpPr>
            <p:spPr>
              <a:xfrm>
                <a:off x="4322997" y="4251153"/>
                <a:ext cx="51888" cy="43888"/>
              </a:xfrm>
              <a:custGeom>
                <a:avLst/>
                <a:gdLst/>
                <a:ahLst/>
                <a:cxnLst/>
                <a:rect l="l" t="t" r="r" b="b"/>
                <a:pathLst>
                  <a:path w="60335" h="51033" extrusionOk="0">
                    <a:moveTo>
                      <a:pt x="57885" y="43931"/>
                    </a:moveTo>
                    <a:cubicBezTo>
                      <a:pt x="51295" y="53622"/>
                      <a:pt x="33657" y="53428"/>
                      <a:pt x="18344" y="43155"/>
                    </a:cubicBezTo>
                    <a:cubicBezTo>
                      <a:pt x="3032" y="33076"/>
                      <a:pt x="-4140" y="16795"/>
                      <a:pt x="2450" y="7103"/>
                    </a:cubicBezTo>
                    <a:cubicBezTo>
                      <a:pt x="9040" y="-2588"/>
                      <a:pt x="26679" y="-2394"/>
                      <a:pt x="41991" y="7879"/>
                    </a:cubicBezTo>
                    <a:cubicBezTo>
                      <a:pt x="57304" y="17958"/>
                      <a:pt x="64475" y="34239"/>
                      <a:pt x="57885" y="4393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33"/>
              <p:cNvSpPr/>
              <p:nvPr/>
            </p:nvSpPr>
            <p:spPr>
              <a:xfrm>
                <a:off x="4472082" y="4327445"/>
                <a:ext cx="51888" cy="43888"/>
              </a:xfrm>
              <a:custGeom>
                <a:avLst/>
                <a:gdLst/>
                <a:ahLst/>
                <a:cxnLst/>
                <a:rect l="l" t="t" r="r" b="b"/>
                <a:pathLst>
                  <a:path w="60335" h="51033" extrusionOk="0">
                    <a:moveTo>
                      <a:pt x="57885" y="43931"/>
                    </a:moveTo>
                    <a:cubicBezTo>
                      <a:pt x="51295" y="53622"/>
                      <a:pt x="33657" y="53428"/>
                      <a:pt x="18344" y="43155"/>
                    </a:cubicBezTo>
                    <a:cubicBezTo>
                      <a:pt x="3032" y="33076"/>
                      <a:pt x="-4140" y="16795"/>
                      <a:pt x="2450" y="7103"/>
                    </a:cubicBezTo>
                    <a:cubicBezTo>
                      <a:pt x="9040" y="-2588"/>
                      <a:pt x="26679" y="-2394"/>
                      <a:pt x="41991" y="7879"/>
                    </a:cubicBezTo>
                    <a:cubicBezTo>
                      <a:pt x="57304" y="17958"/>
                      <a:pt x="64475" y="34239"/>
                      <a:pt x="57885" y="4393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33"/>
              <p:cNvSpPr/>
              <p:nvPr/>
            </p:nvSpPr>
            <p:spPr>
              <a:xfrm>
                <a:off x="4629136" y="4412184"/>
                <a:ext cx="42608" cy="31816"/>
              </a:xfrm>
              <a:custGeom>
                <a:avLst/>
                <a:gdLst/>
                <a:ahLst/>
                <a:cxnLst/>
                <a:rect l="l" t="t" r="r" b="b"/>
                <a:pathLst>
                  <a:path w="49544" h="36995" extrusionOk="0">
                    <a:moveTo>
                      <a:pt x="48613" y="29061"/>
                    </a:moveTo>
                    <a:cubicBezTo>
                      <a:pt x="44930" y="37396"/>
                      <a:pt x="31168" y="39528"/>
                      <a:pt x="17988" y="33713"/>
                    </a:cubicBezTo>
                    <a:cubicBezTo>
                      <a:pt x="4808" y="27898"/>
                      <a:pt x="-2752" y="16268"/>
                      <a:pt x="931" y="7934"/>
                    </a:cubicBezTo>
                    <a:cubicBezTo>
                      <a:pt x="4614" y="-401"/>
                      <a:pt x="18376" y="-2533"/>
                      <a:pt x="31556" y="3282"/>
                    </a:cubicBezTo>
                    <a:cubicBezTo>
                      <a:pt x="44736" y="9097"/>
                      <a:pt x="52296" y="20727"/>
                      <a:pt x="48613" y="2906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33"/>
              <p:cNvSpPr/>
              <p:nvPr/>
            </p:nvSpPr>
            <p:spPr>
              <a:xfrm>
                <a:off x="4737076" y="4454327"/>
                <a:ext cx="42607" cy="31816"/>
              </a:xfrm>
              <a:custGeom>
                <a:avLst/>
                <a:gdLst/>
                <a:ahLst/>
                <a:cxnLst/>
                <a:rect l="l" t="t" r="r" b="b"/>
                <a:pathLst>
                  <a:path w="49543" h="36995" extrusionOk="0">
                    <a:moveTo>
                      <a:pt x="48613" y="29061"/>
                    </a:moveTo>
                    <a:cubicBezTo>
                      <a:pt x="44930" y="37396"/>
                      <a:pt x="31168" y="39528"/>
                      <a:pt x="17988" y="33713"/>
                    </a:cubicBezTo>
                    <a:cubicBezTo>
                      <a:pt x="4808" y="27898"/>
                      <a:pt x="-2752" y="16268"/>
                      <a:pt x="931" y="7934"/>
                    </a:cubicBezTo>
                    <a:cubicBezTo>
                      <a:pt x="4614" y="-401"/>
                      <a:pt x="18376" y="-2533"/>
                      <a:pt x="31556" y="3282"/>
                    </a:cubicBezTo>
                    <a:cubicBezTo>
                      <a:pt x="44736" y="9097"/>
                      <a:pt x="52295" y="20727"/>
                      <a:pt x="48613" y="2906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33"/>
              <p:cNvSpPr/>
              <p:nvPr/>
            </p:nvSpPr>
            <p:spPr>
              <a:xfrm>
                <a:off x="4152773" y="4145387"/>
                <a:ext cx="215904" cy="43924"/>
              </a:xfrm>
              <a:custGeom>
                <a:avLst/>
                <a:gdLst/>
                <a:ahLst/>
                <a:cxnLst/>
                <a:rect l="l" t="t" r="r" b="b"/>
                <a:pathLst>
                  <a:path w="251051" h="51074" extrusionOk="0">
                    <a:moveTo>
                      <a:pt x="251029" y="19044"/>
                    </a:moveTo>
                    <a:cubicBezTo>
                      <a:pt x="251610" y="30286"/>
                      <a:pt x="240756" y="39783"/>
                      <a:pt x="226607" y="40559"/>
                    </a:cubicBezTo>
                    <a:lnTo>
                      <a:pt x="26577" y="51025"/>
                    </a:lnTo>
                    <a:cubicBezTo>
                      <a:pt x="12427" y="51801"/>
                      <a:pt x="604" y="43272"/>
                      <a:pt x="22" y="32030"/>
                    </a:cubicBezTo>
                    <a:lnTo>
                      <a:pt x="22" y="32030"/>
                    </a:lnTo>
                    <a:cubicBezTo>
                      <a:pt x="-559" y="20788"/>
                      <a:pt x="10295" y="11097"/>
                      <a:pt x="24444" y="10516"/>
                    </a:cubicBezTo>
                    <a:lnTo>
                      <a:pt x="224475" y="49"/>
                    </a:lnTo>
                    <a:cubicBezTo>
                      <a:pt x="238624" y="-727"/>
                      <a:pt x="250447" y="7802"/>
                      <a:pt x="251029" y="19044"/>
                    </a:cubicBezTo>
                    <a:lnTo>
                      <a:pt x="251029" y="19044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542;p33"/>
              <p:cNvSpPr/>
              <p:nvPr/>
            </p:nvSpPr>
            <p:spPr>
              <a:xfrm>
                <a:off x="4217375" y="4072391"/>
                <a:ext cx="152281" cy="214029"/>
              </a:xfrm>
              <a:custGeom>
                <a:avLst/>
                <a:gdLst/>
                <a:ahLst/>
                <a:cxnLst/>
                <a:rect l="l" t="t" r="r" b="b"/>
                <a:pathLst>
                  <a:path w="177071" h="248871" extrusionOk="0">
                    <a:moveTo>
                      <a:pt x="7807" y="2421"/>
                    </a:moveTo>
                    <a:cubicBezTo>
                      <a:pt x="16916" y="-3394"/>
                      <a:pt x="30484" y="1646"/>
                      <a:pt x="38044" y="13469"/>
                    </a:cubicBezTo>
                    <a:lnTo>
                      <a:pt x="172172" y="214468"/>
                    </a:lnTo>
                    <a:cubicBezTo>
                      <a:pt x="179732" y="226292"/>
                      <a:pt x="178375" y="240635"/>
                      <a:pt x="169265" y="246450"/>
                    </a:cubicBezTo>
                    <a:lnTo>
                      <a:pt x="169265" y="246450"/>
                    </a:lnTo>
                    <a:cubicBezTo>
                      <a:pt x="160155" y="252265"/>
                      <a:pt x="146587" y="247225"/>
                      <a:pt x="139028" y="235402"/>
                    </a:cubicBezTo>
                    <a:lnTo>
                      <a:pt x="4899" y="34403"/>
                    </a:lnTo>
                    <a:cubicBezTo>
                      <a:pt x="-2660" y="22579"/>
                      <a:pt x="-1303" y="8236"/>
                      <a:pt x="7807" y="2421"/>
                    </a:cubicBezTo>
                    <a:lnTo>
                      <a:pt x="7807" y="242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543;p33"/>
              <p:cNvSpPr/>
              <p:nvPr/>
            </p:nvSpPr>
            <p:spPr>
              <a:xfrm>
                <a:off x="4336830" y="4251338"/>
                <a:ext cx="153906" cy="34724"/>
              </a:xfrm>
              <a:custGeom>
                <a:avLst/>
                <a:gdLst/>
                <a:ahLst/>
                <a:cxnLst/>
                <a:rect l="l" t="t" r="r" b="b"/>
                <a:pathLst>
                  <a:path w="178961" h="40377" extrusionOk="0">
                    <a:moveTo>
                      <a:pt x="178925" y="17670"/>
                    </a:moveTo>
                    <a:cubicBezTo>
                      <a:pt x="179506" y="28525"/>
                      <a:pt x="173304" y="36666"/>
                      <a:pt x="159154" y="37441"/>
                    </a:cubicBezTo>
                    <a:lnTo>
                      <a:pt x="26382" y="40348"/>
                    </a:lnTo>
                    <a:cubicBezTo>
                      <a:pt x="12233" y="40929"/>
                      <a:pt x="603" y="32789"/>
                      <a:pt x="22" y="21741"/>
                    </a:cubicBezTo>
                    <a:lnTo>
                      <a:pt x="22" y="21741"/>
                    </a:lnTo>
                    <a:cubicBezTo>
                      <a:pt x="-560" y="10886"/>
                      <a:pt x="10488" y="1389"/>
                      <a:pt x="24444" y="807"/>
                    </a:cubicBezTo>
                    <a:lnTo>
                      <a:pt x="150432" y="32"/>
                    </a:lnTo>
                    <a:cubicBezTo>
                      <a:pt x="164582" y="-550"/>
                      <a:pt x="178343" y="6816"/>
                      <a:pt x="178925" y="17670"/>
                    </a:cubicBezTo>
                    <a:lnTo>
                      <a:pt x="178925" y="1767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544;p33"/>
              <p:cNvSpPr/>
              <p:nvPr/>
            </p:nvSpPr>
            <p:spPr>
              <a:xfrm>
                <a:off x="4375992" y="4167823"/>
                <a:ext cx="143522" cy="195048"/>
              </a:xfrm>
              <a:custGeom>
                <a:avLst/>
                <a:gdLst/>
                <a:ahLst/>
                <a:cxnLst/>
                <a:rect l="l" t="t" r="r" b="b"/>
                <a:pathLst>
                  <a:path w="166886" h="226800" extrusionOk="0">
                    <a:moveTo>
                      <a:pt x="7172" y="3209"/>
                    </a:moveTo>
                    <a:cubicBezTo>
                      <a:pt x="16282" y="-3381"/>
                      <a:pt x="30238" y="496"/>
                      <a:pt x="38572" y="11931"/>
                    </a:cubicBezTo>
                    <a:lnTo>
                      <a:pt x="161071" y="191028"/>
                    </a:lnTo>
                    <a:cubicBezTo>
                      <a:pt x="169406" y="202464"/>
                      <a:pt x="168630" y="217001"/>
                      <a:pt x="159714" y="223591"/>
                    </a:cubicBezTo>
                    <a:lnTo>
                      <a:pt x="159714" y="223591"/>
                    </a:lnTo>
                    <a:cubicBezTo>
                      <a:pt x="150604" y="230181"/>
                      <a:pt x="136649" y="226305"/>
                      <a:pt x="128314" y="214869"/>
                    </a:cubicBezTo>
                    <a:lnTo>
                      <a:pt x="5815" y="35772"/>
                    </a:lnTo>
                    <a:cubicBezTo>
                      <a:pt x="-2519" y="24336"/>
                      <a:pt x="-1744" y="9799"/>
                      <a:pt x="7172" y="3209"/>
                    </a:cubicBezTo>
                    <a:lnTo>
                      <a:pt x="7172" y="320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33"/>
              <p:cNvSpPr/>
              <p:nvPr/>
            </p:nvSpPr>
            <p:spPr>
              <a:xfrm>
                <a:off x="4488711" y="4331770"/>
                <a:ext cx="178456" cy="46769"/>
              </a:xfrm>
              <a:custGeom>
                <a:avLst/>
                <a:gdLst/>
                <a:ahLst/>
                <a:cxnLst/>
                <a:rect l="l" t="t" r="r" b="b"/>
                <a:pathLst>
                  <a:path w="207507" h="54383" extrusionOk="0">
                    <a:moveTo>
                      <a:pt x="207452" y="37659"/>
                    </a:moveTo>
                    <a:cubicBezTo>
                      <a:pt x="206676" y="47738"/>
                      <a:pt x="197760" y="55103"/>
                      <a:pt x="187681" y="54328"/>
                    </a:cubicBezTo>
                    <a:lnTo>
                      <a:pt x="16725" y="36496"/>
                    </a:lnTo>
                    <a:cubicBezTo>
                      <a:pt x="6646" y="35720"/>
                      <a:pt x="-719" y="26804"/>
                      <a:pt x="56" y="16725"/>
                    </a:cubicBezTo>
                    <a:lnTo>
                      <a:pt x="56" y="16725"/>
                    </a:lnTo>
                    <a:cubicBezTo>
                      <a:pt x="831" y="6646"/>
                      <a:pt x="9747" y="-719"/>
                      <a:pt x="19826" y="56"/>
                    </a:cubicBezTo>
                    <a:lnTo>
                      <a:pt x="190782" y="17888"/>
                    </a:lnTo>
                    <a:cubicBezTo>
                      <a:pt x="200862" y="18664"/>
                      <a:pt x="208227" y="27580"/>
                      <a:pt x="207452" y="37659"/>
                    </a:cubicBezTo>
                    <a:lnTo>
                      <a:pt x="207452" y="3765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546;p33"/>
              <p:cNvSpPr/>
              <p:nvPr/>
            </p:nvSpPr>
            <p:spPr>
              <a:xfrm>
                <a:off x="4542677" y="4300603"/>
                <a:ext cx="126853" cy="136030"/>
              </a:xfrm>
              <a:custGeom>
                <a:avLst/>
                <a:gdLst/>
                <a:ahLst/>
                <a:cxnLst/>
                <a:rect l="l" t="t" r="r" b="b"/>
                <a:pathLst>
                  <a:path w="147503" h="158174" extrusionOk="0">
                    <a:moveTo>
                      <a:pt x="8974" y="2403"/>
                    </a:moveTo>
                    <a:cubicBezTo>
                      <a:pt x="17890" y="-2249"/>
                      <a:pt x="29907" y="77"/>
                      <a:pt x="35916" y="7443"/>
                    </a:cubicBezTo>
                    <a:lnTo>
                      <a:pt x="143684" y="129166"/>
                    </a:lnTo>
                    <a:cubicBezTo>
                      <a:pt x="149693" y="136725"/>
                      <a:pt x="148530" y="147580"/>
                      <a:pt x="140777" y="153976"/>
                    </a:cubicBezTo>
                    <a:lnTo>
                      <a:pt x="140777" y="153976"/>
                    </a:lnTo>
                    <a:cubicBezTo>
                      <a:pt x="132830" y="160372"/>
                      <a:pt x="121200" y="159404"/>
                      <a:pt x="114804" y="151457"/>
                    </a:cubicBezTo>
                    <a:lnTo>
                      <a:pt x="3547" y="25469"/>
                    </a:lnTo>
                    <a:cubicBezTo>
                      <a:pt x="-2850" y="17716"/>
                      <a:pt x="-330" y="7249"/>
                      <a:pt x="8974" y="2403"/>
                    </a:cubicBezTo>
                    <a:lnTo>
                      <a:pt x="8974" y="2403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547;p33"/>
              <p:cNvSpPr/>
              <p:nvPr/>
            </p:nvSpPr>
            <p:spPr>
              <a:xfrm>
                <a:off x="4638557" y="4405046"/>
                <a:ext cx="127268" cy="32796"/>
              </a:xfrm>
              <a:custGeom>
                <a:avLst/>
                <a:gdLst/>
                <a:ahLst/>
                <a:cxnLst/>
                <a:rect l="l" t="t" r="r" b="b"/>
                <a:pathLst>
                  <a:path w="147986" h="38135" extrusionOk="0">
                    <a:moveTo>
                      <a:pt x="147053" y="12671"/>
                    </a:moveTo>
                    <a:cubicBezTo>
                      <a:pt x="150154" y="20811"/>
                      <a:pt x="145308" y="28564"/>
                      <a:pt x="135811" y="29921"/>
                    </a:cubicBezTo>
                    <a:lnTo>
                      <a:pt x="26880" y="37868"/>
                    </a:lnTo>
                    <a:cubicBezTo>
                      <a:pt x="13699" y="39612"/>
                      <a:pt x="1682" y="32635"/>
                      <a:pt x="132" y="22555"/>
                    </a:cubicBezTo>
                    <a:lnTo>
                      <a:pt x="132" y="22555"/>
                    </a:lnTo>
                    <a:cubicBezTo>
                      <a:pt x="-1225" y="12864"/>
                      <a:pt x="8079" y="4336"/>
                      <a:pt x="20483" y="3367"/>
                    </a:cubicBezTo>
                    <a:lnTo>
                      <a:pt x="124956" y="71"/>
                    </a:lnTo>
                    <a:cubicBezTo>
                      <a:pt x="134260" y="-703"/>
                      <a:pt x="143952" y="4917"/>
                      <a:pt x="146859" y="12671"/>
                    </a:cubicBezTo>
                    <a:lnTo>
                      <a:pt x="146859" y="1267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8" name="Google Shape;548;p33"/>
              <p:cNvSpPr/>
              <p:nvPr/>
            </p:nvSpPr>
            <p:spPr>
              <a:xfrm>
                <a:off x="4671057" y="4375411"/>
                <a:ext cx="106774" cy="104901"/>
              </a:xfrm>
              <a:custGeom>
                <a:avLst/>
                <a:gdLst/>
                <a:ahLst/>
                <a:cxnLst/>
                <a:rect l="l" t="t" r="r" b="b"/>
                <a:pathLst>
                  <a:path w="124156" h="121978" extrusionOk="0">
                    <a:moveTo>
                      <a:pt x="9219" y="1024"/>
                    </a:moveTo>
                    <a:cubicBezTo>
                      <a:pt x="17748" y="-1496"/>
                      <a:pt x="28602" y="830"/>
                      <a:pt x="34223" y="5870"/>
                    </a:cubicBezTo>
                    <a:lnTo>
                      <a:pt x="117569" y="91348"/>
                    </a:lnTo>
                    <a:cubicBezTo>
                      <a:pt x="125516" y="98907"/>
                      <a:pt x="126485" y="110342"/>
                      <a:pt x="119313" y="117126"/>
                    </a:cubicBezTo>
                    <a:lnTo>
                      <a:pt x="119313" y="117126"/>
                    </a:lnTo>
                    <a:cubicBezTo>
                      <a:pt x="111754" y="124492"/>
                      <a:pt x="97992" y="123329"/>
                      <a:pt x="89658" y="114607"/>
                    </a:cubicBezTo>
                    <a:lnTo>
                      <a:pt x="2823" y="16142"/>
                    </a:lnTo>
                    <a:cubicBezTo>
                      <a:pt x="-2798" y="10328"/>
                      <a:pt x="303" y="3543"/>
                      <a:pt x="9219" y="830"/>
                    </a:cubicBezTo>
                    <a:lnTo>
                      <a:pt x="9219" y="83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" name="Google Shape;549;p33"/>
              <p:cNvSpPr/>
              <p:nvPr/>
            </p:nvSpPr>
            <p:spPr>
              <a:xfrm>
                <a:off x="3195361" y="4600491"/>
                <a:ext cx="2122818" cy="192362"/>
              </a:xfrm>
              <a:custGeom>
                <a:avLst/>
                <a:gdLst/>
                <a:ahLst/>
                <a:cxnLst/>
                <a:rect l="l" t="t" r="r" b="b"/>
                <a:pathLst>
                  <a:path w="2468393" h="223677" extrusionOk="0">
                    <a:moveTo>
                      <a:pt x="867766" y="107381"/>
                    </a:moveTo>
                    <a:cubicBezTo>
                      <a:pt x="1047056" y="148085"/>
                      <a:pt x="1607218" y="231430"/>
                      <a:pt x="1780887" y="223096"/>
                    </a:cubicBezTo>
                    <a:cubicBezTo>
                      <a:pt x="1954557" y="214761"/>
                      <a:pt x="2419549" y="174057"/>
                      <a:pt x="2458702" y="124244"/>
                    </a:cubicBezTo>
                    <a:cubicBezTo>
                      <a:pt x="2462966" y="103698"/>
                      <a:pt x="2466068" y="88191"/>
                      <a:pt x="2468394" y="76562"/>
                    </a:cubicBezTo>
                    <a:cubicBezTo>
                      <a:pt x="2467618" y="39347"/>
                      <a:pt x="2457539" y="16281"/>
                      <a:pt x="2457539" y="16281"/>
                    </a:cubicBezTo>
                    <a:lnTo>
                      <a:pt x="2441064" y="98271"/>
                    </a:lnTo>
                    <a:cubicBezTo>
                      <a:pt x="2402880" y="147503"/>
                      <a:pt x="1949711" y="180259"/>
                      <a:pt x="1780306" y="185687"/>
                    </a:cubicBezTo>
                    <a:cubicBezTo>
                      <a:pt x="1611094" y="191114"/>
                      <a:pt x="1065082" y="98271"/>
                      <a:pt x="890250" y="54660"/>
                    </a:cubicBezTo>
                    <a:cubicBezTo>
                      <a:pt x="715611" y="11048"/>
                      <a:pt x="207783" y="0"/>
                      <a:pt x="43999" y="0"/>
                    </a:cubicBezTo>
                    <a:cubicBezTo>
                      <a:pt x="27330" y="0"/>
                      <a:pt x="13956" y="25779"/>
                      <a:pt x="0" y="67258"/>
                    </a:cubicBezTo>
                    <a:cubicBezTo>
                      <a:pt x="168436" y="64351"/>
                      <a:pt x="688669" y="66677"/>
                      <a:pt x="867766" y="10718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550;p33"/>
              <p:cNvSpPr/>
              <p:nvPr/>
            </p:nvSpPr>
            <p:spPr>
              <a:xfrm>
                <a:off x="4614945" y="4502457"/>
                <a:ext cx="105682" cy="121017"/>
              </a:xfrm>
              <a:custGeom>
                <a:avLst/>
                <a:gdLst/>
                <a:ahLst/>
                <a:cxnLst/>
                <a:rect l="l" t="t" r="r" b="b"/>
                <a:pathLst>
                  <a:path w="122886" h="140718" extrusionOk="0">
                    <a:moveTo>
                      <a:pt x="84703" y="73461"/>
                    </a:moveTo>
                    <a:lnTo>
                      <a:pt x="122887" y="31400"/>
                    </a:lnTo>
                    <a:cubicBezTo>
                      <a:pt x="114940" y="28493"/>
                      <a:pt x="106993" y="25585"/>
                      <a:pt x="98852" y="22484"/>
                    </a:cubicBezTo>
                    <a:lnTo>
                      <a:pt x="78112" y="45162"/>
                    </a:lnTo>
                    <a:lnTo>
                      <a:pt x="70359" y="11242"/>
                    </a:lnTo>
                    <a:cubicBezTo>
                      <a:pt x="61444" y="7559"/>
                      <a:pt x="52527" y="3876"/>
                      <a:pt x="43417" y="0"/>
                    </a:cubicBezTo>
                    <a:lnTo>
                      <a:pt x="58730" y="66677"/>
                    </a:lnTo>
                    <a:lnTo>
                      <a:pt x="0" y="131221"/>
                    </a:lnTo>
                    <a:cubicBezTo>
                      <a:pt x="10079" y="132191"/>
                      <a:pt x="19770" y="133159"/>
                      <a:pt x="29462" y="134128"/>
                    </a:cubicBezTo>
                    <a:lnTo>
                      <a:pt x="65320" y="94781"/>
                    </a:lnTo>
                    <a:lnTo>
                      <a:pt x="75399" y="138393"/>
                    </a:lnTo>
                    <a:cubicBezTo>
                      <a:pt x="83928" y="139168"/>
                      <a:pt x="92262" y="139944"/>
                      <a:pt x="100209" y="140719"/>
                    </a:cubicBezTo>
                    <a:lnTo>
                      <a:pt x="84703" y="7346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33"/>
              <p:cNvSpPr/>
              <p:nvPr/>
            </p:nvSpPr>
            <p:spPr>
              <a:xfrm>
                <a:off x="4472355" y="4433661"/>
                <a:ext cx="138021" cy="177026"/>
              </a:xfrm>
              <a:custGeom>
                <a:avLst/>
                <a:gdLst/>
                <a:ahLst/>
                <a:cxnLst/>
                <a:rect l="l" t="t" r="r" b="b"/>
                <a:pathLst>
                  <a:path w="160489" h="205844" extrusionOk="0">
                    <a:moveTo>
                      <a:pt x="93812" y="128895"/>
                    </a:moveTo>
                    <a:lnTo>
                      <a:pt x="160489" y="58536"/>
                    </a:lnTo>
                    <a:cubicBezTo>
                      <a:pt x="152930" y="55047"/>
                      <a:pt x="145371" y="51558"/>
                      <a:pt x="137811" y="48069"/>
                    </a:cubicBezTo>
                    <a:lnTo>
                      <a:pt x="87416" y="101178"/>
                    </a:lnTo>
                    <a:lnTo>
                      <a:pt x="67452" y="13956"/>
                    </a:lnTo>
                    <a:cubicBezTo>
                      <a:pt x="58342" y="9304"/>
                      <a:pt x="49038" y="4652"/>
                      <a:pt x="39928" y="0"/>
                    </a:cubicBezTo>
                    <a:lnTo>
                      <a:pt x="67840" y="121918"/>
                    </a:lnTo>
                    <a:lnTo>
                      <a:pt x="0" y="193440"/>
                    </a:lnTo>
                    <a:cubicBezTo>
                      <a:pt x="9885" y="194603"/>
                      <a:pt x="19770" y="195766"/>
                      <a:pt x="29462" y="196735"/>
                    </a:cubicBezTo>
                    <a:lnTo>
                      <a:pt x="74236" y="149635"/>
                    </a:lnTo>
                    <a:lnTo>
                      <a:pt x="86447" y="203131"/>
                    </a:lnTo>
                    <a:cubicBezTo>
                      <a:pt x="94782" y="204100"/>
                      <a:pt x="103116" y="204876"/>
                      <a:pt x="111451" y="205845"/>
                    </a:cubicBezTo>
                    <a:lnTo>
                      <a:pt x="93812" y="12908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p33"/>
              <p:cNvSpPr/>
              <p:nvPr/>
            </p:nvSpPr>
            <p:spPr>
              <a:xfrm>
                <a:off x="3967632" y="4227941"/>
                <a:ext cx="332550" cy="324549"/>
              </a:xfrm>
              <a:custGeom>
                <a:avLst/>
                <a:gdLst/>
                <a:ahLst/>
                <a:cxnLst/>
                <a:rect l="l" t="t" r="r" b="b"/>
                <a:pathLst>
                  <a:path w="386686" h="377382" extrusionOk="0">
                    <a:moveTo>
                      <a:pt x="181423" y="377188"/>
                    </a:moveTo>
                    <a:lnTo>
                      <a:pt x="201387" y="240153"/>
                    </a:lnTo>
                    <a:lnTo>
                      <a:pt x="386686" y="107768"/>
                    </a:lnTo>
                    <a:cubicBezTo>
                      <a:pt x="376026" y="101759"/>
                      <a:pt x="365753" y="95751"/>
                      <a:pt x="355480" y="89742"/>
                    </a:cubicBezTo>
                    <a:lnTo>
                      <a:pt x="207977" y="195184"/>
                    </a:lnTo>
                    <a:lnTo>
                      <a:pt x="233756" y="18026"/>
                    </a:lnTo>
                    <a:cubicBezTo>
                      <a:pt x="232206" y="17057"/>
                      <a:pt x="230461" y="16088"/>
                      <a:pt x="228717" y="15119"/>
                    </a:cubicBezTo>
                    <a:cubicBezTo>
                      <a:pt x="219801" y="9885"/>
                      <a:pt x="211272" y="4846"/>
                      <a:pt x="203131" y="0"/>
                    </a:cubicBezTo>
                    <a:lnTo>
                      <a:pt x="170956" y="221739"/>
                    </a:lnTo>
                    <a:lnTo>
                      <a:pt x="0" y="343850"/>
                    </a:lnTo>
                    <a:cubicBezTo>
                      <a:pt x="13762" y="346758"/>
                      <a:pt x="28493" y="349665"/>
                      <a:pt x="43999" y="352766"/>
                    </a:cubicBezTo>
                    <a:lnTo>
                      <a:pt x="164560" y="266707"/>
                    </a:lnTo>
                    <a:lnTo>
                      <a:pt x="149247" y="371955"/>
                    </a:lnTo>
                    <a:cubicBezTo>
                      <a:pt x="159714" y="373699"/>
                      <a:pt x="170568" y="375444"/>
                      <a:pt x="181617" y="37738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33"/>
              <p:cNvSpPr/>
              <p:nvPr/>
            </p:nvSpPr>
            <p:spPr>
              <a:xfrm>
                <a:off x="4259805" y="4352040"/>
                <a:ext cx="196529" cy="238536"/>
              </a:xfrm>
              <a:custGeom>
                <a:avLst/>
                <a:gdLst/>
                <a:ahLst/>
                <a:cxnLst/>
                <a:rect l="l" t="t" r="r" b="b"/>
                <a:pathLst>
                  <a:path w="228522" h="277367" extrusionOk="0">
                    <a:moveTo>
                      <a:pt x="147503" y="146534"/>
                    </a:moveTo>
                    <a:lnTo>
                      <a:pt x="228523" y="64351"/>
                    </a:lnTo>
                    <a:cubicBezTo>
                      <a:pt x="219994" y="59893"/>
                      <a:pt x="211466" y="55241"/>
                      <a:pt x="202937" y="50783"/>
                    </a:cubicBezTo>
                    <a:lnTo>
                      <a:pt x="145371" y="109318"/>
                    </a:lnTo>
                    <a:lnTo>
                      <a:pt x="139749" y="16087"/>
                    </a:lnTo>
                    <a:cubicBezTo>
                      <a:pt x="130058" y="10660"/>
                      <a:pt x="120561" y="5427"/>
                      <a:pt x="111063" y="0"/>
                    </a:cubicBezTo>
                    <a:lnTo>
                      <a:pt x="119204" y="135873"/>
                    </a:lnTo>
                    <a:lnTo>
                      <a:pt x="0" y="256821"/>
                    </a:lnTo>
                    <a:cubicBezTo>
                      <a:pt x="0" y="256821"/>
                      <a:pt x="1357" y="257015"/>
                      <a:pt x="2132" y="257209"/>
                    </a:cubicBezTo>
                    <a:cubicBezTo>
                      <a:pt x="12793" y="258760"/>
                      <a:pt x="23453" y="260116"/>
                      <a:pt x="34308" y="261667"/>
                    </a:cubicBezTo>
                    <a:lnTo>
                      <a:pt x="121336" y="173282"/>
                    </a:lnTo>
                    <a:lnTo>
                      <a:pt x="127345" y="273878"/>
                    </a:lnTo>
                    <a:cubicBezTo>
                      <a:pt x="136648" y="275041"/>
                      <a:pt x="146146" y="276204"/>
                      <a:pt x="155450" y="277367"/>
                    </a:cubicBezTo>
                    <a:lnTo>
                      <a:pt x="147696" y="146534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54" name="Google Shape;554;p33"/>
          <p:cNvGrpSpPr/>
          <p:nvPr/>
        </p:nvGrpSpPr>
        <p:grpSpPr>
          <a:xfrm rot="-729104" flipH="1">
            <a:off x="6146181" y="420875"/>
            <a:ext cx="2932311" cy="1186743"/>
            <a:chOff x="5878716" y="4090899"/>
            <a:chExt cx="2141017" cy="866497"/>
          </a:xfrm>
        </p:grpSpPr>
        <p:grpSp>
          <p:nvGrpSpPr>
            <p:cNvPr id="555" name="Google Shape;555;p33"/>
            <p:cNvGrpSpPr/>
            <p:nvPr/>
          </p:nvGrpSpPr>
          <p:grpSpPr>
            <a:xfrm>
              <a:off x="5878716" y="4090899"/>
              <a:ext cx="2109894" cy="866497"/>
              <a:chOff x="5878716" y="4090899"/>
              <a:chExt cx="2109894" cy="866497"/>
            </a:xfrm>
          </p:grpSpPr>
          <p:sp>
            <p:nvSpPr>
              <p:cNvPr id="556" name="Google Shape;556;p33"/>
              <p:cNvSpPr/>
              <p:nvPr/>
            </p:nvSpPr>
            <p:spPr>
              <a:xfrm>
                <a:off x="5895573" y="4663287"/>
                <a:ext cx="2093037" cy="294109"/>
              </a:xfrm>
              <a:custGeom>
                <a:avLst/>
                <a:gdLst/>
                <a:ahLst/>
                <a:cxnLst/>
                <a:rect l="l" t="t" r="r" b="b"/>
                <a:pathLst>
                  <a:path w="2433764" h="341987" extrusionOk="0">
                    <a:moveTo>
                      <a:pt x="2009429" y="331639"/>
                    </a:moveTo>
                    <a:cubicBezTo>
                      <a:pt x="1681086" y="357225"/>
                      <a:pt x="613290" y="330088"/>
                      <a:pt x="348715" y="307217"/>
                    </a:cubicBezTo>
                    <a:cubicBezTo>
                      <a:pt x="258198" y="299464"/>
                      <a:pt x="142483" y="292874"/>
                      <a:pt x="4090" y="270196"/>
                    </a:cubicBezTo>
                    <a:cubicBezTo>
                      <a:pt x="-3275" y="213404"/>
                      <a:pt x="-2306" y="108350"/>
                      <a:pt x="20565" y="58536"/>
                    </a:cubicBezTo>
                    <a:cubicBezTo>
                      <a:pt x="20565" y="58536"/>
                      <a:pt x="2152862" y="85091"/>
                      <a:pt x="2413366" y="0"/>
                    </a:cubicBezTo>
                    <a:cubicBezTo>
                      <a:pt x="2446704" y="87222"/>
                      <a:pt x="2437013" y="155256"/>
                      <a:pt x="2399992" y="207977"/>
                    </a:cubicBezTo>
                    <a:cubicBezTo>
                      <a:pt x="2316258" y="284733"/>
                      <a:pt x="2161003" y="320009"/>
                      <a:pt x="2009623" y="33183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33"/>
              <p:cNvSpPr/>
              <p:nvPr/>
            </p:nvSpPr>
            <p:spPr>
              <a:xfrm>
                <a:off x="5878716" y="4134236"/>
                <a:ext cx="2096892" cy="713235"/>
              </a:xfrm>
              <a:custGeom>
                <a:avLst/>
                <a:gdLst/>
                <a:ahLst/>
                <a:cxnLst/>
                <a:rect l="l" t="t" r="r" b="b"/>
                <a:pathLst>
                  <a:path w="2438247" h="829343" extrusionOk="0">
                    <a:moveTo>
                      <a:pt x="26807" y="705377"/>
                    </a:moveTo>
                    <a:cubicBezTo>
                      <a:pt x="-39482" y="567372"/>
                      <a:pt x="26807" y="203364"/>
                      <a:pt x="120620" y="65553"/>
                    </a:cubicBezTo>
                    <a:cubicBezTo>
                      <a:pt x="214432" y="-72453"/>
                      <a:pt x="308245" y="49077"/>
                      <a:pt x="346816" y="148317"/>
                    </a:cubicBezTo>
                    <a:cubicBezTo>
                      <a:pt x="385388" y="247557"/>
                      <a:pt x="495675" y="341369"/>
                      <a:pt x="666826" y="203558"/>
                    </a:cubicBezTo>
                    <a:cubicBezTo>
                      <a:pt x="837782" y="65746"/>
                      <a:pt x="926167" y="-55783"/>
                      <a:pt x="1080647" y="26981"/>
                    </a:cubicBezTo>
                    <a:cubicBezTo>
                      <a:pt x="1235128" y="109745"/>
                      <a:pt x="1670852" y="390989"/>
                      <a:pt x="1858477" y="446230"/>
                    </a:cubicBezTo>
                    <a:cubicBezTo>
                      <a:pt x="2046102" y="501471"/>
                      <a:pt x="2432206" y="468327"/>
                      <a:pt x="2437633" y="617186"/>
                    </a:cubicBezTo>
                    <a:cubicBezTo>
                      <a:pt x="2443061" y="766045"/>
                      <a:pt x="2415537" y="815859"/>
                      <a:pt x="2233533" y="826713"/>
                    </a:cubicBezTo>
                    <a:cubicBezTo>
                      <a:pt x="2051529" y="837762"/>
                      <a:pt x="1003698" y="810432"/>
                      <a:pt x="1003698" y="810432"/>
                    </a:cubicBezTo>
                    <a:lnTo>
                      <a:pt x="26807" y="70518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33"/>
              <p:cNvSpPr/>
              <p:nvPr/>
            </p:nvSpPr>
            <p:spPr>
              <a:xfrm>
                <a:off x="6296023" y="4239768"/>
                <a:ext cx="517077" cy="439566"/>
              </a:xfrm>
              <a:custGeom>
                <a:avLst/>
                <a:gdLst/>
                <a:ahLst/>
                <a:cxnLst/>
                <a:rect l="l" t="t" r="r" b="b"/>
                <a:pathLst>
                  <a:path w="601252" h="511123" extrusionOk="0">
                    <a:moveTo>
                      <a:pt x="93037" y="511123"/>
                    </a:moveTo>
                    <a:lnTo>
                      <a:pt x="601253" y="68033"/>
                    </a:lnTo>
                    <a:cubicBezTo>
                      <a:pt x="573536" y="43417"/>
                      <a:pt x="544849" y="19964"/>
                      <a:pt x="513836" y="0"/>
                    </a:cubicBezTo>
                    <a:lnTo>
                      <a:pt x="0" y="447935"/>
                    </a:lnTo>
                    <a:cubicBezTo>
                      <a:pt x="31400" y="468287"/>
                      <a:pt x="62024" y="489802"/>
                      <a:pt x="92843" y="5111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33"/>
              <p:cNvSpPr/>
              <p:nvPr/>
            </p:nvSpPr>
            <p:spPr>
              <a:xfrm>
                <a:off x="6785254" y="4503789"/>
                <a:ext cx="473071" cy="331883"/>
              </a:xfrm>
              <a:custGeom>
                <a:avLst/>
                <a:gdLst/>
                <a:ahLst/>
                <a:cxnLst/>
                <a:rect l="l" t="t" r="r" b="b"/>
                <a:pathLst>
                  <a:path w="550082" h="385910" extrusionOk="0">
                    <a:moveTo>
                      <a:pt x="438050" y="0"/>
                    </a:moveTo>
                    <a:lnTo>
                      <a:pt x="0" y="382035"/>
                    </a:lnTo>
                    <a:cubicBezTo>
                      <a:pt x="37409" y="383003"/>
                      <a:pt x="93231" y="384360"/>
                      <a:pt x="160877" y="385911"/>
                    </a:cubicBezTo>
                    <a:lnTo>
                      <a:pt x="550083" y="46518"/>
                    </a:lnTo>
                    <a:cubicBezTo>
                      <a:pt x="512480" y="31981"/>
                      <a:pt x="476040" y="13181"/>
                      <a:pt x="4380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33"/>
              <p:cNvSpPr/>
              <p:nvPr/>
            </p:nvSpPr>
            <p:spPr>
              <a:xfrm>
                <a:off x="6515069" y="4386187"/>
                <a:ext cx="533669" cy="419229"/>
              </a:xfrm>
              <a:custGeom>
                <a:avLst/>
                <a:gdLst/>
                <a:ahLst/>
                <a:cxnLst/>
                <a:rect l="l" t="t" r="r" b="b"/>
                <a:pathLst>
                  <a:path w="620545" h="487476" extrusionOk="0">
                    <a:moveTo>
                      <a:pt x="117072" y="487476"/>
                    </a:moveTo>
                    <a:lnTo>
                      <a:pt x="575668" y="87610"/>
                    </a:lnTo>
                    <a:cubicBezTo>
                      <a:pt x="557836" y="80245"/>
                      <a:pt x="635561" y="91293"/>
                      <a:pt x="617922" y="83928"/>
                    </a:cubicBezTo>
                    <a:cubicBezTo>
                      <a:pt x="598345" y="75787"/>
                      <a:pt x="468093" y="9304"/>
                      <a:pt x="449874" y="0"/>
                    </a:cubicBezTo>
                    <a:lnTo>
                      <a:pt x="0" y="392113"/>
                    </a:lnTo>
                    <a:cubicBezTo>
                      <a:pt x="34114" y="409558"/>
                      <a:pt x="81989" y="472552"/>
                      <a:pt x="116878" y="4874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33"/>
              <p:cNvSpPr/>
              <p:nvPr/>
            </p:nvSpPr>
            <p:spPr>
              <a:xfrm>
                <a:off x="5878955" y="4180658"/>
                <a:ext cx="864608" cy="650347"/>
              </a:xfrm>
              <a:custGeom>
                <a:avLst/>
                <a:gdLst/>
                <a:ahLst/>
                <a:cxnLst/>
                <a:rect l="l" t="t" r="r" b="b"/>
                <a:pathLst>
                  <a:path w="1005358" h="756217" extrusionOk="0">
                    <a:moveTo>
                      <a:pt x="683604" y="570531"/>
                    </a:moveTo>
                    <a:cubicBezTo>
                      <a:pt x="550057" y="473424"/>
                      <a:pt x="417479" y="353638"/>
                      <a:pt x="336653" y="207298"/>
                    </a:cubicBezTo>
                    <a:cubicBezTo>
                      <a:pt x="305641" y="150895"/>
                      <a:pt x="278117" y="88676"/>
                      <a:pt x="234700" y="40607"/>
                    </a:cubicBezTo>
                    <a:cubicBezTo>
                      <a:pt x="197291" y="-679"/>
                      <a:pt x="159495" y="-8238"/>
                      <a:pt x="122862" y="7850"/>
                    </a:cubicBezTo>
                    <a:cubicBezTo>
                      <a:pt x="122086" y="9013"/>
                      <a:pt x="121311" y="9982"/>
                      <a:pt x="120535" y="11145"/>
                    </a:cubicBezTo>
                    <a:cubicBezTo>
                      <a:pt x="26723" y="149150"/>
                      <a:pt x="-39373" y="513158"/>
                      <a:pt x="26723" y="650970"/>
                    </a:cubicBezTo>
                    <a:cubicBezTo>
                      <a:pt x="26723" y="650970"/>
                      <a:pt x="512454" y="736835"/>
                      <a:pt x="1005358" y="756218"/>
                    </a:cubicBezTo>
                    <a:cubicBezTo>
                      <a:pt x="1005358" y="756218"/>
                      <a:pt x="784007" y="643217"/>
                      <a:pt x="683798" y="5703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33"/>
              <p:cNvSpPr/>
              <p:nvPr/>
            </p:nvSpPr>
            <p:spPr>
              <a:xfrm>
                <a:off x="5878770" y="4230348"/>
                <a:ext cx="442896" cy="568449"/>
              </a:xfrm>
              <a:custGeom>
                <a:avLst/>
                <a:gdLst/>
                <a:ahLst/>
                <a:cxnLst/>
                <a:rect l="l" t="t" r="r" b="b"/>
                <a:pathLst>
                  <a:path w="514995" h="660987" extrusionOk="0">
                    <a:moveTo>
                      <a:pt x="74813" y="43647"/>
                    </a:moveTo>
                    <a:cubicBezTo>
                      <a:pt x="7749" y="211307"/>
                      <a:pt x="-27915" y="479565"/>
                      <a:pt x="26744" y="593535"/>
                    </a:cubicBezTo>
                    <a:cubicBezTo>
                      <a:pt x="26744" y="593535"/>
                      <a:pt x="233945" y="630169"/>
                      <a:pt x="514995" y="660988"/>
                    </a:cubicBezTo>
                    <a:cubicBezTo>
                      <a:pt x="101562" y="486543"/>
                      <a:pt x="195180" y="-174409"/>
                      <a:pt x="74813" y="4364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33"/>
              <p:cNvSpPr/>
              <p:nvPr/>
            </p:nvSpPr>
            <p:spPr>
              <a:xfrm>
                <a:off x="6562693" y="4140432"/>
                <a:ext cx="897134" cy="459488"/>
              </a:xfrm>
              <a:custGeom>
                <a:avLst/>
                <a:gdLst/>
                <a:ahLst/>
                <a:cxnLst/>
                <a:rect l="l" t="t" r="r" b="b"/>
                <a:pathLst>
                  <a:path w="1043179" h="534288" extrusionOk="0">
                    <a:moveTo>
                      <a:pt x="0" y="87028"/>
                    </a:moveTo>
                    <a:cubicBezTo>
                      <a:pt x="176577" y="215924"/>
                      <a:pt x="772984" y="578963"/>
                      <a:pt x="881915" y="529730"/>
                    </a:cubicBezTo>
                    <a:cubicBezTo>
                      <a:pt x="966618" y="491353"/>
                      <a:pt x="1014493" y="459953"/>
                      <a:pt x="1043180" y="432623"/>
                    </a:cubicBezTo>
                    <a:cubicBezTo>
                      <a:pt x="1007515" y="420412"/>
                      <a:pt x="964873" y="401611"/>
                      <a:pt x="917967" y="378739"/>
                    </a:cubicBezTo>
                    <a:cubicBezTo>
                      <a:pt x="883466" y="398315"/>
                      <a:pt x="845863" y="411884"/>
                      <a:pt x="814851" y="403937"/>
                    </a:cubicBezTo>
                    <a:cubicBezTo>
                      <a:pt x="763486" y="390562"/>
                      <a:pt x="295587" y="97883"/>
                      <a:pt x="139943" y="0"/>
                    </a:cubicBezTo>
                    <a:cubicBezTo>
                      <a:pt x="94006" y="13762"/>
                      <a:pt x="49814" y="45743"/>
                      <a:pt x="193" y="8702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33"/>
              <p:cNvSpPr/>
              <p:nvPr/>
            </p:nvSpPr>
            <p:spPr>
              <a:xfrm>
                <a:off x="6660297" y="4197496"/>
                <a:ext cx="79687" cy="62314"/>
              </a:xfrm>
              <a:custGeom>
                <a:avLst/>
                <a:gdLst/>
                <a:ahLst/>
                <a:cxnLst/>
                <a:rect l="l" t="t" r="r" b="b"/>
                <a:pathLst>
                  <a:path w="92659" h="72458" extrusionOk="0">
                    <a:moveTo>
                      <a:pt x="90134" y="60748"/>
                    </a:moveTo>
                    <a:cubicBezTo>
                      <a:pt x="81994" y="75479"/>
                      <a:pt x="55633" y="76448"/>
                      <a:pt x="31405" y="62880"/>
                    </a:cubicBezTo>
                    <a:cubicBezTo>
                      <a:pt x="7176" y="49313"/>
                      <a:pt x="-5810" y="26441"/>
                      <a:pt x="2525" y="11710"/>
                    </a:cubicBezTo>
                    <a:cubicBezTo>
                      <a:pt x="10666" y="-3021"/>
                      <a:pt x="37026" y="-3990"/>
                      <a:pt x="61254" y="9578"/>
                    </a:cubicBezTo>
                    <a:cubicBezTo>
                      <a:pt x="85483" y="23146"/>
                      <a:pt x="98469" y="46018"/>
                      <a:pt x="90134" y="607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33"/>
              <p:cNvSpPr/>
              <p:nvPr/>
            </p:nvSpPr>
            <p:spPr>
              <a:xfrm>
                <a:off x="6789562" y="4275430"/>
                <a:ext cx="69003" cy="52684"/>
              </a:xfrm>
              <a:custGeom>
                <a:avLst/>
                <a:gdLst/>
                <a:ahLst/>
                <a:cxnLst/>
                <a:rect l="l" t="t" r="r" b="b"/>
                <a:pathLst>
                  <a:path w="80236" h="61260" extrusionOk="0">
                    <a:moveTo>
                      <a:pt x="78302" y="50691"/>
                    </a:moveTo>
                    <a:cubicBezTo>
                      <a:pt x="71518" y="63484"/>
                      <a:pt x="49034" y="64841"/>
                      <a:pt x="27907" y="53792"/>
                    </a:cubicBezTo>
                    <a:cubicBezTo>
                      <a:pt x="6780" y="42744"/>
                      <a:pt x="-4850" y="23362"/>
                      <a:pt x="1934" y="10569"/>
                    </a:cubicBezTo>
                    <a:cubicBezTo>
                      <a:pt x="8718" y="-2224"/>
                      <a:pt x="31202" y="-3580"/>
                      <a:pt x="52330" y="7468"/>
                    </a:cubicBezTo>
                    <a:cubicBezTo>
                      <a:pt x="73457" y="18516"/>
                      <a:pt x="85086" y="37899"/>
                      <a:pt x="78302" y="5069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33"/>
              <p:cNvSpPr/>
              <p:nvPr/>
            </p:nvSpPr>
            <p:spPr>
              <a:xfrm>
                <a:off x="6901496" y="4343390"/>
                <a:ext cx="69003" cy="52684"/>
              </a:xfrm>
              <a:custGeom>
                <a:avLst/>
                <a:gdLst/>
                <a:ahLst/>
                <a:cxnLst/>
                <a:rect l="l" t="t" r="r" b="b"/>
                <a:pathLst>
                  <a:path w="80236" h="61260" extrusionOk="0">
                    <a:moveTo>
                      <a:pt x="78302" y="50691"/>
                    </a:moveTo>
                    <a:cubicBezTo>
                      <a:pt x="71518" y="63484"/>
                      <a:pt x="49034" y="64841"/>
                      <a:pt x="27907" y="53792"/>
                    </a:cubicBezTo>
                    <a:cubicBezTo>
                      <a:pt x="6780" y="42744"/>
                      <a:pt x="-4850" y="23362"/>
                      <a:pt x="1934" y="10569"/>
                    </a:cubicBezTo>
                    <a:cubicBezTo>
                      <a:pt x="8718" y="-2224"/>
                      <a:pt x="31202" y="-3580"/>
                      <a:pt x="52330" y="7468"/>
                    </a:cubicBezTo>
                    <a:cubicBezTo>
                      <a:pt x="73457" y="18516"/>
                      <a:pt x="85086" y="37899"/>
                      <a:pt x="78302" y="5069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33"/>
              <p:cNvSpPr/>
              <p:nvPr/>
            </p:nvSpPr>
            <p:spPr>
              <a:xfrm>
                <a:off x="7017593" y="4408517"/>
                <a:ext cx="69003" cy="52684"/>
              </a:xfrm>
              <a:custGeom>
                <a:avLst/>
                <a:gdLst/>
                <a:ahLst/>
                <a:cxnLst/>
                <a:rect l="l" t="t" r="r" b="b"/>
                <a:pathLst>
                  <a:path w="80236" h="61260" extrusionOk="0">
                    <a:moveTo>
                      <a:pt x="78302" y="50691"/>
                    </a:moveTo>
                    <a:cubicBezTo>
                      <a:pt x="71518" y="63484"/>
                      <a:pt x="49034" y="64841"/>
                      <a:pt x="27907" y="53792"/>
                    </a:cubicBezTo>
                    <a:cubicBezTo>
                      <a:pt x="6780" y="42744"/>
                      <a:pt x="-4850" y="23361"/>
                      <a:pt x="1934" y="10569"/>
                    </a:cubicBezTo>
                    <a:cubicBezTo>
                      <a:pt x="8718" y="-2224"/>
                      <a:pt x="31202" y="-3580"/>
                      <a:pt x="52329" y="7468"/>
                    </a:cubicBezTo>
                    <a:cubicBezTo>
                      <a:pt x="73457" y="18516"/>
                      <a:pt x="85086" y="37898"/>
                      <a:pt x="78302" y="5069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33"/>
              <p:cNvSpPr/>
              <p:nvPr/>
            </p:nvSpPr>
            <p:spPr>
              <a:xfrm>
                <a:off x="7142907" y="4474447"/>
                <a:ext cx="70228" cy="51244"/>
              </a:xfrm>
              <a:custGeom>
                <a:avLst/>
                <a:gdLst/>
                <a:ahLst/>
                <a:cxnLst/>
                <a:rect l="l" t="t" r="r" b="b"/>
                <a:pathLst>
                  <a:path w="81660" h="59586" extrusionOk="0">
                    <a:moveTo>
                      <a:pt x="80177" y="47626"/>
                    </a:moveTo>
                    <a:cubicBezTo>
                      <a:pt x="74169" y="60806"/>
                      <a:pt x="51685" y="63519"/>
                      <a:pt x="29976" y="53634"/>
                    </a:cubicBezTo>
                    <a:cubicBezTo>
                      <a:pt x="8267" y="43749"/>
                      <a:pt x="-4525" y="25142"/>
                      <a:pt x="1483" y="11961"/>
                    </a:cubicBezTo>
                    <a:cubicBezTo>
                      <a:pt x="7492" y="-1219"/>
                      <a:pt x="29976" y="-3932"/>
                      <a:pt x="51685" y="5952"/>
                    </a:cubicBezTo>
                    <a:cubicBezTo>
                      <a:pt x="73393" y="15838"/>
                      <a:pt x="86186" y="34445"/>
                      <a:pt x="80177" y="476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33"/>
              <p:cNvSpPr/>
              <p:nvPr/>
            </p:nvSpPr>
            <p:spPr>
              <a:xfrm>
                <a:off x="6803210" y="4165688"/>
                <a:ext cx="127790" cy="153593"/>
              </a:xfrm>
              <a:custGeom>
                <a:avLst/>
                <a:gdLst/>
                <a:ahLst/>
                <a:cxnLst/>
                <a:rect l="l" t="t" r="r" b="b"/>
                <a:pathLst>
                  <a:path w="148593" h="178596" extrusionOk="0">
                    <a:moveTo>
                      <a:pt x="128322" y="14610"/>
                    </a:moveTo>
                    <a:cubicBezTo>
                      <a:pt x="144216" y="25271"/>
                      <a:pt x="155070" y="30504"/>
                      <a:pt x="144216" y="46398"/>
                    </a:cubicBezTo>
                    <a:lnTo>
                      <a:pt x="63390" y="163276"/>
                    </a:lnTo>
                    <a:cubicBezTo>
                      <a:pt x="52729" y="179170"/>
                      <a:pt x="31214" y="183434"/>
                      <a:pt x="15320" y="172580"/>
                    </a:cubicBezTo>
                    <a:lnTo>
                      <a:pt x="15320" y="172580"/>
                    </a:lnTo>
                    <a:cubicBezTo>
                      <a:pt x="-573" y="161919"/>
                      <a:pt x="-4837" y="140404"/>
                      <a:pt x="6017" y="124510"/>
                    </a:cubicBezTo>
                    <a:lnTo>
                      <a:pt x="86843" y="7632"/>
                    </a:lnTo>
                    <a:cubicBezTo>
                      <a:pt x="97504" y="-8262"/>
                      <a:pt x="112428" y="3950"/>
                      <a:pt x="128322" y="14610"/>
                    </a:cubicBezTo>
                    <a:lnTo>
                      <a:pt x="128322" y="1461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33"/>
              <p:cNvSpPr/>
              <p:nvPr/>
            </p:nvSpPr>
            <p:spPr>
              <a:xfrm>
                <a:off x="6679950" y="4090899"/>
                <a:ext cx="127790" cy="153593"/>
              </a:xfrm>
              <a:custGeom>
                <a:avLst/>
                <a:gdLst/>
                <a:ahLst/>
                <a:cxnLst/>
                <a:rect l="l" t="t" r="r" b="b"/>
                <a:pathLst>
                  <a:path w="148593" h="178596" extrusionOk="0">
                    <a:moveTo>
                      <a:pt x="128322" y="14610"/>
                    </a:moveTo>
                    <a:cubicBezTo>
                      <a:pt x="144216" y="25271"/>
                      <a:pt x="155071" y="30504"/>
                      <a:pt x="144216" y="46398"/>
                    </a:cubicBezTo>
                    <a:lnTo>
                      <a:pt x="63390" y="163276"/>
                    </a:lnTo>
                    <a:cubicBezTo>
                      <a:pt x="52729" y="179170"/>
                      <a:pt x="31214" y="183434"/>
                      <a:pt x="15320" y="172580"/>
                    </a:cubicBezTo>
                    <a:lnTo>
                      <a:pt x="15320" y="172580"/>
                    </a:lnTo>
                    <a:cubicBezTo>
                      <a:pt x="-574" y="161919"/>
                      <a:pt x="-4837" y="140404"/>
                      <a:pt x="6017" y="124510"/>
                    </a:cubicBezTo>
                    <a:lnTo>
                      <a:pt x="86843" y="7632"/>
                    </a:lnTo>
                    <a:cubicBezTo>
                      <a:pt x="97504" y="-8262"/>
                      <a:pt x="112428" y="3950"/>
                      <a:pt x="128322" y="14610"/>
                    </a:cubicBezTo>
                    <a:lnTo>
                      <a:pt x="128322" y="1461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33"/>
              <p:cNvSpPr/>
              <p:nvPr/>
            </p:nvSpPr>
            <p:spPr>
              <a:xfrm>
                <a:off x="6917350" y="4231025"/>
                <a:ext cx="123800" cy="155675"/>
              </a:xfrm>
              <a:custGeom>
                <a:avLst/>
                <a:gdLst/>
                <a:ahLst/>
                <a:cxnLst/>
                <a:rect l="l" t="t" r="r" b="b"/>
                <a:pathLst>
                  <a:path w="143954" h="181018" extrusionOk="0">
                    <a:moveTo>
                      <a:pt x="122847" y="13592"/>
                    </a:moveTo>
                    <a:cubicBezTo>
                      <a:pt x="139128" y="23671"/>
                      <a:pt x="150176" y="28322"/>
                      <a:pt x="140097" y="44604"/>
                    </a:cubicBezTo>
                    <a:lnTo>
                      <a:pt x="64117" y="164583"/>
                    </a:lnTo>
                    <a:cubicBezTo>
                      <a:pt x="54037" y="180865"/>
                      <a:pt x="32716" y="185904"/>
                      <a:pt x="16435" y="175825"/>
                    </a:cubicBezTo>
                    <a:lnTo>
                      <a:pt x="16435" y="175825"/>
                    </a:lnTo>
                    <a:cubicBezTo>
                      <a:pt x="153" y="165746"/>
                      <a:pt x="-4886" y="144425"/>
                      <a:pt x="5193" y="128144"/>
                    </a:cubicBezTo>
                    <a:lnTo>
                      <a:pt x="81173" y="8165"/>
                    </a:lnTo>
                    <a:cubicBezTo>
                      <a:pt x="91253" y="-8117"/>
                      <a:pt x="106565" y="3319"/>
                      <a:pt x="122847" y="13398"/>
                    </a:cubicBezTo>
                    <a:lnTo>
                      <a:pt x="122847" y="1339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33"/>
              <p:cNvSpPr/>
              <p:nvPr/>
            </p:nvSpPr>
            <p:spPr>
              <a:xfrm>
                <a:off x="7033448" y="4299317"/>
                <a:ext cx="116967" cy="151008"/>
              </a:xfrm>
              <a:custGeom>
                <a:avLst/>
                <a:gdLst/>
                <a:ahLst/>
                <a:cxnLst/>
                <a:rect l="l" t="t" r="r" b="b"/>
                <a:pathLst>
                  <a:path w="136008" h="175591" extrusionOk="0">
                    <a:moveTo>
                      <a:pt x="114900" y="13592"/>
                    </a:moveTo>
                    <a:cubicBezTo>
                      <a:pt x="131181" y="23671"/>
                      <a:pt x="142230" y="28323"/>
                      <a:pt x="132150" y="44604"/>
                    </a:cubicBezTo>
                    <a:lnTo>
                      <a:pt x="64117" y="159156"/>
                    </a:lnTo>
                    <a:cubicBezTo>
                      <a:pt x="54038" y="175438"/>
                      <a:pt x="32717" y="180477"/>
                      <a:pt x="16435" y="170398"/>
                    </a:cubicBezTo>
                    <a:lnTo>
                      <a:pt x="16435" y="170398"/>
                    </a:lnTo>
                    <a:cubicBezTo>
                      <a:pt x="154" y="160319"/>
                      <a:pt x="-4886" y="138998"/>
                      <a:pt x="5193" y="122717"/>
                    </a:cubicBezTo>
                    <a:lnTo>
                      <a:pt x="73227" y="8164"/>
                    </a:lnTo>
                    <a:cubicBezTo>
                      <a:pt x="83306" y="-8117"/>
                      <a:pt x="98618" y="3319"/>
                      <a:pt x="114900" y="13398"/>
                    </a:cubicBezTo>
                    <a:lnTo>
                      <a:pt x="114900" y="1339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33"/>
              <p:cNvSpPr/>
              <p:nvPr/>
            </p:nvSpPr>
            <p:spPr>
              <a:xfrm>
                <a:off x="7159540" y="4372773"/>
                <a:ext cx="111299" cy="144174"/>
              </a:xfrm>
              <a:custGeom>
                <a:avLst/>
                <a:gdLst/>
                <a:ahLst/>
                <a:cxnLst/>
                <a:rect l="l" t="t" r="r" b="b"/>
                <a:pathLst>
                  <a:path w="129417" h="167644" extrusionOk="0">
                    <a:moveTo>
                      <a:pt x="108309" y="13592"/>
                    </a:moveTo>
                    <a:cubicBezTo>
                      <a:pt x="124591" y="23671"/>
                      <a:pt x="135639" y="28323"/>
                      <a:pt x="125560" y="44604"/>
                    </a:cubicBezTo>
                    <a:lnTo>
                      <a:pt x="64117" y="151209"/>
                    </a:lnTo>
                    <a:cubicBezTo>
                      <a:pt x="54038" y="167491"/>
                      <a:pt x="32717" y="172530"/>
                      <a:pt x="16435" y="162451"/>
                    </a:cubicBezTo>
                    <a:lnTo>
                      <a:pt x="16435" y="162451"/>
                    </a:lnTo>
                    <a:cubicBezTo>
                      <a:pt x="154" y="152372"/>
                      <a:pt x="-4886" y="131051"/>
                      <a:pt x="5193" y="114770"/>
                    </a:cubicBezTo>
                    <a:lnTo>
                      <a:pt x="66636" y="8164"/>
                    </a:lnTo>
                    <a:cubicBezTo>
                      <a:pt x="76716" y="-8117"/>
                      <a:pt x="92028" y="3319"/>
                      <a:pt x="108309" y="13398"/>
                    </a:cubicBezTo>
                    <a:lnTo>
                      <a:pt x="108309" y="1339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33"/>
              <p:cNvSpPr/>
              <p:nvPr/>
            </p:nvSpPr>
            <p:spPr>
              <a:xfrm>
                <a:off x="5881932" y="4648629"/>
                <a:ext cx="2093508" cy="198291"/>
              </a:xfrm>
              <a:custGeom>
                <a:avLst/>
                <a:gdLst/>
                <a:ahLst/>
                <a:cxnLst/>
                <a:rect l="l" t="t" r="r" b="b"/>
                <a:pathLst>
                  <a:path w="2434312" h="230571" extrusionOk="0">
                    <a:moveTo>
                      <a:pt x="2433698" y="18413"/>
                    </a:moveTo>
                    <a:cubicBezTo>
                      <a:pt x="2433504" y="11823"/>
                      <a:pt x="2432147" y="5815"/>
                      <a:pt x="2430597" y="0"/>
                    </a:cubicBezTo>
                    <a:cubicBezTo>
                      <a:pt x="2435443" y="145564"/>
                      <a:pt x="2406756" y="194602"/>
                      <a:pt x="2226303" y="205457"/>
                    </a:cubicBezTo>
                    <a:cubicBezTo>
                      <a:pt x="2044299" y="216505"/>
                      <a:pt x="996467" y="189175"/>
                      <a:pt x="996467" y="189175"/>
                    </a:cubicBezTo>
                    <a:lnTo>
                      <a:pt x="19576" y="83927"/>
                    </a:lnTo>
                    <a:cubicBezTo>
                      <a:pt x="10660" y="65513"/>
                      <a:pt x="4264" y="43030"/>
                      <a:pt x="0" y="17444"/>
                    </a:cubicBezTo>
                    <a:cubicBezTo>
                      <a:pt x="4070" y="52139"/>
                      <a:pt x="11436" y="82764"/>
                      <a:pt x="22872" y="106411"/>
                    </a:cubicBezTo>
                    <a:lnTo>
                      <a:pt x="999762" y="211659"/>
                    </a:lnTo>
                    <a:cubicBezTo>
                      <a:pt x="999762" y="211659"/>
                      <a:pt x="2047400" y="238989"/>
                      <a:pt x="2229598" y="227941"/>
                    </a:cubicBezTo>
                    <a:cubicBezTo>
                      <a:pt x="2411602" y="216892"/>
                      <a:pt x="2439125" y="167273"/>
                      <a:pt x="2433698" y="182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5" name="Google Shape;575;p33"/>
            <p:cNvGrpSpPr/>
            <p:nvPr/>
          </p:nvGrpSpPr>
          <p:grpSpPr>
            <a:xfrm>
              <a:off x="5909839" y="4090899"/>
              <a:ext cx="2109894" cy="866497"/>
              <a:chOff x="5878716" y="4090899"/>
              <a:chExt cx="2109894" cy="866497"/>
            </a:xfrm>
          </p:grpSpPr>
          <p:sp>
            <p:nvSpPr>
              <p:cNvPr id="576" name="Google Shape;576;p33"/>
              <p:cNvSpPr/>
              <p:nvPr/>
            </p:nvSpPr>
            <p:spPr>
              <a:xfrm>
                <a:off x="5895573" y="4663287"/>
                <a:ext cx="2093037" cy="294109"/>
              </a:xfrm>
              <a:custGeom>
                <a:avLst/>
                <a:gdLst/>
                <a:ahLst/>
                <a:cxnLst/>
                <a:rect l="l" t="t" r="r" b="b"/>
                <a:pathLst>
                  <a:path w="2433764" h="341987" extrusionOk="0">
                    <a:moveTo>
                      <a:pt x="2009429" y="331639"/>
                    </a:moveTo>
                    <a:cubicBezTo>
                      <a:pt x="1681086" y="357225"/>
                      <a:pt x="613290" y="330088"/>
                      <a:pt x="348715" y="307217"/>
                    </a:cubicBezTo>
                    <a:cubicBezTo>
                      <a:pt x="258198" y="299464"/>
                      <a:pt x="142483" y="292874"/>
                      <a:pt x="4090" y="270196"/>
                    </a:cubicBezTo>
                    <a:cubicBezTo>
                      <a:pt x="-3275" y="213404"/>
                      <a:pt x="-2306" y="108350"/>
                      <a:pt x="20565" y="58536"/>
                    </a:cubicBezTo>
                    <a:cubicBezTo>
                      <a:pt x="20565" y="58536"/>
                      <a:pt x="2152862" y="85091"/>
                      <a:pt x="2413366" y="0"/>
                    </a:cubicBezTo>
                    <a:cubicBezTo>
                      <a:pt x="2446704" y="87222"/>
                      <a:pt x="2437013" y="155256"/>
                      <a:pt x="2399992" y="207977"/>
                    </a:cubicBezTo>
                    <a:cubicBezTo>
                      <a:pt x="2316258" y="284733"/>
                      <a:pt x="2161003" y="320009"/>
                      <a:pt x="2009623" y="33183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33"/>
              <p:cNvSpPr/>
              <p:nvPr/>
            </p:nvSpPr>
            <p:spPr>
              <a:xfrm>
                <a:off x="5878716" y="4134236"/>
                <a:ext cx="2096892" cy="713235"/>
              </a:xfrm>
              <a:custGeom>
                <a:avLst/>
                <a:gdLst/>
                <a:ahLst/>
                <a:cxnLst/>
                <a:rect l="l" t="t" r="r" b="b"/>
                <a:pathLst>
                  <a:path w="2438247" h="829343" extrusionOk="0">
                    <a:moveTo>
                      <a:pt x="26807" y="705377"/>
                    </a:moveTo>
                    <a:cubicBezTo>
                      <a:pt x="-39482" y="567372"/>
                      <a:pt x="26807" y="203364"/>
                      <a:pt x="120620" y="65553"/>
                    </a:cubicBezTo>
                    <a:cubicBezTo>
                      <a:pt x="214432" y="-72453"/>
                      <a:pt x="308245" y="49077"/>
                      <a:pt x="346816" y="148317"/>
                    </a:cubicBezTo>
                    <a:cubicBezTo>
                      <a:pt x="385388" y="247557"/>
                      <a:pt x="495675" y="341369"/>
                      <a:pt x="666826" y="203558"/>
                    </a:cubicBezTo>
                    <a:cubicBezTo>
                      <a:pt x="837782" y="65746"/>
                      <a:pt x="926167" y="-55783"/>
                      <a:pt x="1080647" y="26981"/>
                    </a:cubicBezTo>
                    <a:cubicBezTo>
                      <a:pt x="1235128" y="109745"/>
                      <a:pt x="1670852" y="390989"/>
                      <a:pt x="1858477" y="446230"/>
                    </a:cubicBezTo>
                    <a:cubicBezTo>
                      <a:pt x="2046102" y="501471"/>
                      <a:pt x="2432206" y="468327"/>
                      <a:pt x="2437633" y="617186"/>
                    </a:cubicBezTo>
                    <a:cubicBezTo>
                      <a:pt x="2443061" y="766045"/>
                      <a:pt x="2415537" y="815859"/>
                      <a:pt x="2233533" y="826713"/>
                    </a:cubicBezTo>
                    <a:cubicBezTo>
                      <a:pt x="2051529" y="837762"/>
                      <a:pt x="1003698" y="810432"/>
                      <a:pt x="1003698" y="810432"/>
                    </a:cubicBezTo>
                    <a:lnTo>
                      <a:pt x="26807" y="705184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33"/>
              <p:cNvSpPr/>
              <p:nvPr/>
            </p:nvSpPr>
            <p:spPr>
              <a:xfrm>
                <a:off x="6296023" y="4239768"/>
                <a:ext cx="517077" cy="439566"/>
              </a:xfrm>
              <a:custGeom>
                <a:avLst/>
                <a:gdLst/>
                <a:ahLst/>
                <a:cxnLst/>
                <a:rect l="l" t="t" r="r" b="b"/>
                <a:pathLst>
                  <a:path w="601252" h="511123" extrusionOk="0">
                    <a:moveTo>
                      <a:pt x="93037" y="511123"/>
                    </a:moveTo>
                    <a:lnTo>
                      <a:pt x="601253" y="68033"/>
                    </a:lnTo>
                    <a:cubicBezTo>
                      <a:pt x="573536" y="43417"/>
                      <a:pt x="544849" y="19964"/>
                      <a:pt x="513836" y="0"/>
                    </a:cubicBezTo>
                    <a:lnTo>
                      <a:pt x="0" y="447935"/>
                    </a:lnTo>
                    <a:cubicBezTo>
                      <a:pt x="31400" y="468287"/>
                      <a:pt x="62024" y="489802"/>
                      <a:pt x="92843" y="51112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33"/>
              <p:cNvSpPr/>
              <p:nvPr/>
            </p:nvSpPr>
            <p:spPr>
              <a:xfrm>
                <a:off x="6785254" y="4503789"/>
                <a:ext cx="473071" cy="331883"/>
              </a:xfrm>
              <a:custGeom>
                <a:avLst/>
                <a:gdLst/>
                <a:ahLst/>
                <a:cxnLst/>
                <a:rect l="l" t="t" r="r" b="b"/>
                <a:pathLst>
                  <a:path w="550082" h="385910" extrusionOk="0">
                    <a:moveTo>
                      <a:pt x="438050" y="0"/>
                    </a:moveTo>
                    <a:lnTo>
                      <a:pt x="0" y="382035"/>
                    </a:lnTo>
                    <a:cubicBezTo>
                      <a:pt x="37409" y="383003"/>
                      <a:pt x="93231" y="384360"/>
                      <a:pt x="160877" y="385911"/>
                    </a:cubicBezTo>
                    <a:lnTo>
                      <a:pt x="550083" y="46518"/>
                    </a:lnTo>
                    <a:cubicBezTo>
                      <a:pt x="512480" y="31981"/>
                      <a:pt x="476040" y="13181"/>
                      <a:pt x="438050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33"/>
              <p:cNvSpPr/>
              <p:nvPr/>
            </p:nvSpPr>
            <p:spPr>
              <a:xfrm>
                <a:off x="6515069" y="4386187"/>
                <a:ext cx="533669" cy="419229"/>
              </a:xfrm>
              <a:custGeom>
                <a:avLst/>
                <a:gdLst/>
                <a:ahLst/>
                <a:cxnLst/>
                <a:rect l="l" t="t" r="r" b="b"/>
                <a:pathLst>
                  <a:path w="620545" h="487476" extrusionOk="0">
                    <a:moveTo>
                      <a:pt x="117072" y="487476"/>
                    </a:moveTo>
                    <a:lnTo>
                      <a:pt x="575668" y="87610"/>
                    </a:lnTo>
                    <a:cubicBezTo>
                      <a:pt x="557836" y="80245"/>
                      <a:pt x="635561" y="91293"/>
                      <a:pt x="617922" y="83928"/>
                    </a:cubicBezTo>
                    <a:cubicBezTo>
                      <a:pt x="598345" y="75787"/>
                      <a:pt x="468093" y="9304"/>
                      <a:pt x="449874" y="0"/>
                    </a:cubicBezTo>
                    <a:lnTo>
                      <a:pt x="0" y="392113"/>
                    </a:lnTo>
                    <a:cubicBezTo>
                      <a:pt x="34114" y="409558"/>
                      <a:pt x="81989" y="472552"/>
                      <a:pt x="116878" y="48747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33"/>
              <p:cNvSpPr/>
              <p:nvPr/>
            </p:nvSpPr>
            <p:spPr>
              <a:xfrm>
                <a:off x="5878955" y="4180658"/>
                <a:ext cx="864608" cy="650347"/>
              </a:xfrm>
              <a:custGeom>
                <a:avLst/>
                <a:gdLst/>
                <a:ahLst/>
                <a:cxnLst/>
                <a:rect l="l" t="t" r="r" b="b"/>
                <a:pathLst>
                  <a:path w="1005358" h="756217" extrusionOk="0">
                    <a:moveTo>
                      <a:pt x="683604" y="570531"/>
                    </a:moveTo>
                    <a:cubicBezTo>
                      <a:pt x="550057" y="473424"/>
                      <a:pt x="417479" y="353638"/>
                      <a:pt x="336653" y="207298"/>
                    </a:cubicBezTo>
                    <a:cubicBezTo>
                      <a:pt x="305641" y="150895"/>
                      <a:pt x="278117" y="88676"/>
                      <a:pt x="234700" y="40607"/>
                    </a:cubicBezTo>
                    <a:cubicBezTo>
                      <a:pt x="197291" y="-679"/>
                      <a:pt x="159495" y="-8238"/>
                      <a:pt x="122862" y="7850"/>
                    </a:cubicBezTo>
                    <a:cubicBezTo>
                      <a:pt x="122086" y="9013"/>
                      <a:pt x="121311" y="9982"/>
                      <a:pt x="120535" y="11145"/>
                    </a:cubicBezTo>
                    <a:cubicBezTo>
                      <a:pt x="26723" y="149150"/>
                      <a:pt x="-39373" y="513158"/>
                      <a:pt x="26723" y="650970"/>
                    </a:cubicBezTo>
                    <a:cubicBezTo>
                      <a:pt x="26723" y="650970"/>
                      <a:pt x="512454" y="736835"/>
                      <a:pt x="1005358" y="756218"/>
                    </a:cubicBezTo>
                    <a:cubicBezTo>
                      <a:pt x="1005358" y="756218"/>
                      <a:pt x="784007" y="643217"/>
                      <a:pt x="683798" y="57033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33"/>
              <p:cNvSpPr/>
              <p:nvPr/>
            </p:nvSpPr>
            <p:spPr>
              <a:xfrm>
                <a:off x="5878770" y="4230348"/>
                <a:ext cx="442896" cy="568449"/>
              </a:xfrm>
              <a:custGeom>
                <a:avLst/>
                <a:gdLst/>
                <a:ahLst/>
                <a:cxnLst/>
                <a:rect l="l" t="t" r="r" b="b"/>
                <a:pathLst>
                  <a:path w="514995" h="660987" extrusionOk="0">
                    <a:moveTo>
                      <a:pt x="74813" y="43647"/>
                    </a:moveTo>
                    <a:cubicBezTo>
                      <a:pt x="7749" y="211307"/>
                      <a:pt x="-27915" y="479565"/>
                      <a:pt x="26744" y="593535"/>
                    </a:cubicBezTo>
                    <a:cubicBezTo>
                      <a:pt x="26744" y="593535"/>
                      <a:pt x="233945" y="630169"/>
                      <a:pt x="514995" y="660988"/>
                    </a:cubicBezTo>
                    <a:cubicBezTo>
                      <a:pt x="101562" y="486543"/>
                      <a:pt x="195180" y="-174409"/>
                      <a:pt x="74813" y="4364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33"/>
              <p:cNvSpPr/>
              <p:nvPr/>
            </p:nvSpPr>
            <p:spPr>
              <a:xfrm>
                <a:off x="6562693" y="4140432"/>
                <a:ext cx="897134" cy="459488"/>
              </a:xfrm>
              <a:custGeom>
                <a:avLst/>
                <a:gdLst/>
                <a:ahLst/>
                <a:cxnLst/>
                <a:rect l="l" t="t" r="r" b="b"/>
                <a:pathLst>
                  <a:path w="1043179" h="534288" extrusionOk="0">
                    <a:moveTo>
                      <a:pt x="0" y="87028"/>
                    </a:moveTo>
                    <a:cubicBezTo>
                      <a:pt x="176577" y="215924"/>
                      <a:pt x="772984" y="578963"/>
                      <a:pt x="881915" y="529730"/>
                    </a:cubicBezTo>
                    <a:cubicBezTo>
                      <a:pt x="966618" y="491353"/>
                      <a:pt x="1014493" y="459953"/>
                      <a:pt x="1043180" y="432623"/>
                    </a:cubicBezTo>
                    <a:cubicBezTo>
                      <a:pt x="1007515" y="420412"/>
                      <a:pt x="964873" y="401611"/>
                      <a:pt x="917967" y="378739"/>
                    </a:cubicBezTo>
                    <a:cubicBezTo>
                      <a:pt x="883466" y="398315"/>
                      <a:pt x="845863" y="411884"/>
                      <a:pt x="814851" y="403937"/>
                    </a:cubicBezTo>
                    <a:cubicBezTo>
                      <a:pt x="763486" y="390562"/>
                      <a:pt x="295587" y="97883"/>
                      <a:pt x="139943" y="0"/>
                    </a:cubicBezTo>
                    <a:cubicBezTo>
                      <a:pt x="94006" y="13762"/>
                      <a:pt x="49814" y="45743"/>
                      <a:pt x="193" y="8702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33"/>
              <p:cNvSpPr/>
              <p:nvPr/>
            </p:nvSpPr>
            <p:spPr>
              <a:xfrm>
                <a:off x="6660297" y="4197496"/>
                <a:ext cx="79687" cy="62314"/>
              </a:xfrm>
              <a:custGeom>
                <a:avLst/>
                <a:gdLst/>
                <a:ahLst/>
                <a:cxnLst/>
                <a:rect l="l" t="t" r="r" b="b"/>
                <a:pathLst>
                  <a:path w="92659" h="72458" extrusionOk="0">
                    <a:moveTo>
                      <a:pt x="90134" y="60748"/>
                    </a:moveTo>
                    <a:cubicBezTo>
                      <a:pt x="81994" y="75479"/>
                      <a:pt x="55633" y="76448"/>
                      <a:pt x="31405" y="62880"/>
                    </a:cubicBezTo>
                    <a:cubicBezTo>
                      <a:pt x="7176" y="49313"/>
                      <a:pt x="-5810" y="26441"/>
                      <a:pt x="2525" y="11710"/>
                    </a:cubicBezTo>
                    <a:cubicBezTo>
                      <a:pt x="10666" y="-3021"/>
                      <a:pt x="37026" y="-3990"/>
                      <a:pt x="61254" y="9578"/>
                    </a:cubicBezTo>
                    <a:cubicBezTo>
                      <a:pt x="85483" y="23146"/>
                      <a:pt x="98469" y="46018"/>
                      <a:pt x="90134" y="6074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33"/>
              <p:cNvSpPr/>
              <p:nvPr/>
            </p:nvSpPr>
            <p:spPr>
              <a:xfrm>
                <a:off x="6789562" y="4275430"/>
                <a:ext cx="69003" cy="52684"/>
              </a:xfrm>
              <a:custGeom>
                <a:avLst/>
                <a:gdLst/>
                <a:ahLst/>
                <a:cxnLst/>
                <a:rect l="l" t="t" r="r" b="b"/>
                <a:pathLst>
                  <a:path w="80236" h="61260" extrusionOk="0">
                    <a:moveTo>
                      <a:pt x="78302" y="50691"/>
                    </a:moveTo>
                    <a:cubicBezTo>
                      <a:pt x="71518" y="63484"/>
                      <a:pt x="49034" y="64841"/>
                      <a:pt x="27907" y="53792"/>
                    </a:cubicBezTo>
                    <a:cubicBezTo>
                      <a:pt x="6780" y="42744"/>
                      <a:pt x="-4850" y="23362"/>
                      <a:pt x="1934" y="10569"/>
                    </a:cubicBezTo>
                    <a:cubicBezTo>
                      <a:pt x="8718" y="-2224"/>
                      <a:pt x="31202" y="-3580"/>
                      <a:pt x="52330" y="7468"/>
                    </a:cubicBezTo>
                    <a:cubicBezTo>
                      <a:pt x="73457" y="18516"/>
                      <a:pt x="85086" y="37899"/>
                      <a:pt x="78302" y="5069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p33"/>
              <p:cNvSpPr/>
              <p:nvPr/>
            </p:nvSpPr>
            <p:spPr>
              <a:xfrm>
                <a:off x="6901496" y="4343390"/>
                <a:ext cx="69003" cy="52684"/>
              </a:xfrm>
              <a:custGeom>
                <a:avLst/>
                <a:gdLst/>
                <a:ahLst/>
                <a:cxnLst/>
                <a:rect l="l" t="t" r="r" b="b"/>
                <a:pathLst>
                  <a:path w="80236" h="61260" extrusionOk="0">
                    <a:moveTo>
                      <a:pt x="78302" y="50691"/>
                    </a:moveTo>
                    <a:cubicBezTo>
                      <a:pt x="71518" y="63484"/>
                      <a:pt x="49034" y="64841"/>
                      <a:pt x="27907" y="53792"/>
                    </a:cubicBezTo>
                    <a:cubicBezTo>
                      <a:pt x="6780" y="42744"/>
                      <a:pt x="-4850" y="23362"/>
                      <a:pt x="1934" y="10569"/>
                    </a:cubicBezTo>
                    <a:cubicBezTo>
                      <a:pt x="8718" y="-2224"/>
                      <a:pt x="31202" y="-3580"/>
                      <a:pt x="52330" y="7468"/>
                    </a:cubicBezTo>
                    <a:cubicBezTo>
                      <a:pt x="73457" y="18516"/>
                      <a:pt x="85086" y="37899"/>
                      <a:pt x="78302" y="5069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" name="Google Shape;587;p33"/>
              <p:cNvSpPr/>
              <p:nvPr/>
            </p:nvSpPr>
            <p:spPr>
              <a:xfrm>
                <a:off x="7017593" y="4408517"/>
                <a:ext cx="69003" cy="52684"/>
              </a:xfrm>
              <a:custGeom>
                <a:avLst/>
                <a:gdLst/>
                <a:ahLst/>
                <a:cxnLst/>
                <a:rect l="l" t="t" r="r" b="b"/>
                <a:pathLst>
                  <a:path w="80236" h="61260" extrusionOk="0">
                    <a:moveTo>
                      <a:pt x="78302" y="50691"/>
                    </a:moveTo>
                    <a:cubicBezTo>
                      <a:pt x="71518" y="63484"/>
                      <a:pt x="49034" y="64841"/>
                      <a:pt x="27907" y="53792"/>
                    </a:cubicBezTo>
                    <a:cubicBezTo>
                      <a:pt x="6780" y="42744"/>
                      <a:pt x="-4850" y="23361"/>
                      <a:pt x="1934" y="10569"/>
                    </a:cubicBezTo>
                    <a:cubicBezTo>
                      <a:pt x="8718" y="-2224"/>
                      <a:pt x="31202" y="-3580"/>
                      <a:pt x="52329" y="7468"/>
                    </a:cubicBezTo>
                    <a:cubicBezTo>
                      <a:pt x="73457" y="18516"/>
                      <a:pt x="85086" y="37898"/>
                      <a:pt x="78302" y="5069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588;p33"/>
              <p:cNvSpPr/>
              <p:nvPr/>
            </p:nvSpPr>
            <p:spPr>
              <a:xfrm>
                <a:off x="7142907" y="4474447"/>
                <a:ext cx="70228" cy="51244"/>
              </a:xfrm>
              <a:custGeom>
                <a:avLst/>
                <a:gdLst/>
                <a:ahLst/>
                <a:cxnLst/>
                <a:rect l="l" t="t" r="r" b="b"/>
                <a:pathLst>
                  <a:path w="81660" h="59586" extrusionOk="0">
                    <a:moveTo>
                      <a:pt x="80177" y="47626"/>
                    </a:moveTo>
                    <a:cubicBezTo>
                      <a:pt x="74169" y="60806"/>
                      <a:pt x="51685" y="63519"/>
                      <a:pt x="29976" y="53634"/>
                    </a:cubicBezTo>
                    <a:cubicBezTo>
                      <a:pt x="8267" y="43749"/>
                      <a:pt x="-4525" y="25142"/>
                      <a:pt x="1483" y="11961"/>
                    </a:cubicBezTo>
                    <a:cubicBezTo>
                      <a:pt x="7492" y="-1219"/>
                      <a:pt x="29976" y="-3932"/>
                      <a:pt x="51685" y="5952"/>
                    </a:cubicBezTo>
                    <a:cubicBezTo>
                      <a:pt x="73393" y="15838"/>
                      <a:pt x="86186" y="34445"/>
                      <a:pt x="80177" y="4762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9" name="Google Shape;589;p33"/>
              <p:cNvSpPr/>
              <p:nvPr/>
            </p:nvSpPr>
            <p:spPr>
              <a:xfrm>
                <a:off x="6803210" y="4165688"/>
                <a:ext cx="127790" cy="153593"/>
              </a:xfrm>
              <a:custGeom>
                <a:avLst/>
                <a:gdLst/>
                <a:ahLst/>
                <a:cxnLst/>
                <a:rect l="l" t="t" r="r" b="b"/>
                <a:pathLst>
                  <a:path w="148593" h="178596" extrusionOk="0">
                    <a:moveTo>
                      <a:pt x="128322" y="14610"/>
                    </a:moveTo>
                    <a:cubicBezTo>
                      <a:pt x="144216" y="25271"/>
                      <a:pt x="155070" y="30504"/>
                      <a:pt x="144216" y="46398"/>
                    </a:cubicBezTo>
                    <a:lnTo>
                      <a:pt x="63390" y="163276"/>
                    </a:lnTo>
                    <a:cubicBezTo>
                      <a:pt x="52729" y="179170"/>
                      <a:pt x="31214" y="183434"/>
                      <a:pt x="15320" y="172580"/>
                    </a:cubicBezTo>
                    <a:lnTo>
                      <a:pt x="15320" y="172580"/>
                    </a:lnTo>
                    <a:cubicBezTo>
                      <a:pt x="-573" y="161919"/>
                      <a:pt x="-4837" y="140404"/>
                      <a:pt x="6017" y="124510"/>
                    </a:cubicBezTo>
                    <a:lnTo>
                      <a:pt x="86843" y="7632"/>
                    </a:lnTo>
                    <a:cubicBezTo>
                      <a:pt x="97504" y="-8262"/>
                      <a:pt x="112428" y="3950"/>
                      <a:pt x="128322" y="14610"/>
                    </a:cubicBezTo>
                    <a:lnTo>
                      <a:pt x="128322" y="1461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0" name="Google Shape;590;p33"/>
              <p:cNvSpPr/>
              <p:nvPr/>
            </p:nvSpPr>
            <p:spPr>
              <a:xfrm>
                <a:off x="6679950" y="4090899"/>
                <a:ext cx="127790" cy="153593"/>
              </a:xfrm>
              <a:custGeom>
                <a:avLst/>
                <a:gdLst/>
                <a:ahLst/>
                <a:cxnLst/>
                <a:rect l="l" t="t" r="r" b="b"/>
                <a:pathLst>
                  <a:path w="148593" h="178596" extrusionOk="0">
                    <a:moveTo>
                      <a:pt x="128322" y="14610"/>
                    </a:moveTo>
                    <a:cubicBezTo>
                      <a:pt x="144216" y="25271"/>
                      <a:pt x="155071" y="30504"/>
                      <a:pt x="144216" y="46398"/>
                    </a:cubicBezTo>
                    <a:lnTo>
                      <a:pt x="63390" y="163276"/>
                    </a:lnTo>
                    <a:cubicBezTo>
                      <a:pt x="52729" y="179170"/>
                      <a:pt x="31214" y="183434"/>
                      <a:pt x="15320" y="172580"/>
                    </a:cubicBezTo>
                    <a:lnTo>
                      <a:pt x="15320" y="172580"/>
                    </a:lnTo>
                    <a:cubicBezTo>
                      <a:pt x="-574" y="161919"/>
                      <a:pt x="-4837" y="140404"/>
                      <a:pt x="6017" y="124510"/>
                    </a:cubicBezTo>
                    <a:lnTo>
                      <a:pt x="86843" y="7632"/>
                    </a:lnTo>
                    <a:cubicBezTo>
                      <a:pt x="97504" y="-8262"/>
                      <a:pt x="112428" y="3950"/>
                      <a:pt x="128322" y="14610"/>
                    </a:cubicBezTo>
                    <a:lnTo>
                      <a:pt x="128322" y="1461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p33"/>
              <p:cNvSpPr/>
              <p:nvPr/>
            </p:nvSpPr>
            <p:spPr>
              <a:xfrm>
                <a:off x="6917350" y="4231025"/>
                <a:ext cx="123800" cy="155675"/>
              </a:xfrm>
              <a:custGeom>
                <a:avLst/>
                <a:gdLst/>
                <a:ahLst/>
                <a:cxnLst/>
                <a:rect l="l" t="t" r="r" b="b"/>
                <a:pathLst>
                  <a:path w="143954" h="181018" extrusionOk="0">
                    <a:moveTo>
                      <a:pt x="122847" y="13592"/>
                    </a:moveTo>
                    <a:cubicBezTo>
                      <a:pt x="139128" y="23671"/>
                      <a:pt x="150176" y="28322"/>
                      <a:pt x="140097" y="44604"/>
                    </a:cubicBezTo>
                    <a:lnTo>
                      <a:pt x="64117" y="164583"/>
                    </a:lnTo>
                    <a:cubicBezTo>
                      <a:pt x="54037" y="180865"/>
                      <a:pt x="32716" y="185904"/>
                      <a:pt x="16435" y="175825"/>
                    </a:cubicBezTo>
                    <a:lnTo>
                      <a:pt x="16435" y="175825"/>
                    </a:lnTo>
                    <a:cubicBezTo>
                      <a:pt x="153" y="165746"/>
                      <a:pt x="-4886" y="144425"/>
                      <a:pt x="5193" y="128144"/>
                    </a:cubicBezTo>
                    <a:lnTo>
                      <a:pt x="81173" y="8165"/>
                    </a:lnTo>
                    <a:cubicBezTo>
                      <a:pt x="91253" y="-8117"/>
                      <a:pt x="106565" y="3319"/>
                      <a:pt x="122847" y="13398"/>
                    </a:cubicBezTo>
                    <a:lnTo>
                      <a:pt x="122847" y="1339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p33"/>
              <p:cNvSpPr/>
              <p:nvPr/>
            </p:nvSpPr>
            <p:spPr>
              <a:xfrm>
                <a:off x="7033448" y="4299317"/>
                <a:ext cx="116967" cy="151008"/>
              </a:xfrm>
              <a:custGeom>
                <a:avLst/>
                <a:gdLst/>
                <a:ahLst/>
                <a:cxnLst/>
                <a:rect l="l" t="t" r="r" b="b"/>
                <a:pathLst>
                  <a:path w="136008" h="175591" extrusionOk="0">
                    <a:moveTo>
                      <a:pt x="114900" y="13592"/>
                    </a:moveTo>
                    <a:cubicBezTo>
                      <a:pt x="131181" y="23671"/>
                      <a:pt x="142230" y="28323"/>
                      <a:pt x="132150" y="44604"/>
                    </a:cubicBezTo>
                    <a:lnTo>
                      <a:pt x="64117" y="159156"/>
                    </a:lnTo>
                    <a:cubicBezTo>
                      <a:pt x="54038" y="175438"/>
                      <a:pt x="32717" y="180477"/>
                      <a:pt x="16435" y="170398"/>
                    </a:cubicBezTo>
                    <a:lnTo>
                      <a:pt x="16435" y="170398"/>
                    </a:lnTo>
                    <a:cubicBezTo>
                      <a:pt x="154" y="160319"/>
                      <a:pt x="-4886" y="138998"/>
                      <a:pt x="5193" y="122717"/>
                    </a:cubicBezTo>
                    <a:lnTo>
                      <a:pt x="73227" y="8164"/>
                    </a:lnTo>
                    <a:cubicBezTo>
                      <a:pt x="83306" y="-8117"/>
                      <a:pt x="98618" y="3319"/>
                      <a:pt x="114900" y="13398"/>
                    </a:cubicBezTo>
                    <a:lnTo>
                      <a:pt x="114900" y="1339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593;p33"/>
              <p:cNvSpPr/>
              <p:nvPr/>
            </p:nvSpPr>
            <p:spPr>
              <a:xfrm>
                <a:off x="7159540" y="4372773"/>
                <a:ext cx="111299" cy="144174"/>
              </a:xfrm>
              <a:custGeom>
                <a:avLst/>
                <a:gdLst/>
                <a:ahLst/>
                <a:cxnLst/>
                <a:rect l="l" t="t" r="r" b="b"/>
                <a:pathLst>
                  <a:path w="129417" h="167644" extrusionOk="0">
                    <a:moveTo>
                      <a:pt x="108309" y="13592"/>
                    </a:moveTo>
                    <a:cubicBezTo>
                      <a:pt x="124591" y="23671"/>
                      <a:pt x="135639" y="28323"/>
                      <a:pt x="125560" y="44604"/>
                    </a:cubicBezTo>
                    <a:lnTo>
                      <a:pt x="64117" y="151209"/>
                    </a:lnTo>
                    <a:cubicBezTo>
                      <a:pt x="54038" y="167491"/>
                      <a:pt x="32717" y="172530"/>
                      <a:pt x="16435" y="162451"/>
                    </a:cubicBezTo>
                    <a:lnTo>
                      <a:pt x="16435" y="162451"/>
                    </a:lnTo>
                    <a:cubicBezTo>
                      <a:pt x="154" y="152372"/>
                      <a:pt x="-4886" y="131051"/>
                      <a:pt x="5193" y="114770"/>
                    </a:cubicBezTo>
                    <a:lnTo>
                      <a:pt x="66636" y="8164"/>
                    </a:lnTo>
                    <a:cubicBezTo>
                      <a:pt x="76716" y="-8117"/>
                      <a:pt x="92028" y="3319"/>
                      <a:pt x="108309" y="13398"/>
                    </a:cubicBezTo>
                    <a:lnTo>
                      <a:pt x="108309" y="1339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" name="Google Shape;594;p33"/>
              <p:cNvSpPr/>
              <p:nvPr/>
            </p:nvSpPr>
            <p:spPr>
              <a:xfrm>
                <a:off x="5881932" y="4648629"/>
                <a:ext cx="2093508" cy="198291"/>
              </a:xfrm>
              <a:custGeom>
                <a:avLst/>
                <a:gdLst/>
                <a:ahLst/>
                <a:cxnLst/>
                <a:rect l="l" t="t" r="r" b="b"/>
                <a:pathLst>
                  <a:path w="2434312" h="230571" extrusionOk="0">
                    <a:moveTo>
                      <a:pt x="2433698" y="18413"/>
                    </a:moveTo>
                    <a:cubicBezTo>
                      <a:pt x="2433504" y="11823"/>
                      <a:pt x="2432147" y="5815"/>
                      <a:pt x="2430597" y="0"/>
                    </a:cubicBezTo>
                    <a:cubicBezTo>
                      <a:pt x="2435443" y="145564"/>
                      <a:pt x="2406756" y="194602"/>
                      <a:pt x="2226303" y="205457"/>
                    </a:cubicBezTo>
                    <a:cubicBezTo>
                      <a:pt x="2044299" y="216505"/>
                      <a:pt x="996467" y="189175"/>
                      <a:pt x="996467" y="189175"/>
                    </a:cubicBezTo>
                    <a:lnTo>
                      <a:pt x="19576" y="83927"/>
                    </a:lnTo>
                    <a:cubicBezTo>
                      <a:pt x="10660" y="65513"/>
                      <a:pt x="4264" y="43030"/>
                      <a:pt x="0" y="17444"/>
                    </a:cubicBezTo>
                    <a:cubicBezTo>
                      <a:pt x="4070" y="52139"/>
                      <a:pt x="11436" y="82764"/>
                      <a:pt x="22872" y="106411"/>
                    </a:cubicBezTo>
                    <a:lnTo>
                      <a:pt x="999762" y="211659"/>
                    </a:lnTo>
                    <a:cubicBezTo>
                      <a:pt x="999762" y="211659"/>
                      <a:pt x="2047400" y="238989"/>
                      <a:pt x="2229598" y="227941"/>
                    </a:cubicBezTo>
                    <a:cubicBezTo>
                      <a:pt x="2411602" y="216892"/>
                      <a:pt x="2439125" y="167273"/>
                      <a:pt x="2433698" y="1821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2"/>
          <p:cNvSpPr txBox="1">
            <a:spLocks noGrp="1"/>
          </p:cNvSpPr>
          <p:nvPr>
            <p:ph type="title"/>
          </p:nvPr>
        </p:nvSpPr>
        <p:spPr>
          <a:xfrm>
            <a:off x="3810100" y="1038950"/>
            <a:ext cx="4618800" cy="64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 TO ADIDS STORE</a:t>
            </a:r>
            <a:endParaRPr dirty="0"/>
          </a:p>
        </p:txBody>
      </p:sp>
      <p:sp>
        <p:nvSpPr>
          <p:cNvPr id="491" name="Google Shape;491;p32"/>
          <p:cNvSpPr txBox="1">
            <a:spLocks noGrp="1"/>
          </p:cNvSpPr>
          <p:nvPr>
            <p:ph type="body" idx="1"/>
          </p:nvPr>
        </p:nvSpPr>
        <p:spPr>
          <a:xfrm>
            <a:off x="3810100" y="1742975"/>
            <a:ext cx="4618800" cy="23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Welcome to our shoe store! Established in [2024], our store has been dedicated to offering high-quality, stylish, and comfortable footwear. Over the years. Our unique selling points include exclusive designs, exceptional customer service, and competitive pricing.</a:t>
            </a:r>
          </a:p>
        </p:txBody>
      </p:sp>
      <p:pic>
        <p:nvPicPr>
          <p:cNvPr id="492" name="Google Shape;492;p3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9115" b="12595"/>
          <a:stretch/>
        </p:blipFill>
        <p:spPr>
          <a:xfrm>
            <a:off x="-4007" y="535000"/>
            <a:ext cx="3192675" cy="4608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4"/>
          <p:cNvSpPr/>
          <p:nvPr/>
        </p:nvSpPr>
        <p:spPr>
          <a:xfrm rot="10800000" flipH="1">
            <a:off x="4302089" y="1272600"/>
            <a:ext cx="539814" cy="524071"/>
          </a:xfrm>
          <a:custGeom>
            <a:avLst/>
            <a:gdLst/>
            <a:ahLst/>
            <a:cxnLst/>
            <a:rect l="l" t="t" r="r" b="b"/>
            <a:pathLst>
              <a:path w="1468882" h="548765" extrusionOk="0">
                <a:moveTo>
                  <a:pt x="233322" y="510146"/>
                </a:moveTo>
                <a:cubicBezTo>
                  <a:pt x="295140" y="542531"/>
                  <a:pt x="367054" y="551770"/>
                  <a:pt x="436681" y="547961"/>
                </a:cubicBezTo>
                <a:cubicBezTo>
                  <a:pt x="618037" y="538150"/>
                  <a:pt x="786344" y="445567"/>
                  <a:pt x="967319" y="429850"/>
                </a:cubicBezTo>
                <a:cubicBezTo>
                  <a:pt x="1082857" y="419754"/>
                  <a:pt x="1205444" y="440328"/>
                  <a:pt x="1310505" y="391274"/>
                </a:cubicBezTo>
                <a:cubicBezTo>
                  <a:pt x="1389086" y="354603"/>
                  <a:pt x="1448522" y="279165"/>
                  <a:pt x="1465762" y="194202"/>
                </a:cubicBezTo>
                <a:cubicBezTo>
                  <a:pt x="1469286" y="177057"/>
                  <a:pt x="1471001" y="158674"/>
                  <a:pt x="1464428" y="142386"/>
                </a:cubicBezTo>
                <a:cubicBezTo>
                  <a:pt x="1452141" y="112001"/>
                  <a:pt x="1416423" y="99714"/>
                  <a:pt x="1384609" y="91427"/>
                </a:cubicBezTo>
                <a:cubicBezTo>
                  <a:pt x="1119147" y="22752"/>
                  <a:pt x="843780" y="-7347"/>
                  <a:pt x="569745" y="1511"/>
                </a:cubicBezTo>
                <a:cubicBezTo>
                  <a:pt x="433824" y="5893"/>
                  <a:pt x="-42141" y="-17444"/>
                  <a:pt x="3008" y="209918"/>
                </a:cubicBezTo>
                <a:cubicBezTo>
                  <a:pt x="25677" y="323837"/>
                  <a:pt x="131214" y="456616"/>
                  <a:pt x="233132" y="51005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34"/>
          <p:cNvSpPr txBox="1">
            <a:spLocks noGrp="1"/>
          </p:cNvSpPr>
          <p:nvPr>
            <p:ph type="title"/>
          </p:nvPr>
        </p:nvSpPr>
        <p:spPr>
          <a:xfrm>
            <a:off x="719996" y="3306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About Us</a:t>
            </a:r>
            <a:endParaRPr dirty="0"/>
          </a:p>
        </p:txBody>
      </p:sp>
      <p:grpSp>
        <p:nvGrpSpPr>
          <p:cNvPr id="610" name="Google Shape;610;p34"/>
          <p:cNvGrpSpPr/>
          <p:nvPr/>
        </p:nvGrpSpPr>
        <p:grpSpPr>
          <a:xfrm>
            <a:off x="4401509" y="1372225"/>
            <a:ext cx="340973" cy="324821"/>
            <a:chOff x="3043239" y="3215626"/>
            <a:chExt cx="366008" cy="348670"/>
          </a:xfrm>
        </p:grpSpPr>
        <p:sp>
          <p:nvSpPr>
            <p:cNvPr id="611" name="Google Shape;611;p34"/>
            <p:cNvSpPr/>
            <p:nvPr/>
          </p:nvSpPr>
          <p:spPr>
            <a:xfrm>
              <a:off x="3106749" y="3273198"/>
              <a:ext cx="302498" cy="291098"/>
            </a:xfrm>
            <a:custGeom>
              <a:avLst/>
              <a:gdLst/>
              <a:ahLst/>
              <a:cxnLst/>
              <a:rect l="l" t="t" r="r" b="b"/>
              <a:pathLst>
                <a:path w="9526" h="9167" extrusionOk="0">
                  <a:moveTo>
                    <a:pt x="4711" y="1"/>
                  </a:moveTo>
                  <a:cubicBezTo>
                    <a:pt x="4689" y="1"/>
                    <a:pt x="4667" y="4"/>
                    <a:pt x="4644" y="9"/>
                  </a:cubicBezTo>
                  <a:cubicBezTo>
                    <a:pt x="4561" y="45"/>
                    <a:pt x="4525" y="140"/>
                    <a:pt x="4561" y="236"/>
                  </a:cubicBezTo>
                  <a:lnTo>
                    <a:pt x="5287" y="1950"/>
                  </a:lnTo>
                  <a:cubicBezTo>
                    <a:pt x="5311" y="2010"/>
                    <a:pt x="5359" y="2033"/>
                    <a:pt x="5418" y="2057"/>
                  </a:cubicBezTo>
                  <a:lnTo>
                    <a:pt x="9026" y="2379"/>
                  </a:lnTo>
                  <a:cubicBezTo>
                    <a:pt x="9097" y="2379"/>
                    <a:pt x="9109" y="2438"/>
                    <a:pt x="9121" y="2474"/>
                  </a:cubicBezTo>
                  <a:cubicBezTo>
                    <a:pt x="9121" y="2498"/>
                    <a:pt x="9145" y="2545"/>
                    <a:pt x="9097" y="2605"/>
                  </a:cubicBezTo>
                  <a:lnTo>
                    <a:pt x="6406" y="4974"/>
                  </a:lnTo>
                  <a:cubicBezTo>
                    <a:pt x="6359" y="5010"/>
                    <a:pt x="6347" y="5070"/>
                    <a:pt x="6347" y="5129"/>
                  </a:cubicBezTo>
                  <a:lnTo>
                    <a:pt x="7133" y="8665"/>
                  </a:lnTo>
                  <a:cubicBezTo>
                    <a:pt x="7144" y="8737"/>
                    <a:pt x="7109" y="8760"/>
                    <a:pt x="7085" y="8784"/>
                  </a:cubicBezTo>
                  <a:cubicBezTo>
                    <a:pt x="7078" y="8791"/>
                    <a:pt x="7053" y="8803"/>
                    <a:pt x="7021" y="8803"/>
                  </a:cubicBezTo>
                  <a:cubicBezTo>
                    <a:pt x="7001" y="8803"/>
                    <a:pt x="6977" y="8798"/>
                    <a:pt x="6954" y="8784"/>
                  </a:cubicBezTo>
                  <a:lnTo>
                    <a:pt x="3846" y="6939"/>
                  </a:lnTo>
                  <a:cubicBezTo>
                    <a:pt x="3817" y="6921"/>
                    <a:pt x="3787" y="6912"/>
                    <a:pt x="3757" y="6912"/>
                  </a:cubicBezTo>
                  <a:cubicBezTo>
                    <a:pt x="3727" y="6912"/>
                    <a:pt x="3698" y="6921"/>
                    <a:pt x="3668" y="6939"/>
                  </a:cubicBezTo>
                  <a:lnTo>
                    <a:pt x="560" y="8784"/>
                  </a:lnTo>
                  <a:cubicBezTo>
                    <a:pt x="535" y="8794"/>
                    <a:pt x="510" y="8798"/>
                    <a:pt x="487" y="8798"/>
                  </a:cubicBezTo>
                  <a:cubicBezTo>
                    <a:pt x="457" y="8798"/>
                    <a:pt x="431" y="8791"/>
                    <a:pt x="417" y="8784"/>
                  </a:cubicBezTo>
                  <a:cubicBezTo>
                    <a:pt x="406" y="8760"/>
                    <a:pt x="358" y="8725"/>
                    <a:pt x="382" y="8665"/>
                  </a:cubicBezTo>
                  <a:lnTo>
                    <a:pt x="798" y="6832"/>
                  </a:lnTo>
                  <a:cubicBezTo>
                    <a:pt x="810" y="6736"/>
                    <a:pt x="763" y="6653"/>
                    <a:pt x="656" y="6641"/>
                  </a:cubicBezTo>
                  <a:cubicBezTo>
                    <a:pt x="641" y="6637"/>
                    <a:pt x="627" y="6635"/>
                    <a:pt x="613" y="6635"/>
                  </a:cubicBezTo>
                  <a:cubicBezTo>
                    <a:pt x="542" y="6635"/>
                    <a:pt x="475" y="6683"/>
                    <a:pt x="465" y="6772"/>
                  </a:cubicBezTo>
                  <a:lnTo>
                    <a:pt x="48" y="8606"/>
                  </a:lnTo>
                  <a:cubicBezTo>
                    <a:pt x="1" y="8784"/>
                    <a:pt x="84" y="8963"/>
                    <a:pt x="227" y="9082"/>
                  </a:cubicBezTo>
                  <a:cubicBezTo>
                    <a:pt x="314" y="9135"/>
                    <a:pt x="412" y="9166"/>
                    <a:pt x="511" y="9166"/>
                  </a:cubicBezTo>
                  <a:cubicBezTo>
                    <a:pt x="588" y="9166"/>
                    <a:pt x="666" y="9147"/>
                    <a:pt x="739" y="9106"/>
                  </a:cubicBezTo>
                  <a:lnTo>
                    <a:pt x="3751" y="7308"/>
                  </a:lnTo>
                  <a:lnTo>
                    <a:pt x="6775" y="9106"/>
                  </a:lnTo>
                  <a:cubicBezTo>
                    <a:pt x="6847" y="9153"/>
                    <a:pt x="6930" y="9165"/>
                    <a:pt x="7013" y="9165"/>
                  </a:cubicBezTo>
                  <a:cubicBezTo>
                    <a:pt x="7109" y="9165"/>
                    <a:pt x="7204" y="9141"/>
                    <a:pt x="7287" y="9082"/>
                  </a:cubicBezTo>
                  <a:cubicBezTo>
                    <a:pt x="7430" y="8975"/>
                    <a:pt x="7502" y="8796"/>
                    <a:pt x="7466" y="8606"/>
                  </a:cubicBezTo>
                  <a:lnTo>
                    <a:pt x="6692" y="5165"/>
                  </a:lnTo>
                  <a:lnTo>
                    <a:pt x="9335" y="2843"/>
                  </a:lnTo>
                  <a:cubicBezTo>
                    <a:pt x="9490" y="2700"/>
                    <a:pt x="9526" y="2533"/>
                    <a:pt x="9466" y="2355"/>
                  </a:cubicBezTo>
                  <a:cubicBezTo>
                    <a:pt x="9407" y="2164"/>
                    <a:pt x="9264" y="2057"/>
                    <a:pt x="9085" y="2033"/>
                  </a:cubicBezTo>
                  <a:lnTo>
                    <a:pt x="5573" y="1712"/>
                  </a:lnTo>
                  <a:lnTo>
                    <a:pt x="4870" y="105"/>
                  </a:lnTo>
                  <a:cubicBezTo>
                    <a:pt x="4843" y="32"/>
                    <a:pt x="4781" y="1"/>
                    <a:pt x="47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4"/>
            <p:cNvSpPr/>
            <p:nvPr/>
          </p:nvSpPr>
          <p:spPr>
            <a:xfrm>
              <a:off x="3043239" y="3215626"/>
              <a:ext cx="209869" cy="255628"/>
            </a:xfrm>
            <a:custGeom>
              <a:avLst/>
              <a:gdLst/>
              <a:ahLst/>
              <a:cxnLst/>
              <a:rect l="l" t="t" r="r" b="b"/>
              <a:pathLst>
                <a:path w="6609" h="8050" extrusionOk="0">
                  <a:moveTo>
                    <a:pt x="5775" y="1"/>
                  </a:moveTo>
                  <a:cubicBezTo>
                    <a:pt x="5596" y="1"/>
                    <a:pt x="5430" y="96"/>
                    <a:pt x="5358" y="275"/>
                  </a:cubicBezTo>
                  <a:lnTo>
                    <a:pt x="3953" y="3513"/>
                  </a:lnTo>
                  <a:lnTo>
                    <a:pt x="441" y="3835"/>
                  </a:lnTo>
                  <a:cubicBezTo>
                    <a:pt x="262" y="3846"/>
                    <a:pt x="96" y="3965"/>
                    <a:pt x="60" y="4144"/>
                  </a:cubicBezTo>
                  <a:cubicBezTo>
                    <a:pt x="0" y="4323"/>
                    <a:pt x="60" y="4501"/>
                    <a:pt x="191" y="4644"/>
                  </a:cubicBezTo>
                  <a:lnTo>
                    <a:pt x="2834" y="6966"/>
                  </a:lnTo>
                  <a:lnTo>
                    <a:pt x="2632" y="7859"/>
                  </a:lnTo>
                  <a:cubicBezTo>
                    <a:pt x="2608" y="7942"/>
                    <a:pt x="2656" y="8037"/>
                    <a:pt x="2763" y="8049"/>
                  </a:cubicBezTo>
                  <a:lnTo>
                    <a:pt x="2798" y="8049"/>
                  </a:lnTo>
                  <a:cubicBezTo>
                    <a:pt x="2870" y="8049"/>
                    <a:pt x="2941" y="7990"/>
                    <a:pt x="2953" y="7918"/>
                  </a:cubicBezTo>
                  <a:lnTo>
                    <a:pt x="3179" y="6918"/>
                  </a:lnTo>
                  <a:cubicBezTo>
                    <a:pt x="3191" y="6859"/>
                    <a:pt x="3179" y="6799"/>
                    <a:pt x="3120" y="6752"/>
                  </a:cubicBezTo>
                  <a:lnTo>
                    <a:pt x="417" y="4406"/>
                  </a:lnTo>
                  <a:cubicBezTo>
                    <a:pt x="358" y="4358"/>
                    <a:pt x="370" y="4299"/>
                    <a:pt x="381" y="4263"/>
                  </a:cubicBezTo>
                  <a:cubicBezTo>
                    <a:pt x="381" y="4239"/>
                    <a:pt x="417" y="4192"/>
                    <a:pt x="489" y="4180"/>
                  </a:cubicBezTo>
                  <a:lnTo>
                    <a:pt x="4084" y="3846"/>
                  </a:lnTo>
                  <a:cubicBezTo>
                    <a:pt x="4144" y="3846"/>
                    <a:pt x="4203" y="3811"/>
                    <a:pt x="4227" y="3739"/>
                  </a:cubicBezTo>
                  <a:lnTo>
                    <a:pt x="5656" y="429"/>
                  </a:lnTo>
                  <a:cubicBezTo>
                    <a:pt x="5680" y="370"/>
                    <a:pt x="5739" y="346"/>
                    <a:pt x="5751" y="346"/>
                  </a:cubicBezTo>
                  <a:cubicBezTo>
                    <a:pt x="5787" y="346"/>
                    <a:pt x="5846" y="346"/>
                    <a:pt x="5858" y="429"/>
                  </a:cubicBezTo>
                  <a:lnTo>
                    <a:pt x="6251" y="1334"/>
                  </a:lnTo>
                  <a:cubicBezTo>
                    <a:pt x="6269" y="1407"/>
                    <a:pt x="6336" y="1438"/>
                    <a:pt x="6404" y="1438"/>
                  </a:cubicBezTo>
                  <a:cubicBezTo>
                    <a:pt x="6425" y="1438"/>
                    <a:pt x="6446" y="1435"/>
                    <a:pt x="6466" y="1429"/>
                  </a:cubicBezTo>
                  <a:cubicBezTo>
                    <a:pt x="6573" y="1382"/>
                    <a:pt x="6608" y="1275"/>
                    <a:pt x="6573" y="1191"/>
                  </a:cubicBezTo>
                  <a:lnTo>
                    <a:pt x="6192" y="275"/>
                  </a:lnTo>
                  <a:cubicBezTo>
                    <a:pt x="6108" y="108"/>
                    <a:pt x="5954" y="1"/>
                    <a:pt x="57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622;p35">
            <a:extLst>
              <a:ext uri="{FF2B5EF4-FFF2-40B4-BE49-F238E27FC236}">
                <a16:creationId xmlns:a16="http://schemas.microsoft.com/office/drawing/2014/main" id="{5134C760-0B9A-8E29-0FE2-CECB98829EA9}"/>
              </a:ext>
            </a:extLst>
          </p:cNvPr>
          <p:cNvSpPr txBox="1">
            <a:spLocks/>
          </p:cNvSpPr>
          <p:nvPr/>
        </p:nvSpPr>
        <p:spPr>
          <a:xfrm>
            <a:off x="1745456" y="2165972"/>
            <a:ext cx="5507620" cy="14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 sz="2000" b="0" dirty="0"/>
              <a:t>Our store is dedicated to providing high-quality, stylish, and comfortable shoes for all occasions. Our mission is to become the go-to destination for footwear that combines fashion with functionality.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Goals</a:t>
            </a:r>
          </a:p>
        </p:txBody>
      </p:sp>
      <p:sp>
        <p:nvSpPr>
          <p:cNvPr id="26" name="Google Shape;720;p38">
            <a:extLst>
              <a:ext uri="{FF2B5EF4-FFF2-40B4-BE49-F238E27FC236}">
                <a16:creationId xmlns:a16="http://schemas.microsoft.com/office/drawing/2014/main" id="{CA7B5786-378E-F8D0-6954-489C6B66B69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11576" y="1031403"/>
            <a:ext cx="6120847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2200" dirty="0"/>
              <a:t>Short-term goals:</a:t>
            </a:r>
          </a:p>
          <a:p>
            <a:pPr marL="4953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 Increase customer base</a:t>
            </a:r>
          </a:p>
          <a:p>
            <a:pPr marL="4953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Expand product range</a:t>
            </a:r>
          </a:p>
          <a:p>
            <a:pPr algn="l"/>
            <a:endParaRPr lang="en-US" sz="2200" dirty="0"/>
          </a:p>
          <a:p>
            <a:pPr algn="l"/>
            <a:r>
              <a:rPr lang="en-US" sz="2200" dirty="0"/>
              <a:t>Long-term goals:</a:t>
            </a:r>
          </a:p>
          <a:p>
            <a:pPr marL="4953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 Establish a strong brand presence</a:t>
            </a:r>
          </a:p>
          <a:p>
            <a:pPr marL="4953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 Innovate in shoe design</a:t>
            </a:r>
          </a:p>
          <a:p>
            <a:pPr algn="l"/>
            <a:endParaRPr lang="en-US" sz="2200" dirty="0"/>
          </a:p>
          <a:p>
            <a:pPr algn="l"/>
            <a:r>
              <a:rPr lang="en-US" sz="2200" dirty="0"/>
              <a:t>Vision for the future:</a:t>
            </a:r>
          </a:p>
          <a:p>
            <a:pPr algn="l"/>
            <a:r>
              <a:rPr lang="en-US" sz="2200" dirty="0"/>
              <a:t>- </a:t>
            </a:r>
            <a:r>
              <a:rPr lang="en-US" sz="2200" b="1" dirty="0"/>
              <a:t>Be the leader in the shoe industry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8"/>
          <p:cNvSpPr txBox="1">
            <a:spLocks noGrp="1"/>
          </p:cNvSpPr>
          <p:nvPr>
            <p:ph type="title"/>
          </p:nvPr>
        </p:nvSpPr>
        <p:spPr>
          <a:xfrm>
            <a:off x="1421566" y="54846"/>
            <a:ext cx="6576000" cy="188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What We Want to Achieve?</a:t>
            </a:r>
            <a:endParaRPr sz="2800" dirty="0"/>
          </a:p>
        </p:txBody>
      </p:sp>
      <p:sp>
        <p:nvSpPr>
          <p:cNvPr id="720" name="Google Shape;720;p38"/>
          <p:cNvSpPr txBox="1">
            <a:spLocks noGrp="1"/>
          </p:cNvSpPr>
          <p:nvPr>
            <p:ph type="subTitle" idx="1"/>
          </p:nvPr>
        </p:nvSpPr>
        <p:spPr>
          <a:xfrm>
            <a:off x="1391933" y="2288504"/>
            <a:ext cx="65760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Our primary focus is on achieving the highest level of customer satisfaction by providing top-notch products and services. We aim to expand our market reach and introduce innovative designs that set us apart in the industry.</a:t>
            </a:r>
          </a:p>
        </p:txBody>
      </p:sp>
      <p:grpSp>
        <p:nvGrpSpPr>
          <p:cNvPr id="721" name="Google Shape;721;p38"/>
          <p:cNvGrpSpPr/>
          <p:nvPr/>
        </p:nvGrpSpPr>
        <p:grpSpPr>
          <a:xfrm rot="1068374">
            <a:off x="2437126" y="45516"/>
            <a:ext cx="2197137" cy="1016633"/>
            <a:chOff x="3139785" y="2189638"/>
            <a:chExt cx="2197128" cy="1016629"/>
          </a:xfrm>
        </p:grpSpPr>
        <p:grpSp>
          <p:nvGrpSpPr>
            <p:cNvPr id="722" name="Google Shape;722;p38"/>
            <p:cNvGrpSpPr/>
            <p:nvPr/>
          </p:nvGrpSpPr>
          <p:grpSpPr>
            <a:xfrm>
              <a:off x="3139785" y="2189638"/>
              <a:ext cx="2166005" cy="1016629"/>
              <a:chOff x="3139785" y="2189638"/>
              <a:chExt cx="2166005" cy="1016629"/>
            </a:xfrm>
          </p:grpSpPr>
          <p:sp>
            <p:nvSpPr>
              <p:cNvPr id="723" name="Google Shape;723;p38"/>
              <p:cNvSpPr/>
              <p:nvPr/>
            </p:nvSpPr>
            <p:spPr>
              <a:xfrm>
                <a:off x="3139970" y="2836203"/>
                <a:ext cx="2165820" cy="370064"/>
              </a:xfrm>
              <a:custGeom>
                <a:avLst/>
                <a:gdLst/>
                <a:ahLst/>
                <a:cxnLst/>
                <a:rect l="l" t="t" r="r" b="b"/>
                <a:pathLst>
                  <a:path w="2518395" h="430307" extrusionOk="0">
                    <a:moveTo>
                      <a:pt x="27465" y="0"/>
                    </a:moveTo>
                    <a:cubicBezTo>
                      <a:pt x="27465" y="0"/>
                      <a:pt x="-15371" y="167273"/>
                      <a:pt x="5950" y="265931"/>
                    </a:cubicBezTo>
                    <a:cubicBezTo>
                      <a:pt x="27465" y="364590"/>
                      <a:pt x="168959" y="411690"/>
                      <a:pt x="572120" y="411690"/>
                    </a:cubicBezTo>
                    <a:cubicBezTo>
                      <a:pt x="975281" y="411690"/>
                      <a:pt x="2115956" y="458790"/>
                      <a:pt x="2291758" y="403161"/>
                    </a:cubicBezTo>
                    <a:cubicBezTo>
                      <a:pt x="2467559" y="347339"/>
                      <a:pt x="2593160" y="283376"/>
                      <a:pt x="2467559" y="42836"/>
                    </a:cubicBezTo>
                    <a:cubicBezTo>
                      <a:pt x="1815717" y="107187"/>
                      <a:pt x="27465" y="0"/>
                      <a:pt x="274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4" name="Google Shape;724;p38"/>
              <p:cNvSpPr/>
              <p:nvPr/>
            </p:nvSpPr>
            <p:spPr>
              <a:xfrm>
                <a:off x="3161981" y="2189638"/>
                <a:ext cx="2114909" cy="813000"/>
              </a:xfrm>
              <a:custGeom>
                <a:avLst/>
                <a:gdLst/>
                <a:ahLst/>
                <a:cxnLst/>
                <a:rect l="l" t="t" r="r" b="b"/>
                <a:pathLst>
                  <a:path w="2459197" h="945349" extrusionOk="0">
                    <a:moveTo>
                      <a:pt x="96246" y="56310"/>
                    </a:moveTo>
                    <a:cubicBezTo>
                      <a:pt x="11738" y="39641"/>
                      <a:pt x="-3769" y="320109"/>
                      <a:pt x="690" y="757578"/>
                    </a:cubicBezTo>
                    <a:cubicBezTo>
                      <a:pt x="95083" y="774635"/>
                      <a:pt x="568022" y="816695"/>
                      <a:pt x="799646" y="838016"/>
                    </a:cubicBezTo>
                    <a:cubicBezTo>
                      <a:pt x="1031270" y="859531"/>
                      <a:pt x="1412917" y="949467"/>
                      <a:pt x="1670126" y="945203"/>
                    </a:cubicBezTo>
                    <a:cubicBezTo>
                      <a:pt x="1927529" y="940939"/>
                      <a:pt x="2390583" y="932410"/>
                      <a:pt x="2459197" y="829488"/>
                    </a:cubicBezTo>
                    <a:cubicBezTo>
                      <a:pt x="2442141" y="730830"/>
                      <a:pt x="2390583" y="675007"/>
                      <a:pt x="2304717" y="670743"/>
                    </a:cubicBezTo>
                    <a:cubicBezTo>
                      <a:pt x="2219045" y="666479"/>
                      <a:pt x="1897292" y="563557"/>
                      <a:pt x="1644347" y="413340"/>
                    </a:cubicBezTo>
                    <a:cubicBezTo>
                      <a:pt x="1391402" y="263318"/>
                      <a:pt x="1052591" y="40222"/>
                      <a:pt x="988241" y="1651"/>
                    </a:cubicBezTo>
                    <a:cubicBezTo>
                      <a:pt x="929705" y="-33432"/>
                      <a:pt x="644003" y="505796"/>
                      <a:pt x="266621" y="191601"/>
                    </a:cubicBezTo>
                    <a:cubicBezTo>
                      <a:pt x="229212" y="160589"/>
                      <a:pt x="164667" y="69490"/>
                      <a:pt x="96053" y="561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5" name="Google Shape;725;p38"/>
              <p:cNvSpPr/>
              <p:nvPr/>
            </p:nvSpPr>
            <p:spPr>
              <a:xfrm>
                <a:off x="3161907" y="2266016"/>
                <a:ext cx="834291" cy="640095"/>
              </a:xfrm>
              <a:custGeom>
                <a:avLst/>
                <a:gdLst/>
                <a:ahLst/>
                <a:cxnLst/>
                <a:rect l="l" t="t" r="r" b="b"/>
                <a:pathLst>
                  <a:path w="970106" h="744297" extrusionOk="0">
                    <a:moveTo>
                      <a:pt x="875907" y="0"/>
                    </a:moveTo>
                    <a:cubicBezTo>
                      <a:pt x="756703" y="118041"/>
                      <a:pt x="559386" y="295005"/>
                      <a:pt x="320785" y="142657"/>
                    </a:cubicBezTo>
                    <a:cubicBezTo>
                      <a:pt x="235307" y="444834"/>
                      <a:pt x="115134" y="238602"/>
                      <a:pt x="581" y="444253"/>
                    </a:cubicBezTo>
                    <a:cubicBezTo>
                      <a:pt x="-194" y="513255"/>
                      <a:pt x="-194" y="588460"/>
                      <a:pt x="581" y="668899"/>
                    </a:cubicBezTo>
                    <a:cubicBezTo>
                      <a:pt x="87804" y="684793"/>
                      <a:pt x="499300" y="721814"/>
                      <a:pt x="743716" y="744298"/>
                    </a:cubicBezTo>
                    <a:cubicBezTo>
                      <a:pt x="734219" y="543686"/>
                      <a:pt x="765037" y="343462"/>
                      <a:pt x="970107" y="75786"/>
                    </a:cubicBezTo>
                    <a:cubicBezTo>
                      <a:pt x="939094" y="50007"/>
                      <a:pt x="907501" y="25004"/>
                      <a:pt x="8759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726;p38"/>
              <p:cNvSpPr/>
              <p:nvPr/>
            </p:nvSpPr>
            <p:spPr>
              <a:xfrm>
                <a:off x="3767751" y="2348137"/>
                <a:ext cx="189518" cy="567418"/>
              </a:xfrm>
              <a:custGeom>
                <a:avLst/>
                <a:gdLst/>
                <a:ahLst/>
                <a:cxnLst/>
                <a:rect l="l" t="t" r="r" b="b"/>
                <a:pathLst>
                  <a:path w="220370" h="659788" extrusionOk="0">
                    <a:moveTo>
                      <a:pt x="18596" y="659789"/>
                    </a:moveTo>
                    <a:cubicBezTo>
                      <a:pt x="8129" y="440376"/>
                      <a:pt x="52903" y="244417"/>
                      <a:pt x="220370" y="10854"/>
                    </a:cubicBezTo>
                    <a:cubicBezTo>
                      <a:pt x="215912" y="7172"/>
                      <a:pt x="211261" y="3683"/>
                      <a:pt x="206803" y="0"/>
                    </a:cubicBezTo>
                    <a:cubicBezTo>
                      <a:pt x="34490" y="239958"/>
                      <a:pt x="-7183" y="426033"/>
                      <a:pt x="958" y="655525"/>
                    </a:cubicBezTo>
                    <a:cubicBezTo>
                      <a:pt x="6966" y="656882"/>
                      <a:pt x="12781" y="658238"/>
                      <a:pt x="18596" y="6597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p38"/>
              <p:cNvSpPr/>
              <p:nvPr/>
            </p:nvSpPr>
            <p:spPr>
              <a:xfrm>
                <a:off x="3381816" y="2494803"/>
                <a:ext cx="749855" cy="256397"/>
              </a:xfrm>
              <a:custGeom>
                <a:avLst/>
                <a:gdLst/>
                <a:ahLst/>
                <a:cxnLst/>
                <a:rect l="l" t="t" r="r" b="b"/>
                <a:pathLst>
                  <a:path w="871924" h="298136" extrusionOk="0">
                    <a:moveTo>
                      <a:pt x="740775" y="876"/>
                    </a:moveTo>
                    <a:cubicBezTo>
                      <a:pt x="733216" y="-93"/>
                      <a:pt x="725850" y="-93"/>
                      <a:pt x="718485" y="101"/>
                    </a:cubicBezTo>
                    <a:lnTo>
                      <a:pt x="718485" y="101"/>
                    </a:lnTo>
                    <a:cubicBezTo>
                      <a:pt x="420378" y="8630"/>
                      <a:pt x="142429" y="16770"/>
                      <a:pt x="46485" y="19678"/>
                    </a:cubicBezTo>
                    <a:lnTo>
                      <a:pt x="46485" y="19678"/>
                    </a:lnTo>
                    <a:cubicBezTo>
                      <a:pt x="23226" y="20453"/>
                      <a:pt x="3067" y="37898"/>
                      <a:pt x="354" y="61932"/>
                    </a:cubicBezTo>
                    <a:cubicBezTo>
                      <a:pt x="-2554" y="85773"/>
                      <a:pt x="12759" y="107676"/>
                      <a:pt x="35243" y="113878"/>
                    </a:cubicBezTo>
                    <a:lnTo>
                      <a:pt x="35243" y="113878"/>
                    </a:lnTo>
                    <a:cubicBezTo>
                      <a:pt x="127699" y="139463"/>
                      <a:pt x="395762" y="213505"/>
                      <a:pt x="683208" y="292781"/>
                    </a:cubicBezTo>
                    <a:lnTo>
                      <a:pt x="683208" y="292781"/>
                    </a:lnTo>
                    <a:cubicBezTo>
                      <a:pt x="690186" y="294525"/>
                      <a:pt x="697551" y="296270"/>
                      <a:pt x="704917" y="297045"/>
                    </a:cubicBezTo>
                    <a:cubicBezTo>
                      <a:pt x="786712" y="306930"/>
                      <a:pt x="860948" y="248588"/>
                      <a:pt x="870833" y="166793"/>
                    </a:cubicBezTo>
                    <a:cubicBezTo>
                      <a:pt x="880718" y="84998"/>
                      <a:pt x="822376" y="10762"/>
                      <a:pt x="740581" y="8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728;p38"/>
              <p:cNvSpPr/>
              <p:nvPr/>
            </p:nvSpPr>
            <p:spPr>
              <a:xfrm>
                <a:off x="3397268" y="2510049"/>
                <a:ext cx="719446" cy="225533"/>
              </a:xfrm>
              <a:custGeom>
                <a:avLst/>
                <a:gdLst/>
                <a:ahLst/>
                <a:cxnLst/>
                <a:rect l="l" t="t" r="r" b="b"/>
                <a:pathLst>
                  <a:path w="836565" h="262248" extrusionOk="0">
                    <a:moveTo>
                      <a:pt x="720857" y="775"/>
                    </a:moveTo>
                    <a:cubicBezTo>
                      <a:pt x="716011" y="194"/>
                      <a:pt x="711166" y="0"/>
                      <a:pt x="706320" y="0"/>
                    </a:cubicBezTo>
                    <a:lnTo>
                      <a:pt x="683448" y="387"/>
                    </a:lnTo>
                    <a:lnTo>
                      <a:pt x="43817" y="19189"/>
                    </a:lnTo>
                    <a:lnTo>
                      <a:pt x="43817" y="19189"/>
                    </a:lnTo>
                    <a:cubicBezTo>
                      <a:pt x="43817" y="19189"/>
                      <a:pt x="29280" y="19576"/>
                      <a:pt x="29280" y="19576"/>
                    </a:cubicBezTo>
                    <a:cubicBezTo>
                      <a:pt x="14355" y="19964"/>
                      <a:pt x="1950" y="31400"/>
                      <a:pt x="206" y="46131"/>
                    </a:cubicBezTo>
                    <a:cubicBezTo>
                      <a:pt x="-1538" y="60862"/>
                      <a:pt x="7959" y="75011"/>
                      <a:pt x="22302" y="78888"/>
                    </a:cubicBezTo>
                    <a:lnTo>
                      <a:pt x="37033" y="82958"/>
                    </a:lnTo>
                    <a:lnTo>
                      <a:pt x="651079" y="252363"/>
                    </a:lnTo>
                    <a:lnTo>
                      <a:pt x="651079" y="252363"/>
                    </a:lnTo>
                    <a:cubicBezTo>
                      <a:pt x="651079" y="252363"/>
                      <a:pt x="670268" y="257403"/>
                      <a:pt x="670268" y="257403"/>
                    </a:cubicBezTo>
                    <a:cubicBezTo>
                      <a:pt x="677439" y="259341"/>
                      <a:pt x="683642" y="260698"/>
                      <a:pt x="689457" y="261279"/>
                    </a:cubicBezTo>
                    <a:cubicBezTo>
                      <a:pt x="694884" y="261861"/>
                      <a:pt x="700117" y="262249"/>
                      <a:pt x="705351" y="262249"/>
                    </a:cubicBezTo>
                    <a:lnTo>
                      <a:pt x="705351" y="262249"/>
                    </a:lnTo>
                    <a:cubicBezTo>
                      <a:pt x="771640" y="262249"/>
                      <a:pt x="827656" y="212435"/>
                      <a:pt x="835603" y="146534"/>
                    </a:cubicBezTo>
                    <a:cubicBezTo>
                      <a:pt x="844325" y="74623"/>
                      <a:pt x="792767" y="8916"/>
                      <a:pt x="720857" y="387"/>
                    </a:cubicBezTo>
                    <a:close/>
                    <a:moveTo>
                      <a:pt x="817964" y="144789"/>
                    </a:moveTo>
                    <a:cubicBezTo>
                      <a:pt x="810987" y="201968"/>
                      <a:pt x="762530" y="244998"/>
                      <a:pt x="705157" y="244998"/>
                    </a:cubicBezTo>
                    <a:cubicBezTo>
                      <a:pt x="700505" y="244998"/>
                      <a:pt x="696047" y="244804"/>
                      <a:pt x="691395" y="244223"/>
                    </a:cubicBezTo>
                    <a:cubicBezTo>
                      <a:pt x="686356" y="243641"/>
                      <a:pt x="681122" y="242478"/>
                      <a:pt x="674726" y="240734"/>
                    </a:cubicBezTo>
                    <a:lnTo>
                      <a:pt x="636348" y="230073"/>
                    </a:lnTo>
                    <a:lnTo>
                      <a:pt x="636348" y="230073"/>
                    </a:lnTo>
                    <a:cubicBezTo>
                      <a:pt x="636348" y="230073"/>
                      <a:pt x="41491" y="66095"/>
                      <a:pt x="41491" y="66095"/>
                    </a:cubicBezTo>
                    <a:lnTo>
                      <a:pt x="26760" y="62025"/>
                    </a:lnTo>
                    <a:cubicBezTo>
                      <a:pt x="20752" y="60474"/>
                      <a:pt x="16875" y="54465"/>
                      <a:pt x="17457" y="48457"/>
                    </a:cubicBezTo>
                    <a:cubicBezTo>
                      <a:pt x="18232" y="42448"/>
                      <a:pt x="23465" y="37603"/>
                      <a:pt x="29668" y="37409"/>
                    </a:cubicBezTo>
                    <a:lnTo>
                      <a:pt x="59324" y="36633"/>
                    </a:lnTo>
                    <a:lnTo>
                      <a:pt x="59324" y="36633"/>
                    </a:lnTo>
                    <a:cubicBezTo>
                      <a:pt x="59324" y="36633"/>
                      <a:pt x="683836" y="18220"/>
                      <a:pt x="683836" y="18220"/>
                    </a:cubicBezTo>
                    <a:lnTo>
                      <a:pt x="706514" y="17832"/>
                    </a:lnTo>
                    <a:cubicBezTo>
                      <a:pt x="710390" y="17832"/>
                      <a:pt x="714461" y="17832"/>
                      <a:pt x="718725" y="18607"/>
                    </a:cubicBezTo>
                    <a:cubicBezTo>
                      <a:pt x="780943" y="26167"/>
                      <a:pt x="825524" y="82958"/>
                      <a:pt x="817964" y="1451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729;p38"/>
              <p:cNvSpPr/>
              <p:nvPr/>
            </p:nvSpPr>
            <p:spPr>
              <a:xfrm>
                <a:off x="4034429" y="2546362"/>
                <a:ext cx="1241852" cy="456361"/>
              </a:xfrm>
              <a:custGeom>
                <a:avLst/>
                <a:gdLst/>
                <a:ahLst/>
                <a:cxnLst/>
                <a:rect l="l" t="t" r="r" b="b"/>
                <a:pathLst>
                  <a:path w="1444014" h="530652" extrusionOk="0">
                    <a:moveTo>
                      <a:pt x="654943" y="530312"/>
                    </a:moveTo>
                    <a:cubicBezTo>
                      <a:pt x="912346" y="526048"/>
                      <a:pt x="1375400" y="517519"/>
                      <a:pt x="1444015" y="414597"/>
                    </a:cubicBezTo>
                    <a:cubicBezTo>
                      <a:pt x="1432579" y="348502"/>
                      <a:pt x="1405637" y="301983"/>
                      <a:pt x="1363383" y="276980"/>
                    </a:cubicBezTo>
                    <a:cubicBezTo>
                      <a:pt x="365365" y="482049"/>
                      <a:pt x="505114" y="158551"/>
                      <a:pt x="527017" y="97108"/>
                    </a:cubicBezTo>
                    <a:cubicBezTo>
                      <a:pt x="527017" y="97108"/>
                      <a:pt x="443090" y="83927"/>
                      <a:pt x="323886" y="0"/>
                    </a:cubicBezTo>
                    <a:cubicBezTo>
                      <a:pt x="359550" y="235888"/>
                      <a:pt x="2326" y="217475"/>
                      <a:pt x="0" y="452587"/>
                    </a:cubicBezTo>
                    <a:cubicBezTo>
                      <a:pt x="213598" y="486701"/>
                      <a:pt x="467124" y="533607"/>
                      <a:pt x="654943" y="53050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0" name="Google Shape;730;p38"/>
              <p:cNvSpPr/>
              <p:nvPr/>
            </p:nvSpPr>
            <p:spPr>
              <a:xfrm>
                <a:off x="4042092" y="2587673"/>
                <a:ext cx="302878" cy="359887"/>
              </a:xfrm>
              <a:custGeom>
                <a:avLst/>
                <a:gdLst/>
                <a:ahLst/>
                <a:cxnLst/>
                <a:rect l="l" t="t" r="r" b="b"/>
                <a:pathLst>
                  <a:path w="352184" h="418473" extrusionOk="0">
                    <a:moveTo>
                      <a:pt x="336097" y="0"/>
                    </a:moveTo>
                    <a:cubicBezTo>
                      <a:pt x="326987" y="96720"/>
                      <a:pt x="245386" y="149635"/>
                      <a:pt x="170375" y="197317"/>
                    </a:cubicBezTo>
                    <a:cubicBezTo>
                      <a:pt x="97301" y="243835"/>
                      <a:pt x="19964" y="278724"/>
                      <a:pt x="0" y="418474"/>
                    </a:cubicBezTo>
                    <a:cubicBezTo>
                      <a:pt x="6203" y="416148"/>
                      <a:pt x="12793" y="414210"/>
                      <a:pt x="19383" y="412853"/>
                    </a:cubicBezTo>
                    <a:cubicBezTo>
                      <a:pt x="27523" y="304503"/>
                      <a:pt x="110094" y="256628"/>
                      <a:pt x="179872" y="212241"/>
                    </a:cubicBezTo>
                    <a:cubicBezTo>
                      <a:pt x="252364" y="166110"/>
                      <a:pt x="333577" y="118041"/>
                      <a:pt x="352185" y="12211"/>
                    </a:cubicBezTo>
                    <a:cubicBezTo>
                      <a:pt x="346757" y="8141"/>
                      <a:pt x="341524" y="4071"/>
                      <a:pt x="336097" y="1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1" name="Google Shape;731;p38"/>
              <p:cNvSpPr/>
              <p:nvPr/>
            </p:nvSpPr>
            <p:spPr>
              <a:xfrm>
                <a:off x="4440766" y="2655802"/>
                <a:ext cx="789725" cy="216699"/>
              </a:xfrm>
              <a:custGeom>
                <a:avLst/>
                <a:gdLst/>
                <a:ahLst/>
                <a:cxnLst/>
                <a:rect l="l" t="t" r="r" b="b"/>
                <a:pathLst>
                  <a:path w="918285" h="251975" extrusionOk="0">
                    <a:moveTo>
                      <a:pt x="902585" y="157776"/>
                    </a:moveTo>
                    <a:cubicBezTo>
                      <a:pt x="682785" y="210884"/>
                      <a:pt x="490120" y="234337"/>
                      <a:pt x="358317" y="234337"/>
                    </a:cubicBezTo>
                    <a:lnTo>
                      <a:pt x="358317" y="234337"/>
                    </a:lnTo>
                    <a:cubicBezTo>
                      <a:pt x="193951" y="234337"/>
                      <a:pt x="87734" y="201387"/>
                      <a:pt x="42378" y="136648"/>
                    </a:cubicBezTo>
                    <a:cubicBezTo>
                      <a:pt x="11366" y="92262"/>
                      <a:pt x="14855" y="43417"/>
                      <a:pt x="23577" y="7172"/>
                    </a:cubicBezTo>
                    <a:cubicBezTo>
                      <a:pt x="18150" y="4846"/>
                      <a:pt x="12723" y="2326"/>
                      <a:pt x="7296" y="0"/>
                    </a:cubicBezTo>
                    <a:cubicBezTo>
                      <a:pt x="-7048" y="57179"/>
                      <a:pt x="-264" y="106605"/>
                      <a:pt x="27841" y="146727"/>
                    </a:cubicBezTo>
                    <a:cubicBezTo>
                      <a:pt x="76686" y="216505"/>
                      <a:pt x="187749" y="251976"/>
                      <a:pt x="358317" y="251976"/>
                    </a:cubicBezTo>
                    <a:cubicBezTo>
                      <a:pt x="505432" y="251976"/>
                      <a:pt x="727559" y="224065"/>
                      <a:pt x="918285" y="171150"/>
                    </a:cubicBezTo>
                    <a:cubicBezTo>
                      <a:pt x="910920" y="163009"/>
                      <a:pt x="902391" y="157776"/>
                      <a:pt x="902391" y="1577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2" name="Google Shape;732;p38"/>
              <p:cNvSpPr/>
              <p:nvPr/>
            </p:nvSpPr>
            <p:spPr>
              <a:xfrm>
                <a:off x="3868020" y="2218376"/>
                <a:ext cx="834958" cy="473275"/>
              </a:xfrm>
              <a:custGeom>
                <a:avLst/>
                <a:gdLst/>
                <a:ahLst/>
                <a:cxnLst/>
                <a:rect l="l" t="t" r="r" b="b"/>
                <a:pathLst>
                  <a:path w="970881" h="550320" extrusionOk="0">
                    <a:moveTo>
                      <a:pt x="970882" y="459565"/>
                    </a:moveTo>
                    <a:cubicBezTo>
                      <a:pt x="920487" y="434949"/>
                      <a:pt x="870479" y="408395"/>
                      <a:pt x="822798" y="380290"/>
                    </a:cubicBezTo>
                    <a:cubicBezTo>
                      <a:pt x="812719" y="374281"/>
                      <a:pt x="802252" y="368078"/>
                      <a:pt x="791979" y="361876"/>
                    </a:cubicBezTo>
                    <a:cubicBezTo>
                      <a:pt x="775116" y="384554"/>
                      <a:pt x="721620" y="370598"/>
                      <a:pt x="666185" y="337454"/>
                    </a:cubicBezTo>
                    <a:cubicBezTo>
                      <a:pt x="528374" y="254883"/>
                      <a:pt x="211660" y="74042"/>
                      <a:pt x="110676" y="0"/>
                    </a:cubicBezTo>
                    <a:cubicBezTo>
                      <a:pt x="80632" y="25585"/>
                      <a:pt x="52527" y="59699"/>
                      <a:pt x="0" y="107186"/>
                    </a:cubicBezTo>
                    <a:cubicBezTo>
                      <a:pt x="126569" y="183942"/>
                      <a:pt x="537290" y="433011"/>
                      <a:pt x="651261" y="502401"/>
                    </a:cubicBezTo>
                    <a:cubicBezTo>
                      <a:pt x="768720" y="573923"/>
                      <a:pt x="875325" y="569853"/>
                      <a:pt x="970689" y="4597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38"/>
              <p:cNvSpPr/>
              <p:nvPr/>
            </p:nvSpPr>
            <p:spPr>
              <a:xfrm>
                <a:off x="3879347" y="2289169"/>
                <a:ext cx="811288" cy="387058"/>
              </a:xfrm>
              <a:custGeom>
                <a:avLst/>
                <a:gdLst/>
                <a:ahLst/>
                <a:cxnLst/>
                <a:rect l="l" t="t" r="r" b="b"/>
                <a:pathLst>
                  <a:path w="943358" h="450067" extrusionOk="0">
                    <a:moveTo>
                      <a:pt x="943358" y="369823"/>
                    </a:moveTo>
                    <a:cubicBezTo>
                      <a:pt x="937543" y="366916"/>
                      <a:pt x="931729" y="363814"/>
                      <a:pt x="925914" y="360907"/>
                    </a:cubicBezTo>
                    <a:cubicBezTo>
                      <a:pt x="885598" y="407813"/>
                      <a:pt x="822604" y="432429"/>
                      <a:pt x="785583" y="432429"/>
                    </a:cubicBezTo>
                    <a:cubicBezTo>
                      <a:pt x="748562" y="432429"/>
                      <a:pt x="703400" y="418086"/>
                      <a:pt x="656881" y="389593"/>
                    </a:cubicBezTo>
                    <a:cubicBezTo>
                      <a:pt x="557254" y="328925"/>
                      <a:pt x="181229" y="101759"/>
                      <a:pt x="13374" y="0"/>
                    </a:cubicBezTo>
                    <a:cubicBezTo>
                      <a:pt x="9110" y="4071"/>
                      <a:pt x="4652" y="8335"/>
                      <a:pt x="0" y="12599"/>
                    </a:cubicBezTo>
                    <a:cubicBezTo>
                      <a:pt x="168824" y="114940"/>
                      <a:pt x="547175" y="343462"/>
                      <a:pt x="647578" y="404712"/>
                    </a:cubicBezTo>
                    <a:cubicBezTo>
                      <a:pt x="697004" y="434755"/>
                      <a:pt x="743522" y="450068"/>
                      <a:pt x="785583" y="450068"/>
                    </a:cubicBezTo>
                    <a:lnTo>
                      <a:pt x="785583" y="450068"/>
                    </a:lnTo>
                    <a:cubicBezTo>
                      <a:pt x="829582" y="450068"/>
                      <a:pt x="884047" y="438438"/>
                      <a:pt x="943358" y="3698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38"/>
              <p:cNvSpPr/>
              <p:nvPr/>
            </p:nvSpPr>
            <p:spPr>
              <a:xfrm>
                <a:off x="3939648" y="2229702"/>
                <a:ext cx="635428" cy="339717"/>
              </a:xfrm>
              <a:custGeom>
                <a:avLst/>
                <a:gdLst/>
                <a:ahLst/>
                <a:cxnLst/>
                <a:rect l="l" t="t" r="r" b="b"/>
                <a:pathLst>
                  <a:path w="738870" h="395020" extrusionOk="0">
                    <a:moveTo>
                      <a:pt x="0" y="12405"/>
                    </a:moveTo>
                    <a:cubicBezTo>
                      <a:pt x="94006" y="74817"/>
                      <a:pt x="299851" y="198479"/>
                      <a:pt x="432817" y="276592"/>
                    </a:cubicBezTo>
                    <a:cubicBezTo>
                      <a:pt x="484181" y="306829"/>
                      <a:pt x="530118" y="333771"/>
                      <a:pt x="564813" y="354510"/>
                    </a:cubicBezTo>
                    <a:cubicBezTo>
                      <a:pt x="608425" y="380677"/>
                      <a:pt x="649516" y="395021"/>
                      <a:pt x="680528" y="395021"/>
                    </a:cubicBezTo>
                    <a:cubicBezTo>
                      <a:pt x="690608" y="395021"/>
                      <a:pt x="715417" y="394439"/>
                      <a:pt x="738870" y="366528"/>
                    </a:cubicBezTo>
                    <a:cubicBezTo>
                      <a:pt x="733056" y="363039"/>
                      <a:pt x="727047" y="359550"/>
                      <a:pt x="721232" y="356061"/>
                    </a:cubicBezTo>
                    <a:cubicBezTo>
                      <a:pt x="705532" y="374669"/>
                      <a:pt x="689251" y="377382"/>
                      <a:pt x="680528" y="377382"/>
                    </a:cubicBezTo>
                    <a:cubicBezTo>
                      <a:pt x="652617" y="377382"/>
                      <a:pt x="614821" y="363814"/>
                      <a:pt x="573923" y="339392"/>
                    </a:cubicBezTo>
                    <a:cubicBezTo>
                      <a:pt x="539228" y="318653"/>
                      <a:pt x="492903" y="291516"/>
                      <a:pt x="441733" y="261473"/>
                    </a:cubicBezTo>
                    <a:cubicBezTo>
                      <a:pt x="309736" y="183942"/>
                      <a:pt x="109512" y="63963"/>
                      <a:pt x="12986" y="0"/>
                    </a:cubicBezTo>
                    <a:cubicBezTo>
                      <a:pt x="8722" y="4070"/>
                      <a:pt x="4458" y="8141"/>
                      <a:pt x="0" y="1259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38"/>
              <p:cNvSpPr/>
              <p:nvPr/>
            </p:nvSpPr>
            <p:spPr>
              <a:xfrm>
                <a:off x="3969887" y="2190812"/>
                <a:ext cx="128675" cy="149679"/>
              </a:xfrm>
              <a:custGeom>
                <a:avLst/>
                <a:gdLst/>
                <a:ahLst/>
                <a:cxnLst/>
                <a:rect l="l" t="t" r="r" b="b"/>
                <a:pathLst>
                  <a:path w="149622" h="174045" extrusionOk="0">
                    <a:moveTo>
                      <a:pt x="141779" y="27614"/>
                    </a:moveTo>
                    <a:cubicBezTo>
                      <a:pt x="149920" y="33042"/>
                      <a:pt x="152052" y="44090"/>
                      <a:pt x="146625" y="52037"/>
                    </a:cubicBezTo>
                    <a:lnTo>
                      <a:pt x="68900" y="166201"/>
                    </a:lnTo>
                    <a:cubicBezTo>
                      <a:pt x="63472" y="174342"/>
                      <a:pt x="52424" y="176474"/>
                      <a:pt x="44477" y="171047"/>
                    </a:cubicBezTo>
                    <a:lnTo>
                      <a:pt x="7844" y="146431"/>
                    </a:lnTo>
                    <a:cubicBezTo>
                      <a:pt x="-297" y="141004"/>
                      <a:pt x="-2429" y="129955"/>
                      <a:pt x="2998" y="122008"/>
                    </a:cubicBezTo>
                    <a:lnTo>
                      <a:pt x="80723" y="7844"/>
                    </a:lnTo>
                    <a:cubicBezTo>
                      <a:pt x="86150" y="-297"/>
                      <a:pt x="97198" y="-2429"/>
                      <a:pt x="105145" y="2998"/>
                    </a:cubicBezTo>
                    <a:lnTo>
                      <a:pt x="141779" y="2761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38"/>
              <p:cNvSpPr/>
              <p:nvPr/>
            </p:nvSpPr>
            <p:spPr>
              <a:xfrm>
                <a:off x="4056172" y="2246115"/>
                <a:ext cx="128675" cy="149679"/>
              </a:xfrm>
              <a:custGeom>
                <a:avLst/>
                <a:gdLst/>
                <a:ahLst/>
                <a:cxnLst/>
                <a:rect l="l" t="t" r="r" b="b"/>
                <a:pathLst>
                  <a:path w="149622" h="174045" extrusionOk="0">
                    <a:moveTo>
                      <a:pt x="141779" y="27614"/>
                    </a:moveTo>
                    <a:cubicBezTo>
                      <a:pt x="149920" y="33042"/>
                      <a:pt x="152052" y="44090"/>
                      <a:pt x="146625" y="52037"/>
                    </a:cubicBezTo>
                    <a:lnTo>
                      <a:pt x="68900" y="166201"/>
                    </a:lnTo>
                    <a:cubicBezTo>
                      <a:pt x="63473" y="174342"/>
                      <a:pt x="52424" y="176474"/>
                      <a:pt x="44477" y="171047"/>
                    </a:cubicBezTo>
                    <a:lnTo>
                      <a:pt x="7844" y="146431"/>
                    </a:lnTo>
                    <a:cubicBezTo>
                      <a:pt x="-297" y="141003"/>
                      <a:pt x="-2429" y="129955"/>
                      <a:pt x="2998" y="122008"/>
                    </a:cubicBezTo>
                    <a:lnTo>
                      <a:pt x="80723" y="7844"/>
                    </a:lnTo>
                    <a:cubicBezTo>
                      <a:pt x="86150" y="-297"/>
                      <a:pt x="97198" y="-2429"/>
                      <a:pt x="105145" y="2998"/>
                    </a:cubicBezTo>
                    <a:lnTo>
                      <a:pt x="141779" y="274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38"/>
              <p:cNvSpPr/>
              <p:nvPr/>
            </p:nvSpPr>
            <p:spPr>
              <a:xfrm>
                <a:off x="4138627" y="2298919"/>
                <a:ext cx="128675" cy="149679"/>
              </a:xfrm>
              <a:custGeom>
                <a:avLst/>
                <a:gdLst/>
                <a:ahLst/>
                <a:cxnLst/>
                <a:rect l="l" t="t" r="r" b="b"/>
                <a:pathLst>
                  <a:path w="149622" h="174045" extrusionOk="0">
                    <a:moveTo>
                      <a:pt x="141779" y="27614"/>
                    </a:moveTo>
                    <a:cubicBezTo>
                      <a:pt x="149920" y="33042"/>
                      <a:pt x="152052" y="44090"/>
                      <a:pt x="146624" y="52037"/>
                    </a:cubicBezTo>
                    <a:lnTo>
                      <a:pt x="68900" y="166201"/>
                    </a:lnTo>
                    <a:cubicBezTo>
                      <a:pt x="63473" y="174342"/>
                      <a:pt x="52424" y="176474"/>
                      <a:pt x="44478" y="171047"/>
                    </a:cubicBezTo>
                    <a:lnTo>
                      <a:pt x="7844" y="146431"/>
                    </a:lnTo>
                    <a:cubicBezTo>
                      <a:pt x="-297" y="141003"/>
                      <a:pt x="-2429" y="129955"/>
                      <a:pt x="2999" y="122008"/>
                    </a:cubicBezTo>
                    <a:lnTo>
                      <a:pt x="80723" y="7844"/>
                    </a:lnTo>
                    <a:cubicBezTo>
                      <a:pt x="86150" y="-297"/>
                      <a:pt x="97199" y="-2429"/>
                      <a:pt x="105145" y="2998"/>
                    </a:cubicBezTo>
                    <a:lnTo>
                      <a:pt x="141779" y="274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38"/>
              <p:cNvSpPr/>
              <p:nvPr/>
            </p:nvSpPr>
            <p:spPr>
              <a:xfrm>
                <a:off x="4224914" y="2354223"/>
                <a:ext cx="128675" cy="149679"/>
              </a:xfrm>
              <a:custGeom>
                <a:avLst/>
                <a:gdLst/>
                <a:ahLst/>
                <a:cxnLst/>
                <a:rect l="l" t="t" r="r" b="b"/>
                <a:pathLst>
                  <a:path w="149622" h="174045" extrusionOk="0">
                    <a:moveTo>
                      <a:pt x="141779" y="27614"/>
                    </a:moveTo>
                    <a:cubicBezTo>
                      <a:pt x="149920" y="33042"/>
                      <a:pt x="152052" y="44090"/>
                      <a:pt x="146625" y="52037"/>
                    </a:cubicBezTo>
                    <a:lnTo>
                      <a:pt x="68900" y="166201"/>
                    </a:lnTo>
                    <a:cubicBezTo>
                      <a:pt x="63472" y="174342"/>
                      <a:pt x="52424" y="176474"/>
                      <a:pt x="44477" y="171047"/>
                    </a:cubicBezTo>
                    <a:lnTo>
                      <a:pt x="7844" y="146431"/>
                    </a:lnTo>
                    <a:cubicBezTo>
                      <a:pt x="-297" y="141004"/>
                      <a:pt x="-2429" y="129955"/>
                      <a:pt x="2998" y="122009"/>
                    </a:cubicBezTo>
                    <a:lnTo>
                      <a:pt x="80723" y="7844"/>
                    </a:lnTo>
                    <a:cubicBezTo>
                      <a:pt x="86150" y="-297"/>
                      <a:pt x="97198" y="-2429"/>
                      <a:pt x="105145" y="2999"/>
                    </a:cubicBezTo>
                    <a:lnTo>
                      <a:pt x="141779" y="2742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38"/>
              <p:cNvSpPr/>
              <p:nvPr/>
            </p:nvSpPr>
            <p:spPr>
              <a:xfrm>
                <a:off x="4307535" y="2407027"/>
                <a:ext cx="128675" cy="149512"/>
              </a:xfrm>
              <a:custGeom>
                <a:avLst/>
                <a:gdLst/>
                <a:ahLst/>
                <a:cxnLst/>
                <a:rect l="l" t="t" r="r" b="b"/>
                <a:pathLst>
                  <a:path w="149622" h="173851" extrusionOk="0">
                    <a:moveTo>
                      <a:pt x="141779" y="27420"/>
                    </a:moveTo>
                    <a:cubicBezTo>
                      <a:pt x="149919" y="32848"/>
                      <a:pt x="152052" y="43896"/>
                      <a:pt x="146624" y="51843"/>
                    </a:cubicBezTo>
                    <a:lnTo>
                      <a:pt x="68900" y="166007"/>
                    </a:lnTo>
                    <a:cubicBezTo>
                      <a:pt x="63472" y="174148"/>
                      <a:pt x="52424" y="176280"/>
                      <a:pt x="44477" y="170853"/>
                    </a:cubicBezTo>
                    <a:lnTo>
                      <a:pt x="7844" y="146431"/>
                    </a:lnTo>
                    <a:cubicBezTo>
                      <a:pt x="-297" y="141003"/>
                      <a:pt x="-2429" y="129955"/>
                      <a:pt x="2998" y="122008"/>
                    </a:cubicBezTo>
                    <a:lnTo>
                      <a:pt x="80723" y="7844"/>
                    </a:lnTo>
                    <a:cubicBezTo>
                      <a:pt x="86150" y="-297"/>
                      <a:pt x="97199" y="-2429"/>
                      <a:pt x="105145" y="2998"/>
                    </a:cubicBezTo>
                    <a:lnTo>
                      <a:pt x="141779" y="274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38"/>
              <p:cNvSpPr/>
              <p:nvPr/>
            </p:nvSpPr>
            <p:spPr>
              <a:xfrm>
                <a:off x="4393654" y="2462497"/>
                <a:ext cx="128675" cy="149512"/>
              </a:xfrm>
              <a:custGeom>
                <a:avLst/>
                <a:gdLst/>
                <a:ahLst/>
                <a:cxnLst/>
                <a:rect l="l" t="t" r="r" b="b"/>
                <a:pathLst>
                  <a:path w="149622" h="173851" extrusionOk="0">
                    <a:moveTo>
                      <a:pt x="141779" y="27421"/>
                    </a:moveTo>
                    <a:cubicBezTo>
                      <a:pt x="149920" y="32848"/>
                      <a:pt x="152052" y="43896"/>
                      <a:pt x="146624" y="51843"/>
                    </a:cubicBezTo>
                    <a:lnTo>
                      <a:pt x="68900" y="166007"/>
                    </a:lnTo>
                    <a:cubicBezTo>
                      <a:pt x="63472" y="174148"/>
                      <a:pt x="52424" y="176280"/>
                      <a:pt x="44477" y="170853"/>
                    </a:cubicBezTo>
                    <a:lnTo>
                      <a:pt x="7844" y="146431"/>
                    </a:lnTo>
                    <a:cubicBezTo>
                      <a:pt x="-297" y="141004"/>
                      <a:pt x="-2429" y="129955"/>
                      <a:pt x="2998" y="122009"/>
                    </a:cubicBezTo>
                    <a:lnTo>
                      <a:pt x="80723" y="7844"/>
                    </a:lnTo>
                    <a:cubicBezTo>
                      <a:pt x="86150" y="-297"/>
                      <a:pt x="97198" y="-2429"/>
                      <a:pt x="105145" y="2999"/>
                    </a:cubicBezTo>
                    <a:lnTo>
                      <a:pt x="141779" y="2761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p38"/>
              <p:cNvSpPr/>
              <p:nvPr/>
            </p:nvSpPr>
            <p:spPr>
              <a:xfrm>
                <a:off x="3153412" y="2863688"/>
                <a:ext cx="2137320" cy="183653"/>
              </a:xfrm>
              <a:custGeom>
                <a:avLst/>
                <a:gdLst/>
                <a:ahLst/>
                <a:cxnLst/>
                <a:rect l="l" t="t" r="r" b="b"/>
                <a:pathLst>
                  <a:path w="2485256" h="213550" extrusionOk="0">
                    <a:moveTo>
                      <a:pt x="1680097" y="188594"/>
                    </a:moveTo>
                    <a:cubicBezTo>
                      <a:pt x="1422694" y="192858"/>
                      <a:pt x="1041047" y="102922"/>
                      <a:pt x="809617" y="81408"/>
                    </a:cubicBezTo>
                    <a:cubicBezTo>
                      <a:pt x="577994" y="59893"/>
                      <a:pt x="99046" y="17057"/>
                      <a:pt x="4652" y="0"/>
                    </a:cubicBezTo>
                    <a:lnTo>
                      <a:pt x="0" y="23841"/>
                    </a:lnTo>
                    <a:cubicBezTo>
                      <a:pt x="94394" y="41091"/>
                      <a:pt x="577994" y="84897"/>
                      <a:pt x="809617" y="106217"/>
                    </a:cubicBezTo>
                    <a:cubicBezTo>
                      <a:pt x="1041241" y="127732"/>
                      <a:pt x="1422888" y="217668"/>
                      <a:pt x="1680097" y="213404"/>
                    </a:cubicBezTo>
                    <a:cubicBezTo>
                      <a:pt x="1937500" y="209140"/>
                      <a:pt x="2416641" y="189951"/>
                      <a:pt x="2485256" y="87029"/>
                    </a:cubicBezTo>
                    <a:cubicBezTo>
                      <a:pt x="2484094" y="80245"/>
                      <a:pt x="2480217" y="73461"/>
                      <a:pt x="2477504" y="65708"/>
                    </a:cubicBezTo>
                    <a:cubicBezTo>
                      <a:pt x="2397259" y="163784"/>
                      <a:pt x="1933042" y="184330"/>
                      <a:pt x="1680097" y="1885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p38"/>
              <p:cNvSpPr/>
              <p:nvPr/>
            </p:nvSpPr>
            <p:spPr>
              <a:xfrm>
                <a:off x="3162074" y="2425262"/>
                <a:ext cx="292877" cy="264040"/>
              </a:xfrm>
              <a:custGeom>
                <a:avLst/>
                <a:gdLst/>
                <a:ahLst/>
                <a:cxnLst/>
                <a:rect l="l" t="t" r="r" b="b"/>
                <a:pathLst>
                  <a:path w="340555" h="307023" extrusionOk="0">
                    <a:moveTo>
                      <a:pt x="0" y="307023"/>
                    </a:moveTo>
                    <a:cubicBezTo>
                      <a:pt x="42448" y="215924"/>
                      <a:pt x="119010" y="190533"/>
                      <a:pt x="159520" y="182780"/>
                    </a:cubicBezTo>
                    <a:cubicBezTo>
                      <a:pt x="220188" y="171150"/>
                      <a:pt x="288609" y="158163"/>
                      <a:pt x="340555" y="10661"/>
                    </a:cubicBezTo>
                    <a:cubicBezTo>
                      <a:pt x="335516" y="6978"/>
                      <a:pt x="330476" y="3295"/>
                      <a:pt x="325437" y="0"/>
                    </a:cubicBezTo>
                    <a:cubicBezTo>
                      <a:pt x="276592" y="142076"/>
                      <a:pt x="215536" y="154093"/>
                      <a:pt x="156225" y="165335"/>
                    </a:cubicBezTo>
                    <a:cubicBezTo>
                      <a:pt x="116297" y="172894"/>
                      <a:pt x="63769" y="176577"/>
                      <a:pt x="194" y="274266"/>
                    </a:cubicBezTo>
                    <a:cubicBezTo>
                      <a:pt x="194" y="285120"/>
                      <a:pt x="0" y="295781"/>
                      <a:pt x="0" y="3070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38"/>
              <p:cNvSpPr/>
              <p:nvPr/>
            </p:nvSpPr>
            <p:spPr>
              <a:xfrm>
                <a:off x="3186561" y="2237448"/>
                <a:ext cx="676602" cy="239483"/>
              </a:xfrm>
              <a:custGeom>
                <a:avLst/>
                <a:gdLst/>
                <a:ahLst/>
                <a:cxnLst/>
                <a:rect l="l" t="t" r="r" b="b"/>
                <a:pathLst>
                  <a:path w="786746" h="278469" extrusionOk="0">
                    <a:moveTo>
                      <a:pt x="238214" y="136163"/>
                    </a:moveTo>
                    <a:cubicBezTo>
                      <a:pt x="200805" y="105151"/>
                      <a:pt x="136261" y="14052"/>
                      <a:pt x="67646" y="678"/>
                    </a:cubicBezTo>
                    <a:cubicBezTo>
                      <a:pt x="36633" y="-5331"/>
                      <a:pt x="14925" y="28783"/>
                      <a:pt x="0" y="95847"/>
                    </a:cubicBezTo>
                    <a:cubicBezTo>
                      <a:pt x="29462" y="100305"/>
                      <a:pt x="96332" y="73945"/>
                      <a:pt x="144983" y="125115"/>
                    </a:cubicBezTo>
                    <a:cubicBezTo>
                      <a:pt x="238989" y="224161"/>
                      <a:pt x="498524" y="431169"/>
                      <a:pt x="786746" y="90226"/>
                    </a:cubicBezTo>
                    <a:cubicBezTo>
                      <a:pt x="655719" y="207104"/>
                      <a:pt x="463248" y="323401"/>
                      <a:pt x="238020" y="1359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38"/>
              <p:cNvSpPr/>
              <p:nvPr/>
            </p:nvSpPr>
            <p:spPr>
              <a:xfrm>
                <a:off x="3139785" y="2988953"/>
                <a:ext cx="2165647" cy="217042"/>
              </a:xfrm>
              <a:custGeom>
                <a:avLst/>
                <a:gdLst/>
                <a:ahLst/>
                <a:cxnLst/>
                <a:rect l="l" t="t" r="r" b="b"/>
                <a:pathLst>
                  <a:path w="2518194" h="252374" extrusionOk="0">
                    <a:moveTo>
                      <a:pt x="2291750" y="182973"/>
                    </a:moveTo>
                    <a:cubicBezTo>
                      <a:pt x="2115948" y="238796"/>
                      <a:pt x="975274" y="191502"/>
                      <a:pt x="572112" y="191502"/>
                    </a:cubicBezTo>
                    <a:cubicBezTo>
                      <a:pt x="168951" y="191502"/>
                      <a:pt x="27457" y="144401"/>
                      <a:pt x="5942" y="45743"/>
                    </a:cubicBezTo>
                    <a:cubicBezTo>
                      <a:pt x="2841" y="31788"/>
                      <a:pt x="1290" y="16281"/>
                      <a:pt x="515" y="0"/>
                    </a:cubicBezTo>
                    <a:cubicBezTo>
                      <a:pt x="-842" y="31206"/>
                      <a:pt x="321" y="62025"/>
                      <a:pt x="5942" y="87998"/>
                    </a:cubicBezTo>
                    <a:cubicBezTo>
                      <a:pt x="27457" y="186656"/>
                      <a:pt x="168951" y="233756"/>
                      <a:pt x="572112" y="233756"/>
                    </a:cubicBezTo>
                    <a:cubicBezTo>
                      <a:pt x="975274" y="233756"/>
                      <a:pt x="2115948" y="280856"/>
                      <a:pt x="2291750" y="225228"/>
                    </a:cubicBezTo>
                    <a:cubicBezTo>
                      <a:pt x="2426072" y="182586"/>
                      <a:pt x="2530740" y="135292"/>
                      <a:pt x="2516978" y="8141"/>
                    </a:cubicBezTo>
                    <a:cubicBezTo>
                      <a:pt x="2505154" y="104085"/>
                      <a:pt x="2409791" y="145371"/>
                      <a:pt x="2291750" y="1829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5" name="Google Shape;745;p38"/>
            <p:cNvGrpSpPr/>
            <p:nvPr/>
          </p:nvGrpSpPr>
          <p:grpSpPr>
            <a:xfrm>
              <a:off x="3170908" y="2189638"/>
              <a:ext cx="2166005" cy="1016629"/>
              <a:chOff x="3139785" y="2189638"/>
              <a:chExt cx="2166005" cy="1016629"/>
            </a:xfrm>
          </p:grpSpPr>
          <p:sp>
            <p:nvSpPr>
              <p:cNvPr id="746" name="Google Shape;746;p38"/>
              <p:cNvSpPr/>
              <p:nvPr/>
            </p:nvSpPr>
            <p:spPr>
              <a:xfrm>
                <a:off x="3139970" y="2836203"/>
                <a:ext cx="2165820" cy="370064"/>
              </a:xfrm>
              <a:custGeom>
                <a:avLst/>
                <a:gdLst/>
                <a:ahLst/>
                <a:cxnLst/>
                <a:rect l="l" t="t" r="r" b="b"/>
                <a:pathLst>
                  <a:path w="2518395" h="430307" extrusionOk="0">
                    <a:moveTo>
                      <a:pt x="27465" y="0"/>
                    </a:moveTo>
                    <a:cubicBezTo>
                      <a:pt x="27465" y="0"/>
                      <a:pt x="-15371" y="167273"/>
                      <a:pt x="5950" y="265931"/>
                    </a:cubicBezTo>
                    <a:cubicBezTo>
                      <a:pt x="27465" y="364590"/>
                      <a:pt x="168959" y="411690"/>
                      <a:pt x="572120" y="411690"/>
                    </a:cubicBezTo>
                    <a:cubicBezTo>
                      <a:pt x="975281" y="411690"/>
                      <a:pt x="2115956" y="458790"/>
                      <a:pt x="2291758" y="403161"/>
                    </a:cubicBezTo>
                    <a:cubicBezTo>
                      <a:pt x="2467559" y="347339"/>
                      <a:pt x="2593160" y="283376"/>
                      <a:pt x="2467559" y="42836"/>
                    </a:cubicBezTo>
                    <a:cubicBezTo>
                      <a:pt x="1815717" y="107187"/>
                      <a:pt x="27465" y="0"/>
                      <a:pt x="2746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7" name="Google Shape;747;p38"/>
              <p:cNvSpPr/>
              <p:nvPr/>
            </p:nvSpPr>
            <p:spPr>
              <a:xfrm>
                <a:off x="3161981" y="2189638"/>
                <a:ext cx="2114909" cy="813000"/>
              </a:xfrm>
              <a:custGeom>
                <a:avLst/>
                <a:gdLst/>
                <a:ahLst/>
                <a:cxnLst/>
                <a:rect l="l" t="t" r="r" b="b"/>
                <a:pathLst>
                  <a:path w="2459197" h="945349" extrusionOk="0">
                    <a:moveTo>
                      <a:pt x="96246" y="56310"/>
                    </a:moveTo>
                    <a:cubicBezTo>
                      <a:pt x="11738" y="39641"/>
                      <a:pt x="-3769" y="320109"/>
                      <a:pt x="690" y="757578"/>
                    </a:cubicBezTo>
                    <a:cubicBezTo>
                      <a:pt x="95083" y="774635"/>
                      <a:pt x="568022" y="816695"/>
                      <a:pt x="799646" y="838016"/>
                    </a:cubicBezTo>
                    <a:cubicBezTo>
                      <a:pt x="1031270" y="859531"/>
                      <a:pt x="1412917" y="949467"/>
                      <a:pt x="1670126" y="945203"/>
                    </a:cubicBezTo>
                    <a:cubicBezTo>
                      <a:pt x="1927529" y="940939"/>
                      <a:pt x="2390583" y="932410"/>
                      <a:pt x="2459197" y="829488"/>
                    </a:cubicBezTo>
                    <a:cubicBezTo>
                      <a:pt x="2442141" y="730830"/>
                      <a:pt x="2390583" y="675007"/>
                      <a:pt x="2304717" y="670743"/>
                    </a:cubicBezTo>
                    <a:cubicBezTo>
                      <a:pt x="2219045" y="666479"/>
                      <a:pt x="1897292" y="563557"/>
                      <a:pt x="1644347" y="413340"/>
                    </a:cubicBezTo>
                    <a:cubicBezTo>
                      <a:pt x="1391402" y="263318"/>
                      <a:pt x="1052591" y="40222"/>
                      <a:pt x="988241" y="1651"/>
                    </a:cubicBezTo>
                    <a:cubicBezTo>
                      <a:pt x="929705" y="-33432"/>
                      <a:pt x="644003" y="505796"/>
                      <a:pt x="266621" y="191601"/>
                    </a:cubicBezTo>
                    <a:cubicBezTo>
                      <a:pt x="229212" y="160589"/>
                      <a:pt x="164667" y="69490"/>
                      <a:pt x="96053" y="5611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8" name="Google Shape;748;p38"/>
              <p:cNvSpPr/>
              <p:nvPr/>
            </p:nvSpPr>
            <p:spPr>
              <a:xfrm>
                <a:off x="3161907" y="2266016"/>
                <a:ext cx="834291" cy="640095"/>
              </a:xfrm>
              <a:custGeom>
                <a:avLst/>
                <a:gdLst/>
                <a:ahLst/>
                <a:cxnLst/>
                <a:rect l="l" t="t" r="r" b="b"/>
                <a:pathLst>
                  <a:path w="970106" h="744297" extrusionOk="0">
                    <a:moveTo>
                      <a:pt x="875907" y="0"/>
                    </a:moveTo>
                    <a:cubicBezTo>
                      <a:pt x="756703" y="118041"/>
                      <a:pt x="559386" y="295005"/>
                      <a:pt x="320785" y="142657"/>
                    </a:cubicBezTo>
                    <a:cubicBezTo>
                      <a:pt x="235307" y="444834"/>
                      <a:pt x="115134" y="238602"/>
                      <a:pt x="581" y="444253"/>
                    </a:cubicBezTo>
                    <a:cubicBezTo>
                      <a:pt x="-194" y="513255"/>
                      <a:pt x="-194" y="588460"/>
                      <a:pt x="581" y="668899"/>
                    </a:cubicBezTo>
                    <a:cubicBezTo>
                      <a:pt x="87804" y="684793"/>
                      <a:pt x="499300" y="721814"/>
                      <a:pt x="743716" y="744298"/>
                    </a:cubicBezTo>
                    <a:cubicBezTo>
                      <a:pt x="734219" y="543686"/>
                      <a:pt x="765037" y="343462"/>
                      <a:pt x="970107" y="75786"/>
                    </a:cubicBezTo>
                    <a:cubicBezTo>
                      <a:pt x="939094" y="50007"/>
                      <a:pt x="907501" y="25004"/>
                      <a:pt x="875907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749;p38"/>
              <p:cNvSpPr/>
              <p:nvPr/>
            </p:nvSpPr>
            <p:spPr>
              <a:xfrm>
                <a:off x="3767751" y="2348137"/>
                <a:ext cx="189518" cy="567418"/>
              </a:xfrm>
              <a:custGeom>
                <a:avLst/>
                <a:gdLst/>
                <a:ahLst/>
                <a:cxnLst/>
                <a:rect l="l" t="t" r="r" b="b"/>
                <a:pathLst>
                  <a:path w="220370" h="659788" extrusionOk="0">
                    <a:moveTo>
                      <a:pt x="18596" y="659789"/>
                    </a:moveTo>
                    <a:cubicBezTo>
                      <a:pt x="8129" y="440376"/>
                      <a:pt x="52903" y="244417"/>
                      <a:pt x="220370" y="10854"/>
                    </a:cubicBezTo>
                    <a:cubicBezTo>
                      <a:pt x="215912" y="7172"/>
                      <a:pt x="211261" y="3683"/>
                      <a:pt x="206803" y="0"/>
                    </a:cubicBezTo>
                    <a:cubicBezTo>
                      <a:pt x="34490" y="239958"/>
                      <a:pt x="-7183" y="426033"/>
                      <a:pt x="958" y="655525"/>
                    </a:cubicBezTo>
                    <a:cubicBezTo>
                      <a:pt x="6966" y="656882"/>
                      <a:pt x="12781" y="658238"/>
                      <a:pt x="18596" y="65978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750;p38"/>
              <p:cNvSpPr/>
              <p:nvPr/>
            </p:nvSpPr>
            <p:spPr>
              <a:xfrm>
                <a:off x="3381816" y="2494803"/>
                <a:ext cx="749855" cy="256397"/>
              </a:xfrm>
              <a:custGeom>
                <a:avLst/>
                <a:gdLst/>
                <a:ahLst/>
                <a:cxnLst/>
                <a:rect l="l" t="t" r="r" b="b"/>
                <a:pathLst>
                  <a:path w="871924" h="298136" extrusionOk="0">
                    <a:moveTo>
                      <a:pt x="740775" y="876"/>
                    </a:moveTo>
                    <a:cubicBezTo>
                      <a:pt x="733216" y="-93"/>
                      <a:pt x="725850" y="-93"/>
                      <a:pt x="718485" y="101"/>
                    </a:cubicBezTo>
                    <a:lnTo>
                      <a:pt x="718485" y="101"/>
                    </a:lnTo>
                    <a:cubicBezTo>
                      <a:pt x="420378" y="8630"/>
                      <a:pt x="142429" y="16770"/>
                      <a:pt x="46485" y="19678"/>
                    </a:cubicBezTo>
                    <a:lnTo>
                      <a:pt x="46485" y="19678"/>
                    </a:lnTo>
                    <a:cubicBezTo>
                      <a:pt x="23226" y="20453"/>
                      <a:pt x="3067" y="37898"/>
                      <a:pt x="354" y="61932"/>
                    </a:cubicBezTo>
                    <a:cubicBezTo>
                      <a:pt x="-2554" y="85773"/>
                      <a:pt x="12759" y="107676"/>
                      <a:pt x="35243" y="113878"/>
                    </a:cubicBezTo>
                    <a:lnTo>
                      <a:pt x="35243" y="113878"/>
                    </a:lnTo>
                    <a:cubicBezTo>
                      <a:pt x="127699" y="139463"/>
                      <a:pt x="395762" y="213505"/>
                      <a:pt x="683208" y="292781"/>
                    </a:cubicBezTo>
                    <a:lnTo>
                      <a:pt x="683208" y="292781"/>
                    </a:lnTo>
                    <a:cubicBezTo>
                      <a:pt x="690186" y="294525"/>
                      <a:pt x="697551" y="296270"/>
                      <a:pt x="704917" y="297045"/>
                    </a:cubicBezTo>
                    <a:cubicBezTo>
                      <a:pt x="786712" y="306930"/>
                      <a:pt x="860948" y="248588"/>
                      <a:pt x="870833" y="166793"/>
                    </a:cubicBezTo>
                    <a:cubicBezTo>
                      <a:pt x="880718" y="84998"/>
                      <a:pt x="822376" y="10762"/>
                      <a:pt x="740581" y="87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p38"/>
              <p:cNvSpPr/>
              <p:nvPr/>
            </p:nvSpPr>
            <p:spPr>
              <a:xfrm>
                <a:off x="3397268" y="2510049"/>
                <a:ext cx="719446" cy="225533"/>
              </a:xfrm>
              <a:custGeom>
                <a:avLst/>
                <a:gdLst/>
                <a:ahLst/>
                <a:cxnLst/>
                <a:rect l="l" t="t" r="r" b="b"/>
                <a:pathLst>
                  <a:path w="836565" h="262248" extrusionOk="0">
                    <a:moveTo>
                      <a:pt x="720857" y="775"/>
                    </a:moveTo>
                    <a:cubicBezTo>
                      <a:pt x="716011" y="194"/>
                      <a:pt x="711166" y="0"/>
                      <a:pt x="706320" y="0"/>
                    </a:cubicBezTo>
                    <a:lnTo>
                      <a:pt x="683448" y="387"/>
                    </a:lnTo>
                    <a:lnTo>
                      <a:pt x="43817" y="19189"/>
                    </a:lnTo>
                    <a:lnTo>
                      <a:pt x="43817" y="19189"/>
                    </a:lnTo>
                    <a:cubicBezTo>
                      <a:pt x="43817" y="19189"/>
                      <a:pt x="29280" y="19576"/>
                      <a:pt x="29280" y="19576"/>
                    </a:cubicBezTo>
                    <a:cubicBezTo>
                      <a:pt x="14355" y="19964"/>
                      <a:pt x="1950" y="31400"/>
                      <a:pt x="206" y="46131"/>
                    </a:cubicBezTo>
                    <a:cubicBezTo>
                      <a:pt x="-1538" y="60862"/>
                      <a:pt x="7959" y="75011"/>
                      <a:pt x="22302" y="78888"/>
                    </a:cubicBezTo>
                    <a:lnTo>
                      <a:pt x="37033" y="82958"/>
                    </a:lnTo>
                    <a:lnTo>
                      <a:pt x="651079" y="252363"/>
                    </a:lnTo>
                    <a:lnTo>
                      <a:pt x="651079" y="252363"/>
                    </a:lnTo>
                    <a:cubicBezTo>
                      <a:pt x="651079" y="252363"/>
                      <a:pt x="670268" y="257403"/>
                      <a:pt x="670268" y="257403"/>
                    </a:cubicBezTo>
                    <a:cubicBezTo>
                      <a:pt x="677439" y="259341"/>
                      <a:pt x="683642" y="260698"/>
                      <a:pt x="689457" y="261279"/>
                    </a:cubicBezTo>
                    <a:cubicBezTo>
                      <a:pt x="694884" y="261861"/>
                      <a:pt x="700117" y="262249"/>
                      <a:pt x="705351" y="262249"/>
                    </a:cubicBezTo>
                    <a:lnTo>
                      <a:pt x="705351" y="262249"/>
                    </a:lnTo>
                    <a:cubicBezTo>
                      <a:pt x="771640" y="262249"/>
                      <a:pt x="827656" y="212435"/>
                      <a:pt x="835603" y="146534"/>
                    </a:cubicBezTo>
                    <a:cubicBezTo>
                      <a:pt x="844325" y="74623"/>
                      <a:pt x="792767" y="8916"/>
                      <a:pt x="720857" y="387"/>
                    </a:cubicBezTo>
                    <a:close/>
                    <a:moveTo>
                      <a:pt x="817964" y="144789"/>
                    </a:moveTo>
                    <a:cubicBezTo>
                      <a:pt x="810987" y="201968"/>
                      <a:pt x="762530" y="244998"/>
                      <a:pt x="705157" y="244998"/>
                    </a:cubicBezTo>
                    <a:cubicBezTo>
                      <a:pt x="700505" y="244998"/>
                      <a:pt x="696047" y="244804"/>
                      <a:pt x="691395" y="244223"/>
                    </a:cubicBezTo>
                    <a:cubicBezTo>
                      <a:pt x="686356" y="243641"/>
                      <a:pt x="681122" y="242478"/>
                      <a:pt x="674726" y="240734"/>
                    </a:cubicBezTo>
                    <a:lnTo>
                      <a:pt x="636348" y="230073"/>
                    </a:lnTo>
                    <a:lnTo>
                      <a:pt x="636348" y="230073"/>
                    </a:lnTo>
                    <a:cubicBezTo>
                      <a:pt x="636348" y="230073"/>
                      <a:pt x="41491" y="66095"/>
                      <a:pt x="41491" y="66095"/>
                    </a:cubicBezTo>
                    <a:lnTo>
                      <a:pt x="26760" y="62025"/>
                    </a:lnTo>
                    <a:cubicBezTo>
                      <a:pt x="20752" y="60474"/>
                      <a:pt x="16875" y="54465"/>
                      <a:pt x="17457" y="48457"/>
                    </a:cubicBezTo>
                    <a:cubicBezTo>
                      <a:pt x="18232" y="42448"/>
                      <a:pt x="23465" y="37603"/>
                      <a:pt x="29668" y="37409"/>
                    </a:cubicBezTo>
                    <a:lnTo>
                      <a:pt x="59324" y="36633"/>
                    </a:lnTo>
                    <a:lnTo>
                      <a:pt x="59324" y="36633"/>
                    </a:lnTo>
                    <a:cubicBezTo>
                      <a:pt x="59324" y="36633"/>
                      <a:pt x="683836" y="18220"/>
                      <a:pt x="683836" y="18220"/>
                    </a:cubicBezTo>
                    <a:lnTo>
                      <a:pt x="706514" y="17832"/>
                    </a:lnTo>
                    <a:cubicBezTo>
                      <a:pt x="710390" y="17832"/>
                      <a:pt x="714461" y="17832"/>
                      <a:pt x="718725" y="18607"/>
                    </a:cubicBezTo>
                    <a:cubicBezTo>
                      <a:pt x="780943" y="26167"/>
                      <a:pt x="825524" y="82958"/>
                      <a:pt x="817964" y="14517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p38"/>
              <p:cNvSpPr/>
              <p:nvPr/>
            </p:nvSpPr>
            <p:spPr>
              <a:xfrm>
                <a:off x="4034429" y="2546362"/>
                <a:ext cx="1241852" cy="456361"/>
              </a:xfrm>
              <a:custGeom>
                <a:avLst/>
                <a:gdLst/>
                <a:ahLst/>
                <a:cxnLst/>
                <a:rect l="l" t="t" r="r" b="b"/>
                <a:pathLst>
                  <a:path w="1444014" h="530652" extrusionOk="0">
                    <a:moveTo>
                      <a:pt x="654943" y="530312"/>
                    </a:moveTo>
                    <a:cubicBezTo>
                      <a:pt x="912346" y="526048"/>
                      <a:pt x="1375400" y="517519"/>
                      <a:pt x="1444015" y="414597"/>
                    </a:cubicBezTo>
                    <a:cubicBezTo>
                      <a:pt x="1432579" y="348502"/>
                      <a:pt x="1405637" y="301983"/>
                      <a:pt x="1363383" y="276980"/>
                    </a:cubicBezTo>
                    <a:cubicBezTo>
                      <a:pt x="365365" y="482049"/>
                      <a:pt x="505114" y="158551"/>
                      <a:pt x="527017" y="97108"/>
                    </a:cubicBezTo>
                    <a:cubicBezTo>
                      <a:pt x="527017" y="97108"/>
                      <a:pt x="443090" y="83927"/>
                      <a:pt x="323886" y="0"/>
                    </a:cubicBezTo>
                    <a:cubicBezTo>
                      <a:pt x="359550" y="235888"/>
                      <a:pt x="2326" y="217475"/>
                      <a:pt x="0" y="452587"/>
                    </a:cubicBezTo>
                    <a:cubicBezTo>
                      <a:pt x="213598" y="486701"/>
                      <a:pt x="467124" y="533607"/>
                      <a:pt x="654943" y="53050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753;p38"/>
              <p:cNvSpPr/>
              <p:nvPr/>
            </p:nvSpPr>
            <p:spPr>
              <a:xfrm>
                <a:off x="4042092" y="2587673"/>
                <a:ext cx="302878" cy="359887"/>
              </a:xfrm>
              <a:custGeom>
                <a:avLst/>
                <a:gdLst/>
                <a:ahLst/>
                <a:cxnLst/>
                <a:rect l="l" t="t" r="r" b="b"/>
                <a:pathLst>
                  <a:path w="352184" h="418473" extrusionOk="0">
                    <a:moveTo>
                      <a:pt x="336097" y="0"/>
                    </a:moveTo>
                    <a:cubicBezTo>
                      <a:pt x="326987" y="96720"/>
                      <a:pt x="245386" y="149635"/>
                      <a:pt x="170375" y="197317"/>
                    </a:cubicBezTo>
                    <a:cubicBezTo>
                      <a:pt x="97301" y="243835"/>
                      <a:pt x="19964" y="278724"/>
                      <a:pt x="0" y="418474"/>
                    </a:cubicBezTo>
                    <a:cubicBezTo>
                      <a:pt x="6203" y="416148"/>
                      <a:pt x="12793" y="414210"/>
                      <a:pt x="19383" y="412853"/>
                    </a:cubicBezTo>
                    <a:cubicBezTo>
                      <a:pt x="27523" y="304503"/>
                      <a:pt x="110094" y="256628"/>
                      <a:pt x="179872" y="212241"/>
                    </a:cubicBezTo>
                    <a:cubicBezTo>
                      <a:pt x="252364" y="166110"/>
                      <a:pt x="333577" y="118041"/>
                      <a:pt x="352185" y="12211"/>
                    </a:cubicBezTo>
                    <a:cubicBezTo>
                      <a:pt x="346757" y="8141"/>
                      <a:pt x="341524" y="4071"/>
                      <a:pt x="336097" y="19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754;p38"/>
              <p:cNvSpPr/>
              <p:nvPr/>
            </p:nvSpPr>
            <p:spPr>
              <a:xfrm>
                <a:off x="4440766" y="2655802"/>
                <a:ext cx="789725" cy="216699"/>
              </a:xfrm>
              <a:custGeom>
                <a:avLst/>
                <a:gdLst/>
                <a:ahLst/>
                <a:cxnLst/>
                <a:rect l="l" t="t" r="r" b="b"/>
                <a:pathLst>
                  <a:path w="918285" h="251975" extrusionOk="0">
                    <a:moveTo>
                      <a:pt x="902585" y="157776"/>
                    </a:moveTo>
                    <a:cubicBezTo>
                      <a:pt x="682785" y="210884"/>
                      <a:pt x="490120" y="234337"/>
                      <a:pt x="358317" y="234337"/>
                    </a:cubicBezTo>
                    <a:lnTo>
                      <a:pt x="358317" y="234337"/>
                    </a:lnTo>
                    <a:cubicBezTo>
                      <a:pt x="193951" y="234337"/>
                      <a:pt x="87734" y="201387"/>
                      <a:pt x="42378" y="136648"/>
                    </a:cubicBezTo>
                    <a:cubicBezTo>
                      <a:pt x="11366" y="92262"/>
                      <a:pt x="14855" y="43417"/>
                      <a:pt x="23577" y="7172"/>
                    </a:cubicBezTo>
                    <a:cubicBezTo>
                      <a:pt x="18150" y="4846"/>
                      <a:pt x="12723" y="2326"/>
                      <a:pt x="7296" y="0"/>
                    </a:cubicBezTo>
                    <a:cubicBezTo>
                      <a:pt x="-7048" y="57179"/>
                      <a:pt x="-264" y="106605"/>
                      <a:pt x="27841" y="146727"/>
                    </a:cubicBezTo>
                    <a:cubicBezTo>
                      <a:pt x="76686" y="216505"/>
                      <a:pt x="187749" y="251976"/>
                      <a:pt x="358317" y="251976"/>
                    </a:cubicBezTo>
                    <a:cubicBezTo>
                      <a:pt x="505432" y="251976"/>
                      <a:pt x="727559" y="224065"/>
                      <a:pt x="918285" y="171150"/>
                    </a:cubicBezTo>
                    <a:cubicBezTo>
                      <a:pt x="910920" y="163009"/>
                      <a:pt x="902391" y="157776"/>
                      <a:pt x="902391" y="15777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755;p38"/>
              <p:cNvSpPr/>
              <p:nvPr/>
            </p:nvSpPr>
            <p:spPr>
              <a:xfrm>
                <a:off x="3868020" y="2218376"/>
                <a:ext cx="834958" cy="473275"/>
              </a:xfrm>
              <a:custGeom>
                <a:avLst/>
                <a:gdLst/>
                <a:ahLst/>
                <a:cxnLst/>
                <a:rect l="l" t="t" r="r" b="b"/>
                <a:pathLst>
                  <a:path w="970881" h="550320" extrusionOk="0">
                    <a:moveTo>
                      <a:pt x="970882" y="459565"/>
                    </a:moveTo>
                    <a:cubicBezTo>
                      <a:pt x="920487" y="434949"/>
                      <a:pt x="870479" y="408395"/>
                      <a:pt x="822798" y="380290"/>
                    </a:cubicBezTo>
                    <a:cubicBezTo>
                      <a:pt x="812719" y="374281"/>
                      <a:pt x="802252" y="368078"/>
                      <a:pt x="791979" y="361876"/>
                    </a:cubicBezTo>
                    <a:cubicBezTo>
                      <a:pt x="775116" y="384554"/>
                      <a:pt x="721620" y="370598"/>
                      <a:pt x="666185" y="337454"/>
                    </a:cubicBezTo>
                    <a:cubicBezTo>
                      <a:pt x="528374" y="254883"/>
                      <a:pt x="211660" y="74042"/>
                      <a:pt x="110676" y="0"/>
                    </a:cubicBezTo>
                    <a:cubicBezTo>
                      <a:pt x="80632" y="25585"/>
                      <a:pt x="52527" y="59699"/>
                      <a:pt x="0" y="107186"/>
                    </a:cubicBezTo>
                    <a:cubicBezTo>
                      <a:pt x="126569" y="183942"/>
                      <a:pt x="537290" y="433011"/>
                      <a:pt x="651261" y="502401"/>
                    </a:cubicBezTo>
                    <a:cubicBezTo>
                      <a:pt x="768720" y="573923"/>
                      <a:pt x="875325" y="569853"/>
                      <a:pt x="970689" y="45975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p38"/>
              <p:cNvSpPr/>
              <p:nvPr/>
            </p:nvSpPr>
            <p:spPr>
              <a:xfrm>
                <a:off x="3879347" y="2289169"/>
                <a:ext cx="811288" cy="387058"/>
              </a:xfrm>
              <a:custGeom>
                <a:avLst/>
                <a:gdLst/>
                <a:ahLst/>
                <a:cxnLst/>
                <a:rect l="l" t="t" r="r" b="b"/>
                <a:pathLst>
                  <a:path w="943358" h="450067" extrusionOk="0">
                    <a:moveTo>
                      <a:pt x="943358" y="369823"/>
                    </a:moveTo>
                    <a:cubicBezTo>
                      <a:pt x="937543" y="366916"/>
                      <a:pt x="931729" y="363814"/>
                      <a:pt x="925914" y="360907"/>
                    </a:cubicBezTo>
                    <a:cubicBezTo>
                      <a:pt x="885598" y="407813"/>
                      <a:pt x="822604" y="432429"/>
                      <a:pt x="785583" y="432429"/>
                    </a:cubicBezTo>
                    <a:cubicBezTo>
                      <a:pt x="748562" y="432429"/>
                      <a:pt x="703400" y="418086"/>
                      <a:pt x="656881" y="389593"/>
                    </a:cubicBezTo>
                    <a:cubicBezTo>
                      <a:pt x="557254" y="328925"/>
                      <a:pt x="181229" y="101759"/>
                      <a:pt x="13374" y="0"/>
                    </a:cubicBezTo>
                    <a:cubicBezTo>
                      <a:pt x="9110" y="4071"/>
                      <a:pt x="4652" y="8335"/>
                      <a:pt x="0" y="12599"/>
                    </a:cubicBezTo>
                    <a:cubicBezTo>
                      <a:pt x="168824" y="114940"/>
                      <a:pt x="547175" y="343462"/>
                      <a:pt x="647578" y="404712"/>
                    </a:cubicBezTo>
                    <a:cubicBezTo>
                      <a:pt x="697004" y="434755"/>
                      <a:pt x="743522" y="450068"/>
                      <a:pt x="785583" y="450068"/>
                    </a:cubicBezTo>
                    <a:lnTo>
                      <a:pt x="785583" y="450068"/>
                    </a:lnTo>
                    <a:cubicBezTo>
                      <a:pt x="829582" y="450068"/>
                      <a:pt x="884047" y="438438"/>
                      <a:pt x="943358" y="36982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p38"/>
              <p:cNvSpPr/>
              <p:nvPr/>
            </p:nvSpPr>
            <p:spPr>
              <a:xfrm>
                <a:off x="3939648" y="2229702"/>
                <a:ext cx="635428" cy="339717"/>
              </a:xfrm>
              <a:custGeom>
                <a:avLst/>
                <a:gdLst/>
                <a:ahLst/>
                <a:cxnLst/>
                <a:rect l="l" t="t" r="r" b="b"/>
                <a:pathLst>
                  <a:path w="738870" h="395020" extrusionOk="0">
                    <a:moveTo>
                      <a:pt x="0" y="12405"/>
                    </a:moveTo>
                    <a:cubicBezTo>
                      <a:pt x="94006" y="74817"/>
                      <a:pt x="299851" y="198479"/>
                      <a:pt x="432817" y="276592"/>
                    </a:cubicBezTo>
                    <a:cubicBezTo>
                      <a:pt x="484181" y="306829"/>
                      <a:pt x="530118" y="333771"/>
                      <a:pt x="564813" y="354510"/>
                    </a:cubicBezTo>
                    <a:cubicBezTo>
                      <a:pt x="608425" y="380677"/>
                      <a:pt x="649516" y="395021"/>
                      <a:pt x="680528" y="395021"/>
                    </a:cubicBezTo>
                    <a:cubicBezTo>
                      <a:pt x="690608" y="395021"/>
                      <a:pt x="715417" y="394439"/>
                      <a:pt x="738870" y="366528"/>
                    </a:cubicBezTo>
                    <a:cubicBezTo>
                      <a:pt x="733056" y="363039"/>
                      <a:pt x="727047" y="359550"/>
                      <a:pt x="721232" y="356061"/>
                    </a:cubicBezTo>
                    <a:cubicBezTo>
                      <a:pt x="705532" y="374669"/>
                      <a:pt x="689251" y="377382"/>
                      <a:pt x="680528" y="377382"/>
                    </a:cubicBezTo>
                    <a:cubicBezTo>
                      <a:pt x="652617" y="377382"/>
                      <a:pt x="614821" y="363814"/>
                      <a:pt x="573923" y="339392"/>
                    </a:cubicBezTo>
                    <a:cubicBezTo>
                      <a:pt x="539228" y="318653"/>
                      <a:pt x="492903" y="291516"/>
                      <a:pt x="441733" y="261473"/>
                    </a:cubicBezTo>
                    <a:cubicBezTo>
                      <a:pt x="309736" y="183942"/>
                      <a:pt x="109512" y="63963"/>
                      <a:pt x="12986" y="0"/>
                    </a:cubicBezTo>
                    <a:cubicBezTo>
                      <a:pt x="8722" y="4070"/>
                      <a:pt x="4458" y="8141"/>
                      <a:pt x="0" y="1259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p38"/>
              <p:cNvSpPr/>
              <p:nvPr/>
            </p:nvSpPr>
            <p:spPr>
              <a:xfrm>
                <a:off x="3969887" y="2190812"/>
                <a:ext cx="128675" cy="149679"/>
              </a:xfrm>
              <a:custGeom>
                <a:avLst/>
                <a:gdLst/>
                <a:ahLst/>
                <a:cxnLst/>
                <a:rect l="l" t="t" r="r" b="b"/>
                <a:pathLst>
                  <a:path w="149622" h="174045" extrusionOk="0">
                    <a:moveTo>
                      <a:pt x="141779" y="27614"/>
                    </a:moveTo>
                    <a:cubicBezTo>
                      <a:pt x="149920" y="33042"/>
                      <a:pt x="152052" y="44090"/>
                      <a:pt x="146625" y="52037"/>
                    </a:cubicBezTo>
                    <a:lnTo>
                      <a:pt x="68900" y="166201"/>
                    </a:lnTo>
                    <a:cubicBezTo>
                      <a:pt x="63472" y="174342"/>
                      <a:pt x="52424" y="176474"/>
                      <a:pt x="44477" y="171047"/>
                    </a:cubicBezTo>
                    <a:lnTo>
                      <a:pt x="7844" y="146431"/>
                    </a:lnTo>
                    <a:cubicBezTo>
                      <a:pt x="-297" y="141004"/>
                      <a:pt x="-2429" y="129955"/>
                      <a:pt x="2998" y="122008"/>
                    </a:cubicBezTo>
                    <a:lnTo>
                      <a:pt x="80723" y="7844"/>
                    </a:lnTo>
                    <a:cubicBezTo>
                      <a:pt x="86150" y="-297"/>
                      <a:pt x="97198" y="-2429"/>
                      <a:pt x="105145" y="2998"/>
                    </a:cubicBezTo>
                    <a:lnTo>
                      <a:pt x="141779" y="27614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p38"/>
              <p:cNvSpPr/>
              <p:nvPr/>
            </p:nvSpPr>
            <p:spPr>
              <a:xfrm>
                <a:off x="4056172" y="2246115"/>
                <a:ext cx="128675" cy="149679"/>
              </a:xfrm>
              <a:custGeom>
                <a:avLst/>
                <a:gdLst/>
                <a:ahLst/>
                <a:cxnLst/>
                <a:rect l="l" t="t" r="r" b="b"/>
                <a:pathLst>
                  <a:path w="149622" h="174045" extrusionOk="0">
                    <a:moveTo>
                      <a:pt x="141779" y="27614"/>
                    </a:moveTo>
                    <a:cubicBezTo>
                      <a:pt x="149920" y="33042"/>
                      <a:pt x="152052" y="44090"/>
                      <a:pt x="146625" y="52037"/>
                    </a:cubicBezTo>
                    <a:lnTo>
                      <a:pt x="68900" y="166201"/>
                    </a:lnTo>
                    <a:cubicBezTo>
                      <a:pt x="63473" y="174342"/>
                      <a:pt x="52424" y="176474"/>
                      <a:pt x="44477" y="171047"/>
                    </a:cubicBezTo>
                    <a:lnTo>
                      <a:pt x="7844" y="146431"/>
                    </a:lnTo>
                    <a:cubicBezTo>
                      <a:pt x="-297" y="141003"/>
                      <a:pt x="-2429" y="129955"/>
                      <a:pt x="2998" y="122008"/>
                    </a:cubicBezTo>
                    <a:lnTo>
                      <a:pt x="80723" y="7844"/>
                    </a:lnTo>
                    <a:cubicBezTo>
                      <a:pt x="86150" y="-297"/>
                      <a:pt x="97198" y="-2429"/>
                      <a:pt x="105145" y="2998"/>
                    </a:cubicBezTo>
                    <a:lnTo>
                      <a:pt x="141779" y="2742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760;p38"/>
              <p:cNvSpPr/>
              <p:nvPr/>
            </p:nvSpPr>
            <p:spPr>
              <a:xfrm>
                <a:off x="4138627" y="2298919"/>
                <a:ext cx="128675" cy="149679"/>
              </a:xfrm>
              <a:custGeom>
                <a:avLst/>
                <a:gdLst/>
                <a:ahLst/>
                <a:cxnLst/>
                <a:rect l="l" t="t" r="r" b="b"/>
                <a:pathLst>
                  <a:path w="149622" h="174045" extrusionOk="0">
                    <a:moveTo>
                      <a:pt x="141779" y="27614"/>
                    </a:moveTo>
                    <a:cubicBezTo>
                      <a:pt x="149920" y="33042"/>
                      <a:pt x="152052" y="44090"/>
                      <a:pt x="146624" y="52037"/>
                    </a:cubicBezTo>
                    <a:lnTo>
                      <a:pt x="68900" y="166201"/>
                    </a:lnTo>
                    <a:cubicBezTo>
                      <a:pt x="63473" y="174342"/>
                      <a:pt x="52424" y="176474"/>
                      <a:pt x="44478" y="171047"/>
                    </a:cubicBezTo>
                    <a:lnTo>
                      <a:pt x="7844" y="146431"/>
                    </a:lnTo>
                    <a:cubicBezTo>
                      <a:pt x="-297" y="141003"/>
                      <a:pt x="-2429" y="129955"/>
                      <a:pt x="2999" y="122008"/>
                    </a:cubicBezTo>
                    <a:lnTo>
                      <a:pt x="80723" y="7844"/>
                    </a:lnTo>
                    <a:cubicBezTo>
                      <a:pt x="86150" y="-297"/>
                      <a:pt x="97199" y="-2429"/>
                      <a:pt x="105145" y="2998"/>
                    </a:cubicBezTo>
                    <a:lnTo>
                      <a:pt x="141779" y="2742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1" name="Google Shape;761;p38"/>
              <p:cNvSpPr/>
              <p:nvPr/>
            </p:nvSpPr>
            <p:spPr>
              <a:xfrm>
                <a:off x="4224914" y="2354223"/>
                <a:ext cx="128675" cy="149679"/>
              </a:xfrm>
              <a:custGeom>
                <a:avLst/>
                <a:gdLst/>
                <a:ahLst/>
                <a:cxnLst/>
                <a:rect l="l" t="t" r="r" b="b"/>
                <a:pathLst>
                  <a:path w="149622" h="174045" extrusionOk="0">
                    <a:moveTo>
                      <a:pt x="141779" y="27614"/>
                    </a:moveTo>
                    <a:cubicBezTo>
                      <a:pt x="149920" y="33042"/>
                      <a:pt x="152052" y="44090"/>
                      <a:pt x="146625" y="52037"/>
                    </a:cubicBezTo>
                    <a:lnTo>
                      <a:pt x="68900" y="166201"/>
                    </a:lnTo>
                    <a:cubicBezTo>
                      <a:pt x="63472" y="174342"/>
                      <a:pt x="52424" y="176474"/>
                      <a:pt x="44477" y="171047"/>
                    </a:cubicBezTo>
                    <a:lnTo>
                      <a:pt x="7844" y="146431"/>
                    </a:lnTo>
                    <a:cubicBezTo>
                      <a:pt x="-297" y="141004"/>
                      <a:pt x="-2429" y="129955"/>
                      <a:pt x="2998" y="122009"/>
                    </a:cubicBezTo>
                    <a:lnTo>
                      <a:pt x="80723" y="7844"/>
                    </a:lnTo>
                    <a:cubicBezTo>
                      <a:pt x="86150" y="-297"/>
                      <a:pt x="97198" y="-2429"/>
                      <a:pt x="105145" y="2999"/>
                    </a:cubicBezTo>
                    <a:lnTo>
                      <a:pt x="141779" y="2742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762;p38"/>
              <p:cNvSpPr/>
              <p:nvPr/>
            </p:nvSpPr>
            <p:spPr>
              <a:xfrm>
                <a:off x="4307535" y="2407027"/>
                <a:ext cx="128675" cy="149512"/>
              </a:xfrm>
              <a:custGeom>
                <a:avLst/>
                <a:gdLst/>
                <a:ahLst/>
                <a:cxnLst/>
                <a:rect l="l" t="t" r="r" b="b"/>
                <a:pathLst>
                  <a:path w="149622" h="173851" extrusionOk="0">
                    <a:moveTo>
                      <a:pt x="141779" y="27420"/>
                    </a:moveTo>
                    <a:cubicBezTo>
                      <a:pt x="149919" y="32848"/>
                      <a:pt x="152052" y="43896"/>
                      <a:pt x="146624" y="51843"/>
                    </a:cubicBezTo>
                    <a:lnTo>
                      <a:pt x="68900" y="166007"/>
                    </a:lnTo>
                    <a:cubicBezTo>
                      <a:pt x="63472" y="174148"/>
                      <a:pt x="52424" y="176280"/>
                      <a:pt x="44477" y="170853"/>
                    </a:cubicBezTo>
                    <a:lnTo>
                      <a:pt x="7844" y="146431"/>
                    </a:lnTo>
                    <a:cubicBezTo>
                      <a:pt x="-297" y="141003"/>
                      <a:pt x="-2429" y="129955"/>
                      <a:pt x="2998" y="122008"/>
                    </a:cubicBezTo>
                    <a:lnTo>
                      <a:pt x="80723" y="7844"/>
                    </a:lnTo>
                    <a:cubicBezTo>
                      <a:pt x="86150" y="-297"/>
                      <a:pt x="97199" y="-2429"/>
                      <a:pt x="105145" y="2998"/>
                    </a:cubicBezTo>
                    <a:lnTo>
                      <a:pt x="141779" y="2742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763;p38"/>
              <p:cNvSpPr/>
              <p:nvPr/>
            </p:nvSpPr>
            <p:spPr>
              <a:xfrm>
                <a:off x="4393654" y="2462497"/>
                <a:ext cx="128675" cy="149512"/>
              </a:xfrm>
              <a:custGeom>
                <a:avLst/>
                <a:gdLst/>
                <a:ahLst/>
                <a:cxnLst/>
                <a:rect l="l" t="t" r="r" b="b"/>
                <a:pathLst>
                  <a:path w="149622" h="173851" extrusionOk="0">
                    <a:moveTo>
                      <a:pt x="141779" y="27421"/>
                    </a:moveTo>
                    <a:cubicBezTo>
                      <a:pt x="149920" y="32848"/>
                      <a:pt x="152052" y="43896"/>
                      <a:pt x="146624" y="51843"/>
                    </a:cubicBezTo>
                    <a:lnTo>
                      <a:pt x="68900" y="166007"/>
                    </a:lnTo>
                    <a:cubicBezTo>
                      <a:pt x="63472" y="174148"/>
                      <a:pt x="52424" y="176280"/>
                      <a:pt x="44477" y="170853"/>
                    </a:cubicBezTo>
                    <a:lnTo>
                      <a:pt x="7844" y="146431"/>
                    </a:lnTo>
                    <a:cubicBezTo>
                      <a:pt x="-297" y="141004"/>
                      <a:pt x="-2429" y="129955"/>
                      <a:pt x="2998" y="122009"/>
                    </a:cubicBezTo>
                    <a:lnTo>
                      <a:pt x="80723" y="7844"/>
                    </a:lnTo>
                    <a:cubicBezTo>
                      <a:pt x="86150" y="-297"/>
                      <a:pt x="97198" y="-2429"/>
                      <a:pt x="105145" y="2999"/>
                    </a:cubicBezTo>
                    <a:lnTo>
                      <a:pt x="141779" y="27614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764;p38"/>
              <p:cNvSpPr/>
              <p:nvPr/>
            </p:nvSpPr>
            <p:spPr>
              <a:xfrm>
                <a:off x="3153412" y="2863688"/>
                <a:ext cx="2137320" cy="183653"/>
              </a:xfrm>
              <a:custGeom>
                <a:avLst/>
                <a:gdLst/>
                <a:ahLst/>
                <a:cxnLst/>
                <a:rect l="l" t="t" r="r" b="b"/>
                <a:pathLst>
                  <a:path w="2485256" h="213550" extrusionOk="0">
                    <a:moveTo>
                      <a:pt x="1680097" y="188594"/>
                    </a:moveTo>
                    <a:cubicBezTo>
                      <a:pt x="1422694" y="192858"/>
                      <a:pt x="1041047" y="102922"/>
                      <a:pt x="809617" y="81408"/>
                    </a:cubicBezTo>
                    <a:cubicBezTo>
                      <a:pt x="577994" y="59893"/>
                      <a:pt x="99046" y="17057"/>
                      <a:pt x="4652" y="0"/>
                    </a:cubicBezTo>
                    <a:lnTo>
                      <a:pt x="0" y="23841"/>
                    </a:lnTo>
                    <a:cubicBezTo>
                      <a:pt x="94394" y="41091"/>
                      <a:pt x="577994" y="84897"/>
                      <a:pt x="809617" y="106217"/>
                    </a:cubicBezTo>
                    <a:cubicBezTo>
                      <a:pt x="1041241" y="127732"/>
                      <a:pt x="1422888" y="217668"/>
                      <a:pt x="1680097" y="213404"/>
                    </a:cubicBezTo>
                    <a:cubicBezTo>
                      <a:pt x="1937500" y="209140"/>
                      <a:pt x="2416641" y="189951"/>
                      <a:pt x="2485256" y="87029"/>
                    </a:cubicBezTo>
                    <a:cubicBezTo>
                      <a:pt x="2484094" y="80245"/>
                      <a:pt x="2480217" y="73461"/>
                      <a:pt x="2477504" y="65708"/>
                    </a:cubicBezTo>
                    <a:cubicBezTo>
                      <a:pt x="2397259" y="163784"/>
                      <a:pt x="1933042" y="184330"/>
                      <a:pt x="1680097" y="18859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765;p38"/>
              <p:cNvSpPr/>
              <p:nvPr/>
            </p:nvSpPr>
            <p:spPr>
              <a:xfrm>
                <a:off x="3162074" y="2425262"/>
                <a:ext cx="292877" cy="264040"/>
              </a:xfrm>
              <a:custGeom>
                <a:avLst/>
                <a:gdLst/>
                <a:ahLst/>
                <a:cxnLst/>
                <a:rect l="l" t="t" r="r" b="b"/>
                <a:pathLst>
                  <a:path w="340555" h="307023" extrusionOk="0">
                    <a:moveTo>
                      <a:pt x="0" y="307023"/>
                    </a:moveTo>
                    <a:cubicBezTo>
                      <a:pt x="42448" y="215924"/>
                      <a:pt x="119010" y="190533"/>
                      <a:pt x="159520" y="182780"/>
                    </a:cubicBezTo>
                    <a:cubicBezTo>
                      <a:pt x="220188" y="171150"/>
                      <a:pt x="288609" y="158163"/>
                      <a:pt x="340555" y="10661"/>
                    </a:cubicBezTo>
                    <a:cubicBezTo>
                      <a:pt x="335516" y="6978"/>
                      <a:pt x="330476" y="3295"/>
                      <a:pt x="325437" y="0"/>
                    </a:cubicBezTo>
                    <a:cubicBezTo>
                      <a:pt x="276592" y="142076"/>
                      <a:pt x="215536" y="154093"/>
                      <a:pt x="156225" y="165335"/>
                    </a:cubicBezTo>
                    <a:cubicBezTo>
                      <a:pt x="116297" y="172894"/>
                      <a:pt x="63769" y="176577"/>
                      <a:pt x="194" y="274266"/>
                    </a:cubicBezTo>
                    <a:cubicBezTo>
                      <a:pt x="194" y="285120"/>
                      <a:pt x="0" y="295781"/>
                      <a:pt x="0" y="30702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766;p38"/>
              <p:cNvSpPr/>
              <p:nvPr/>
            </p:nvSpPr>
            <p:spPr>
              <a:xfrm>
                <a:off x="3186561" y="2237448"/>
                <a:ext cx="676602" cy="239483"/>
              </a:xfrm>
              <a:custGeom>
                <a:avLst/>
                <a:gdLst/>
                <a:ahLst/>
                <a:cxnLst/>
                <a:rect l="l" t="t" r="r" b="b"/>
                <a:pathLst>
                  <a:path w="786746" h="278469" extrusionOk="0">
                    <a:moveTo>
                      <a:pt x="238214" y="136163"/>
                    </a:moveTo>
                    <a:cubicBezTo>
                      <a:pt x="200805" y="105151"/>
                      <a:pt x="136261" y="14052"/>
                      <a:pt x="67646" y="678"/>
                    </a:cubicBezTo>
                    <a:cubicBezTo>
                      <a:pt x="36633" y="-5331"/>
                      <a:pt x="14925" y="28783"/>
                      <a:pt x="0" y="95847"/>
                    </a:cubicBezTo>
                    <a:cubicBezTo>
                      <a:pt x="29462" y="100305"/>
                      <a:pt x="96332" y="73945"/>
                      <a:pt x="144983" y="125115"/>
                    </a:cubicBezTo>
                    <a:cubicBezTo>
                      <a:pt x="238989" y="224161"/>
                      <a:pt x="498524" y="431169"/>
                      <a:pt x="786746" y="90226"/>
                    </a:cubicBezTo>
                    <a:cubicBezTo>
                      <a:pt x="655719" y="207104"/>
                      <a:pt x="463248" y="323401"/>
                      <a:pt x="238020" y="13596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p38"/>
              <p:cNvSpPr/>
              <p:nvPr/>
            </p:nvSpPr>
            <p:spPr>
              <a:xfrm>
                <a:off x="3139785" y="2988953"/>
                <a:ext cx="2165647" cy="217042"/>
              </a:xfrm>
              <a:custGeom>
                <a:avLst/>
                <a:gdLst/>
                <a:ahLst/>
                <a:cxnLst/>
                <a:rect l="l" t="t" r="r" b="b"/>
                <a:pathLst>
                  <a:path w="2518194" h="252374" extrusionOk="0">
                    <a:moveTo>
                      <a:pt x="2291750" y="182973"/>
                    </a:moveTo>
                    <a:cubicBezTo>
                      <a:pt x="2115948" y="238796"/>
                      <a:pt x="975274" y="191502"/>
                      <a:pt x="572112" y="191502"/>
                    </a:cubicBezTo>
                    <a:cubicBezTo>
                      <a:pt x="168951" y="191502"/>
                      <a:pt x="27457" y="144401"/>
                      <a:pt x="5942" y="45743"/>
                    </a:cubicBezTo>
                    <a:cubicBezTo>
                      <a:pt x="2841" y="31788"/>
                      <a:pt x="1290" y="16281"/>
                      <a:pt x="515" y="0"/>
                    </a:cubicBezTo>
                    <a:cubicBezTo>
                      <a:pt x="-842" y="31206"/>
                      <a:pt x="321" y="62025"/>
                      <a:pt x="5942" y="87998"/>
                    </a:cubicBezTo>
                    <a:cubicBezTo>
                      <a:pt x="27457" y="186656"/>
                      <a:pt x="168951" y="233756"/>
                      <a:pt x="572112" y="233756"/>
                    </a:cubicBezTo>
                    <a:cubicBezTo>
                      <a:pt x="975274" y="233756"/>
                      <a:pt x="2115948" y="280856"/>
                      <a:pt x="2291750" y="225228"/>
                    </a:cubicBezTo>
                    <a:cubicBezTo>
                      <a:pt x="2426072" y="182586"/>
                      <a:pt x="2530740" y="135292"/>
                      <a:pt x="2516978" y="8141"/>
                    </a:cubicBezTo>
                    <a:cubicBezTo>
                      <a:pt x="2505154" y="104085"/>
                      <a:pt x="2409791" y="145371"/>
                      <a:pt x="2291750" y="18297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68" name="Google Shape;768;p38"/>
          <p:cNvGrpSpPr/>
          <p:nvPr/>
        </p:nvGrpSpPr>
        <p:grpSpPr>
          <a:xfrm rot="-610296">
            <a:off x="6068693" y="3826990"/>
            <a:ext cx="2131625" cy="1097029"/>
            <a:chOff x="5865623" y="353718"/>
            <a:chExt cx="2131588" cy="1097010"/>
          </a:xfrm>
        </p:grpSpPr>
        <p:grpSp>
          <p:nvGrpSpPr>
            <p:cNvPr id="769" name="Google Shape;769;p38"/>
            <p:cNvGrpSpPr/>
            <p:nvPr/>
          </p:nvGrpSpPr>
          <p:grpSpPr>
            <a:xfrm>
              <a:off x="5865623" y="353718"/>
              <a:ext cx="2100465" cy="1097010"/>
              <a:chOff x="5865623" y="353718"/>
              <a:chExt cx="2100465" cy="1097010"/>
            </a:xfrm>
          </p:grpSpPr>
          <p:sp>
            <p:nvSpPr>
              <p:cNvPr id="770" name="Google Shape;770;p38"/>
              <p:cNvSpPr/>
              <p:nvPr/>
            </p:nvSpPr>
            <p:spPr>
              <a:xfrm>
                <a:off x="5865623" y="353718"/>
                <a:ext cx="2100132" cy="1097010"/>
              </a:xfrm>
              <a:custGeom>
                <a:avLst/>
                <a:gdLst/>
                <a:ahLst/>
                <a:cxnLst/>
                <a:rect l="l" t="t" r="r" b="b"/>
                <a:pathLst>
                  <a:path w="2442014" h="1275593" extrusionOk="0">
                    <a:moveTo>
                      <a:pt x="229067" y="284553"/>
                    </a:moveTo>
                    <a:cubicBezTo>
                      <a:pt x="153668" y="257417"/>
                      <a:pt x="34077" y="368093"/>
                      <a:pt x="6165" y="762144"/>
                    </a:cubicBezTo>
                    <a:cubicBezTo>
                      <a:pt x="-21746" y="1156196"/>
                      <a:pt x="42024" y="1239735"/>
                      <a:pt x="260855" y="1239735"/>
                    </a:cubicBezTo>
                    <a:lnTo>
                      <a:pt x="619049" y="1239735"/>
                    </a:lnTo>
                    <a:cubicBezTo>
                      <a:pt x="678747" y="1239735"/>
                      <a:pt x="849897" y="1100373"/>
                      <a:pt x="985188" y="1120338"/>
                    </a:cubicBezTo>
                    <a:cubicBezTo>
                      <a:pt x="1120480" y="1140302"/>
                      <a:pt x="1291630" y="1275593"/>
                      <a:pt x="1566283" y="1275593"/>
                    </a:cubicBezTo>
                    <a:cubicBezTo>
                      <a:pt x="1840937" y="1275593"/>
                      <a:pt x="2445873" y="1152125"/>
                      <a:pt x="2441996" y="1000940"/>
                    </a:cubicBezTo>
                    <a:cubicBezTo>
                      <a:pt x="2437926" y="849754"/>
                      <a:pt x="2414085" y="746250"/>
                      <a:pt x="2286740" y="702445"/>
                    </a:cubicBezTo>
                    <a:cubicBezTo>
                      <a:pt x="2159396" y="658640"/>
                      <a:pt x="1832990" y="674534"/>
                      <a:pt x="1757397" y="622782"/>
                    </a:cubicBezTo>
                    <a:cubicBezTo>
                      <a:pt x="1681805" y="571030"/>
                      <a:pt x="997206" y="161085"/>
                      <a:pt x="814039" y="1759"/>
                    </a:cubicBezTo>
                    <a:cubicBezTo>
                      <a:pt x="790198" y="-18205"/>
                      <a:pt x="702588" y="137050"/>
                      <a:pt x="654906" y="200820"/>
                    </a:cubicBezTo>
                    <a:cubicBezTo>
                      <a:pt x="555473" y="196749"/>
                      <a:pt x="471739" y="371969"/>
                      <a:pt x="229067" y="28435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1" name="Google Shape;771;p38"/>
              <p:cNvSpPr/>
              <p:nvPr/>
            </p:nvSpPr>
            <p:spPr>
              <a:xfrm>
                <a:off x="5967536" y="354051"/>
                <a:ext cx="1573402" cy="581626"/>
              </a:xfrm>
              <a:custGeom>
                <a:avLst/>
                <a:gdLst/>
                <a:ahLst/>
                <a:cxnLst/>
                <a:rect l="l" t="t" r="r" b="b"/>
                <a:pathLst>
                  <a:path w="1829537" h="676309" extrusionOk="0">
                    <a:moveTo>
                      <a:pt x="270777" y="338243"/>
                    </a:moveTo>
                    <a:cubicBezTo>
                      <a:pt x="368272" y="318279"/>
                      <a:pt x="457626" y="270598"/>
                      <a:pt x="553184" y="244043"/>
                    </a:cubicBezTo>
                    <a:cubicBezTo>
                      <a:pt x="642151" y="219233"/>
                      <a:pt x="725690" y="213031"/>
                      <a:pt x="809811" y="255867"/>
                    </a:cubicBezTo>
                    <a:cubicBezTo>
                      <a:pt x="900522" y="301998"/>
                      <a:pt x="979216" y="365573"/>
                      <a:pt x="1058104" y="429342"/>
                    </a:cubicBezTo>
                    <a:cubicBezTo>
                      <a:pt x="1145133" y="499508"/>
                      <a:pt x="1234294" y="567929"/>
                      <a:pt x="1337991" y="611734"/>
                    </a:cubicBezTo>
                    <a:cubicBezTo>
                      <a:pt x="1444596" y="656896"/>
                      <a:pt x="1559536" y="678798"/>
                      <a:pt x="1675445" y="676085"/>
                    </a:cubicBezTo>
                    <a:cubicBezTo>
                      <a:pt x="1727391" y="674728"/>
                      <a:pt x="1778755" y="669495"/>
                      <a:pt x="1829538" y="661160"/>
                    </a:cubicBezTo>
                    <a:cubicBezTo>
                      <a:pt x="1744448" y="653989"/>
                      <a:pt x="1670405" y="644103"/>
                      <a:pt x="1639199" y="622782"/>
                    </a:cubicBezTo>
                    <a:cubicBezTo>
                      <a:pt x="1563606" y="571030"/>
                      <a:pt x="879008" y="161085"/>
                      <a:pt x="695841" y="1759"/>
                    </a:cubicBezTo>
                    <a:cubicBezTo>
                      <a:pt x="672000" y="-18205"/>
                      <a:pt x="584390" y="137050"/>
                      <a:pt x="536708" y="200820"/>
                    </a:cubicBezTo>
                    <a:cubicBezTo>
                      <a:pt x="437275" y="196749"/>
                      <a:pt x="353541" y="371969"/>
                      <a:pt x="110869" y="284359"/>
                    </a:cubicBezTo>
                    <a:cubicBezTo>
                      <a:pt x="78500" y="272730"/>
                      <a:pt x="37796" y="286685"/>
                      <a:pt x="0" y="337468"/>
                    </a:cubicBezTo>
                    <a:cubicBezTo>
                      <a:pt x="90711" y="339600"/>
                      <a:pt x="182198" y="356463"/>
                      <a:pt x="271165" y="3384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2" name="Google Shape;772;p38"/>
              <p:cNvSpPr/>
              <p:nvPr/>
            </p:nvSpPr>
            <p:spPr>
              <a:xfrm>
                <a:off x="5865623" y="609148"/>
                <a:ext cx="2100118" cy="841568"/>
              </a:xfrm>
              <a:custGeom>
                <a:avLst/>
                <a:gdLst/>
                <a:ahLst/>
                <a:cxnLst/>
                <a:rect l="l" t="t" r="r" b="b"/>
                <a:pathLst>
                  <a:path w="2441998" h="978567" extrusionOk="0">
                    <a:moveTo>
                      <a:pt x="1968282" y="760705"/>
                    </a:moveTo>
                    <a:cubicBezTo>
                      <a:pt x="1784145" y="746944"/>
                      <a:pt x="1613189" y="687051"/>
                      <a:pt x="1472471" y="564940"/>
                    </a:cubicBezTo>
                    <a:cubicBezTo>
                      <a:pt x="1395522" y="498263"/>
                      <a:pt x="1327875" y="422283"/>
                      <a:pt x="1256159" y="350179"/>
                    </a:cubicBezTo>
                    <a:cubicBezTo>
                      <a:pt x="1183474" y="277106"/>
                      <a:pt x="1107882" y="203645"/>
                      <a:pt x="1030351" y="135805"/>
                    </a:cubicBezTo>
                    <a:cubicBezTo>
                      <a:pt x="950106" y="65446"/>
                      <a:pt x="862108" y="7104"/>
                      <a:pt x="752401" y="1289"/>
                    </a:cubicBezTo>
                    <a:cubicBezTo>
                      <a:pt x="636299" y="-4913"/>
                      <a:pt x="511862" y="10981"/>
                      <a:pt x="403512" y="55173"/>
                    </a:cubicBezTo>
                    <a:cubicBezTo>
                      <a:pt x="243992" y="120299"/>
                      <a:pt x="115097" y="235820"/>
                      <a:pt x="14888" y="373244"/>
                    </a:cubicBezTo>
                    <a:cubicBezTo>
                      <a:pt x="11399" y="401931"/>
                      <a:pt x="8492" y="432555"/>
                      <a:pt x="6165" y="465118"/>
                    </a:cubicBezTo>
                    <a:cubicBezTo>
                      <a:pt x="-21746" y="859170"/>
                      <a:pt x="42024" y="942710"/>
                      <a:pt x="260855" y="942710"/>
                    </a:cubicBezTo>
                    <a:lnTo>
                      <a:pt x="619049" y="942710"/>
                    </a:lnTo>
                    <a:cubicBezTo>
                      <a:pt x="678747" y="942710"/>
                      <a:pt x="849897" y="803347"/>
                      <a:pt x="985188" y="823312"/>
                    </a:cubicBezTo>
                    <a:cubicBezTo>
                      <a:pt x="1120480" y="843276"/>
                      <a:pt x="1291630" y="978568"/>
                      <a:pt x="1566283" y="978568"/>
                    </a:cubicBezTo>
                    <a:cubicBezTo>
                      <a:pt x="1840937" y="978568"/>
                      <a:pt x="2443546" y="855681"/>
                      <a:pt x="2441996" y="704883"/>
                    </a:cubicBezTo>
                    <a:cubicBezTo>
                      <a:pt x="2286740" y="753922"/>
                      <a:pt x="2121212" y="772335"/>
                      <a:pt x="1968088" y="76089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3" name="Google Shape;773;p38"/>
              <p:cNvSpPr/>
              <p:nvPr/>
            </p:nvSpPr>
            <p:spPr>
              <a:xfrm>
                <a:off x="5865717" y="608982"/>
                <a:ext cx="2100191" cy="702349"/>
              </a:xfrm>
              <a:custGeom>
                <a:avLst/>
                <a:gdLst/>
                <a:ahLst/>
                <a:cxnLst/>
                <a:rect l="l" t="t" r="r" b="b"/>
                <a:pathLst>
                  <a:path w="2442083" h="816685" extrusionOk="0">
                    <a:moveTo>
                      <a:pt x="6057" y="517840"/>
                    </a:moveTo>
                    <a:cubicBezTo>
                      <a:pt x="8383" y="485277"/>
                      <a:pt x="11291" y="454846"/>
                      <a:pt x="14779" y="425965"/>
                    </a:cubicBezTo>
                    <a:cubicBezTo>
                      <a:pt x="114988" y="288542"/>
                      <a:pt x="243884" y="173020"/>
                      <a:pt x="403403" y="107894"/>
                    </a:cubicBezTo>
                    <a:cubicBezTo>
                      <a:pt x="511753" y="63702"/>
                      <a:pt x="635996" y="48002"/>
                      <a:pt x="752293" y="54010"/>
                    </a:cubicBezTo>
                    <a:cubicBezTo>
                      <a:pt x="861999" y="59825"/>
                      <a:pt x="949803" y="118167"/>
                      <a:pt x="1030242" y="188527"/>
                    </a:cubicBezTo>
                    <a:cubicBezTo>
                      <a:pt x="1107773" y="256366"/>
                      <a:pt x="1183366" y="329827"/>
                      <a:pt x="1256051" y="402900"/>
                    </a:cubicBezTo>
                    <a:cubicBezTo>
                      <a:pt x="1327767" y="475004"/>
                      <a:pt x="1395606" y="550790"/>
                      <a:pt x="1472362" y="617661"/>
                    </a:cubicBezTo>
                    <a:cubicBezTo>
                      <a:pt x="1613081" y="739772"/>
                      <a:pt x="1784037" y="799859"/>
                      <a:pt x="1968173" y="813427"/>
                    </a:cubicBezTo>
                    <a:cubicBezTo>
                      <a:pt x="2110248" y="824087"/>
                      <a:pt x="2262985" y="808581"/>
                      <a:pt x="2408355" y="767102"/>
                    </a:cubicBezTo>
                    <a:cubicBezTo>
                      <a:pt x="2429870" y="746944"/>
                      <a:pt x="2442275" y="726204"/>
                      <a:pt x="2442082" y="704689"/>
                    </a:cubicBezTo>
                    <a:cubicBezTo>
                      <a:pt x="2286826" y="753728"/>
                      <a:pt x="2121297" y="772141"/>
                      <a:pt x="1968173" y="760705"/>
                    </a:cubicBezTo>
                    <a:cubicBezTo>
                      <a:pt x="1784037" y="746944"/>
                      <a:pt x="1613081" y="687051"/>
                      <a:pt x="1472362" y="564940"/>
                    </a:cubicBezTo>
                    <a:cubicBezTo>
                      <a:pt x="1395413" y="498263"/>
                      <a:pt x="1327767" y="422283"/>
                      <a:pt x="1256051" y="350179"/>
                    </a:cubicBezTo>
                    <a:cubicBezTo>
                      <a:pt x="1183366" y="277106"/>
                      <a:pt x="1107773" y="203645"/>
                      <a:pt x="1030242" y="135805"/>
                    </a:cubicBezTo>
                    <a:cubicBezTo>
                      <a:pt x="949997" y="65446"/>
                      <a:pt x="861999" y="7104"/>
                      <a:pt x="752293" y="1289"/>
                    </a:cubicBezTo>
                    <a:cubicBezTo>
                      <a:pt x="636190" y="-4913"/>
                      <a:pt x="511753" y="10981"/>
                      <a:pt x="403403" y="55173"/>
                    </a:cubicBezTo>
                    <a:cubicBezTo>
                      <a:pt x="243884" y="120299"/>
                      <a:pt x="114988" y="235820"/>
                      <a:pt x="14779" y="373244"/>
                    </a:cubicBezTo>
                    <a:cubicBezTo>
                      <a:pt x="11291" y="401931"/>
                      <a:pt x="8383" y="432555"/>
                      <a:pt x="6057" y="465118"/>
                    </a:cubicBezTo>
                    <a:cubicBezTo>
                      <a:pt x="1211" y="533152"/>
                      <a:pt x="-727" y="591882"/>
                      <a:pt x="242" y="642471"/>
                    </a:cubicBezTo>
                    <a:cubicBezTo>
                      <a:pt x="824" y="604868"/>
                      <a:pt x="2762" y="563389"/>
                      <a:pt x="6057" y="51784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4" name="Google Shape;774;p38"/>
              <p:cNvSpPr/>
              <p:nvPr/>
            </p:nvSpPr>
            <p:spPr>
              <a:xfrm>
                <a:off x="5865946" y="1071004"/>
                <a:ext cx="2100142" cy="379390"/>
              </a:xfrm>
              <a:custGeom>
                <a:avLst/>
                <a:gdLst/>
                <a:ahLst/>
                <a:cxnLst/>
                <a:rect l="l" t="t" r="r" b="b"/>
                <a:pathLst>
                  <a:path w="2442026" h="441151" extrusionOk="0">
                    <a:moveTo>
                      <a:pt x="2306523" y="206232"/>
                    </a:moveTo>
                    <a:cubicBezTo>
                      <a:pt x="2144095" y="288415"/>
                      <a:pt x="1953563" y="317683"/>
                      <a:pt x="1773497" y="324661"/>
                    </a:cubicBezTo>
                    <a:cubicBezTo>
                      <a:pt x="1666116" y="328731"/>
                      <a:pt x="1553891" y="320397"/>
                      <a:pt x="1451743" y="285314"/>
                    </a:cubicBezTo>
                    <a:cubicBezTo>
                      <a:pt x="1356768" y="252751"/>
                      <a:pt x="1276136" y="196153"/>
                      <a:pt x="1192209" y="142657"/>
                    </a:cubicBezTo>
                    <a:cubicBezTo>
                      <a:pt x="1098784" y="83152"/>
                      <a:pt x="1005552" y="38959"/>
                      <a:pt x="893132" y="34695"/>
                    </a:cubicBezTo>
                    <a:cubicBezTo>
                      <a:pt x="759585" y="29462"/>
                      <a:pt x="629333" y="31594"/>
                      <a:pt x="496755" y="48845"/>
                    </a:cubicBezTo>
                    <a:cubicBezTo>
                      <a:pt x="338010" y="69390"/>
                      <a:pt x="150386" y="74624"/>
                      <a:pt x="1914" y="0"/>
                    </a:cubicBezTo>
                    <a:cubicBezTo>
                      <a:pt x="-12817" y="332027"/>
                      <a:pt x="55992" y="405293"/>
                      <a:pt x="260867" y="405293"/>
                    </a:cubicBezTo>
                    <a:lnTo>
                      <a:pt x="619060" y="405293"/>
                    </a:lnTo>
                    <a:cubicBezTo>
                      <a:pt x="678759" y="405293"/>
                      <a:pt x="849909" y="265931"/>
                      <a:pt x="985200" y="285896"/>
                    </a:cubicBezTo>
                    <a:cubicBezTo>
                      <a:pt x="1120492" y="305860"/>
                      <a:pt x="1291642" y="441151"/>
                      <a:pt x="1566295" y="441151"/>
                    </a:cubicBezTo>
                    <a:cubicBezTo>
                      <a:pt x="1840949" y="441151"/>
                      <a:pt x="2445885" y="317683"/>
                      <a:pt x="2442008" y="166498"/>
                    </a:cubicBezTo>
                    <a:cubicBezTo>
                      <a:pt x="2441427" y="147503"/>
                      <a:pt x="2440652" y="129283"/>
                      <a:pt x="2439488" y="111839"/>
                    </a:cubicBezTo>
                    <a:cubicBezTo>
                      <a:pt x="2400917" y="149829"/>
                      <a:pt x="2355949" y="181423"/>
                      <a:pt x="2306717" y="2064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5" name="Google Shape;775;p38"/>
              <p:cNvSpPr/>
              <p:nvPr/>
            </p:nvSpPr>
            <p:spPr>
              <a:xfrm>
                <a:off x="7942954" y="1166951"/>
                <a:ext cx="19502" cy="17669"/>
              </a:xfrm>
              <a:custGeom>
                <a:avLst/>
                <a:gdLst/>
                <a:ahLst/>
                <a:cxnLst/>
                <a:rect l="l" t="t" r="r" b="b"/>
                <a:pathLst>
                  <a:path w="22677" h="20545" extrusionOk="0">
                    <a:moveTo>
                      <a:pt x="22484" y="1744"/>
                    </a:moveTo>
                    <a:cubicBezTo>
                      <a:pt x="22484" y="1744"/>
                      <a:pt x="22484" y="581"/>
                      <a:pt x="22484" y="0"/>
                    </a:cubicBezTo>
                    <a:cubicBezTo>
                      <a:pt x="15313" y="7172"/>
                      <a:pt x="7559" y="13762"/>
                      <a:pt x="0" y="20546"/>
                    </a:cubicBezTo>
                    <a:cubicBezTo>
                      <a:pt x="7753" y="14537"/>
                      <a:pt x="15313" y="8335"/>
                      <a:pt x="22677" y="174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6" name="Google Shape;776;p38"/>
              <p:cNvSpPr/>
              <p:nvPr/>
            </p:nvSpPr>
            <p:spPr>
              <a:xfrm>
                <a:off x="6893528" y="1267730"/>
                <a:ext cx="1043822" cy="182527"/>
              </a:xfrm>
              <a:custGeom>
                <a:avLst/>
                <a:gdLst/>
                <a:ahLst/>
                <a:cxnLst/>
                <a:rect l="l" t="t" r="r" b="b"/>
                <a:pathLst>
                  <a:path w="1213747" h="212241" extrusionOk="0">
                    <a:moveTo>
                      <a:pt x="372924" y="181616"/>
                    </a:moveTo>
                    <a:cubicBezTo>
                      <a:pt x="208752" y="178127"/>
                      <a:pt x="94394" y="154481"/>
                      <a:pt x="0" y="131027"/>
                    </a:cubicBezTo>
                    <a:cubicBezTo>
                      <a:pt x="99821" y="171150"/>
                      <a:pt x="219413" y="212241"/>
                      <a:pt x="370598" y="212241"/>
                    </a:cubicBezTo>
                    <a:cubicBezTo>
                      <a:pt x="606292" y="212241"/>
                      <a:pt x="1085047" y="121336"/>
                      <a:pt x="1213748" y="0"/>
                    </a:cubicBezTo>
                    <a:cubicBezTo>
                      <a:pt x="1063919" y="111645"/>
                      <a:pt x="603579" y="186462"/>
                      <a:pt x="372924" y="1816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7" name="Google Shape;777;p38"/>
              <p:cNvSpPr/>
              <p:nvPr/>
            </p:nvSpPr>
            <p:spPr>
              <a:xfrm>
                <a:off x="5877752" y="1277224"/>
                <a:ext cx="676934" cy="142020"/>
              </a:xfrm>
              <a:custGeom>
                <a:avLst/>
                <a:gdLst/>
                <a:ahLst/>
                <a:cxnLst/>
                <a:rect l="l" t="t" r="r" b="b"/>
                <a:pathLst>
                  <a:path w="787133" h="165140" extrusionOk="0">
                    <a:moveTo>
                      <a:pt x="592918" y="114552"/>
                    </a:moveTo>
                    <a:lnTo>
                      <a:pt x="229104" y="106993"/>
                    </a:lnTo>
                    <a:cubicBezTo>
                      <a:pt x="112420" y="104473"/>
                      <a:pt x="39154" y="79857"/>
                      <a:pt x="0" y="0"/>
                    </a:cubicBezTo>
                    <a:cubicBezTo>
                      <a:pt x="29074" y="130252"/>
                      <a:pt x="105830" y="165141"/>
                      <a:pt x="246937" y="165141"/>
                    </a:cubicBezTo>
                    <a:lnTo>
                      <a:pt x="605130" y="165141"/>
                    </a:lnTo>
                    <a:cubicBezTo>
                      <a:pt x="639049" y="165141"/>
                      <a:pt x="708633" y="120367"/>
                      <a:pt x="787134" y="85284"/>
                    </a:cubicBezTo>
                    <a:cubicBezTo>
                      <a:pt x="702043" y="97883"/>
                      <a:pt x="625482" y="115327"/>
                      <a:pt x="592918" y="1145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8" name="Google Shape;778;p38"/>
              <p:cNvSpPr/>
              <p:nvPr/>
            </p:nvSpPr>
            <p:spPr>
              <a:xfrm>
                <a:off x="6599656" y="435580"/>
                <a:ext cx="74942" cy="59052"/>
              </a:xfrm>
              <a:custGeom>
                <a:avLst/>
                <a:gdLst/>
                <a:ahLst/>
                <a:cxnLst/>
                <a:rect l="l" t="t" r="r" b="b"/>
                <a:pathLst>
                  <a:path w="87142" h="68665" extrusionOk="0">
                    <a:moveTo>
                      <a:pt x="76214" y="34623"/>
                    </a:moveTo>
                    <a:cubicBezTo>
                      <a:pt x="86098" y="41214"/>
                      <a:pt x="89975" y="52649"/>
                      <a:pt x="84936" y="59821"/>
                    </a:cubicBezTo>
                    <a:lnTo>
                      <a:pt x="82028" y="62728"/>
                    </a:lnTo>
                    <a:cubicBezTo>
                      <a:pt x="76989" y="70094"/>
                      <a:pt x="65165" y="70675"/>
                      <a:pt x="55280" y="64085"/>
                    </a:cubicBezTo>
                    <a:lnTo>
                      <a:pt x="10893" y="34042"/>
                    </a:lnTo>
                    <a:cubicBezTo>
                      <a:pt x="1202" y="27452"/>
                      <a:pt x="-2868" y="16016"/>
                      <a:pt x="2171" y="8844"/>
                    </a:cubicBezTo>
                    <a:lnTo>
                      <a:pt x="5079" y="5937"/>
                    </a:lnTo>
                    <a:cubicBezTo>
                      <a:pt x="10118" y="-1428"/>
                      <a:pt x="21942" y="-2010"/>
                      <a:pt x="31827" y="4580"/>
                    </a:cubicBezTo>
                    <a:lnTo>
                      <a:pt x="76214" y="346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9" name="Google Shape;779;p38"/>
              <p:cNvSpPr/>
              <p:nvPr/>
            </p:nvSpPr>
            <p:spPr>
              <a:xfrm>
                <a:off x="6683943" y="489384"/>
                <a:ext cx="74911" cy="59052"/>
              </a:xfrm>
              <a:custGeom>
                <a:avLst/>
                <a:gdLst/>
                <a:ahLst/>
                <a:cxnLst/>
                <a:rect l="l" t="t" r="r" b="b"/>
                <a:pathLst>
                  <a:path w="87106" h="68665" extrusionOk="0">
                    <a:moveTo>
                      <a:pt x="76214" y="34623"/>
                    </a:moveTo>
                    <a:cubicBezTo>
                      <a:pt x="85905" y="41214"/>
                      <a:pt x="89975" y="52649"/>
                      <a:pt x="84935" y="59821"/>
                    </a:cubicBezTo>
                    <a:lnTo>
                      <a:pt x="82028" y="62728"/>
                    </a:lnTo>
                    <a:cubicBezTo>
                      <a:pt x="76988" y="70094"/>
                      <a:pt x="65165" y="70675"/>
                      <a:pt x="55280" y="64085"/>
                    </a:cubicBezTo>
                    <a:lnTo>
                      <a:pt x="10894" y="34042"/>
                    </a:lnTo>
                    <a:cubicBezTo>
                      <a:pt x="1202" y="27452"/>
                      <a:pt x="-2868" y="16016"/>
                      <a:pt x="2171" y="8844"/>
                    </a:cubicBezTo>
                    <a:lnTo>
                      <a:pt x="5079" y="5937"/>
                    </a:lnTo>
                    <a:cubicBezTo>
                      <a:pt x="10118" y="-1429"/>
                      <a:pt x="21941" y="-2010"/>
                      <a:pt x="31827" y="4580"/>
                    </a:cubicBezTo>
                    <a:lnTo>
                      <a:pt x="76214" y="346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0" name="Google Shape;780;p38"/>
              <p:cNvSpPr/>
              <p:nvPr/>
            </p:nvSpPr>
            <p:spPr>
              <a:xfrm>
                <a:off x="6769199" y="544021"/>
                <a:ext cx="74942" cy="59219"/>
              </a:xfrm>
              <a:custGeom>
                <a:avLst/>
                <a:gdLst/>
                <a:ahLst/>
                <a:cxnLst/>
                <a:rect l="l" t="t" r="r" b="b"/>
                <a:pathLst>
                  <a:path w="87142" h="68859" extrusionOk="0">
                    <a:moveTo>
                      <a:pt x="76249" y="34817"/>
                    </a:moveTo>
                    <a:cubicBezTo>
                      <a:pt x="85941" y="41407"/>
                      <a:pt x="90011" y="52843"/>
                      <a:pt x="84971" y="60015"/>
                    </a:cubicBezTo>
                    <a:lnTo>
                      <a:pt x="82064" y="62922"/>
                    </a:lnTo>
                    <a:cubicBezTo>
                      <a:pt x="77025" y="70288"/>
                      <a:pt x="65201" y="70869"/>
                      <a:pt x="55316" y="64279"/>
                    </a:cubicBezTo>
                    <a:lnTo>
                      <a:pt x="10929" y="34236"/>
                    </a:lnTo>
                    <a:cubicBezTo>
                      <a:pt x="1044" y="27646"/>
                      <a:pt x="-2833" y="16210"/>
                      <a:pt x="2207" y="8844"/>
                    </a:cubicBezTo>
                    <a:lnTo>
                      <a:pt x="5114" y="5937"/>
                    </a:lnTo>
                    <a:cubicBezTo>
                      <a:pt x="10154" y="-1428"/>
                      <a:pt x="21977" y="-2010"/>
                      <a:pt x="31863" y="4580"/>
                    </a:cubicBezTo>
                    <a:lnTo>
                      <a:pt x="76249" y="346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1" name="Google Shape;781;p38"/>
              <p:cNvSpPr/>
              <p:nvPr/>
            </p:nvSpPr>
            <p:spPr>
              <a:xfrm>
                <a:off x="6853184" y="600490"/>
                <a:ext cx="74911" cy="59052"/>
              </a:xfrm>
              <a:custGeom>
                <a:avLst/>
                <a:gdLst/>
                <a:ahLst/>
                <a:cxnLst/>
                <a:rect l="l" t="t" r="r" b="b"/>
                <a:pathLst>
                  <a:path w="87106" h="68665" extrusionOk="0">
                    <a:moveTo>
                      <a:pt x="76214" y="34623"/>
                    </a:moveTo>
                    <a:cubicBezTo>
                      <a:pt x="85905" y="41214"/>
                      <a:pt x="89975" y="52649"/>
                      <a:pt x="84936" y="59821"/>
                    </a:cubicBezTo>
                    <a:lnTo>
                      <a:pt x="82028" y="62728"/>
                    </a:lnTo>
                    <a:cubicBezTo>
                      <a:pt x="76989" y="70094"/>
                      <a:pt x="65165" y="70675"/>
                      <a:pt x="55280" y="64085"/>
                    </a:cubicBezTo>
                    <a:lnTo>
                      <a:pt x="10893" y="34042"/>
                    </a:lnTo>
                    <a:cubicBezTo>
                      <a:pt x="1202" y="27452"/>
                      <a:pt x="-2868" y="16016"/>
                      <a:pt x="2171" y="8844"/>
                    </a:cubicBezTo>
                    <a:lnTo>
                      <a:pt x="5079" y="5937"/>
                    </a:lnTo>
                    <a:cubicBezTo>
                      <a:pt x="10118" y="-1429"/>
                      <a:pt x="21942" y="-2010"/>
                      <a:pt x="31827" y="4580"/>
                    </a:cubicBezTo>
                    <a:lnTo>
                      <a:pt x="76214" y="346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2" name="Google Shape;782;p38"/>
              <p:cNvSpPr/>
              <p:nvPr/>
            </p:nvSpPr>
            <p:spPr>
              <a:xfrm>
                <a:off x="6934139" y="652295"/>
                <a:ext cx="74911" cy="59052"/>
              </a:xfrm>
              <a:custGeom>
                <a:avLst/>
                <a:gdLst/>
                <a:ahLst/>
                <a:cxnLst/>
                <a:rect l="l" t="t" r="r" b="b"/>
                <a:pathLst>
                  <a:path w="87106" h="68665" extrusionOk="0">
                    <a:moveTo>
                      <a:pt x="76213" y="34623"/>
                    </a:moveTo>
                    <a:cubicBezTo>
                      <a:pt x="85905" y="41214"/>
                      <a:pt x="89975" y="52649"/>
                      <a:pt x="84936" y="59821"/>
                    </a:cubicBezTo>
                    <a:lnTo>
                      <a:pt x="82028" y="62728"/>
                    </a:lnTo>
                    <a:cubicBezTo>
                      <a:pt x="76989" y="70094"/>
                      <a:pt x="65165" y="70675"/>
                      <a:pt x="55280" y="64085"/>
                    </a:cubicBezTo>
                    <a:lnTo>
                      <a:pt x="10894" y="34042"/>
                    </a:lnTo>
                    <a:cubicBezTo>
                      <a:pt x="1202" y="27452"/>
                      <a:pt x="-2868" y="16016"/>
                      <a:pt x="2171" y="8844"/>
                    </a:cubicBezTo>
                    <a:lnTo>
                      <a:pt x="5079" y="5937"/>
                    </a:lnTo>
                    <a:cubicBezTo>
                      <a:pt x="10118" y="-1428"/>
                      <a:pt x="21942" y="-2010"/>
                      <a:pt x="31827" y="4580"/>
                    </a:cubicBezTo>
                    <a:lnTo>
                      <a:pt x="76213" y="346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3" name="Google Shape;783;p38"/>
              <p:cNvSpPr/>
              <p:nvPr/>
            </p:nvSpPr>
            <p:spPr>
              <a:xfrm>
                <a:off x="6608484" y="390168"/>
                <a:ext cx="94916" cy="95265"/>
              </a:xfrm>
              <a:custGeom>
                <a:avLst/>
                <a:gdLst/>
                <a:ahLst/>
                <a:cxnLst/>
                <a:rect l="l" t="t" r="r" b="b"/>
                <a:pathLst>
                  <a:path w="110368" h="110773" extrusionOk="0">
                    <a:moveTo>
                      <a:pt x="101412" y="28348"/>
                    </a:moveTo>
                    <a:cubicBezTo>
                      <a:pt x="109553" y="33775"/>
                      <a:pt x="112654" y="43079"/>
                      <a:pt x="108584" y="49088"/>
                    </a:cubicBezTo>
                    <a:lnTo>
                      <a:pt x="67492" y="105879"/>
                    </a:lnTo>
                    <a:cubicBezTo>
                      <a:pt x="63422" y="111888"/>
                      <a:pt x="53537" y="112469"/>
                      <a:pt x="45396" y="107042"/>
                    </a:cubicBezTo>
                    <a:lnTo>
                      <a:pt x="8957" y="82426"/>
                    </a:lnTo>
                    <a:cubicBezTo>
                      <a:pt x="816" y="76999"/>
                      <a:pt x="-2286" y="67695"/>
                      <a:pt x="1785" y="61686"/>
                    </a:cubicBezTo>
                    <a:lnTo>
                      <a:pt x="42876" y="4895"/>
                    </a:lnTo>
                    <a:cubicBezTo>
                      <a:pt x="46947" y="-1114"/>
                      <a:pt x="56832" y="-1695"/>
                      <a:pt x="64972" y="3732"/>
                    </a:cubicBezTo>
                    <a:lnTo>
                      <a:pt x="101412" y="2834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4" name="Google Shape;784;p38"/>
              <p:cNvSpPr/>
              <p:nvPr/>
            </p:nvSpPr>
            <p:spPr>
              <a:xfrm>
                <a:off x="6693936" y="446137"/>
                <a:ext cx="94916" cy="95406"/>
              </a:xfrm>
              <a:custGeom>
                <a:avLst/>
                <a:gdLst/>
                <a:ahLst/>
                <a:cxnLst/>
                <a:rect l="l" t="t" r="r" b="b"/>
                <a:pathLst>
                  <a:path w="110368" h="110937" extrusionOk="0">
                    <a:moveTo>
                      <a:pt x="101412" y="28542"/>
                    </a:moveTo>
                    <a:cubicBezTo>
                      <a:pt x="109553" y="33969"/>
                      <a:pt x="112654" y="43273"/>
                      <a:pt x="108584" y="49281"/>
                    </a:cubicBezTo>
                    <a:lnTo>
                      <a:pt x="67492" y="106073"/>
                    </a:lnTo>
                    <a:cubicBezTo>
                      <a:pt x="63422" y="112081"/>
                      <a:pt x="53537" y="112663"/>
                      <a:pt x="45396" y="107042"/>
                    </a:cubicBezTo>
                    <a:lnTo>
                      <a:pt x="8957" y="82426"/>
                    </a:lnTo>
                    <a:cubicBezTo>
                      <a:pt x="816" y="76999"/>
                      <a:pt x="-2286" y="67695"/>
                      <a:pt x="1785" y="61686"/>
                    </a:cubicBezTo>
                    <a:lnTo>
                      <a:pt x="42877" y="4895"/>
                    </a:lnTo>
                    <a:cubicBezTo>
                      <a:pt x="46947" y="-1114"/>
                      <a:pt x="56832" y="-1695"/>
                      <a:pt x="64973" y="3732"/>
                    </a:cubicBezTo>
                    <a:lnTo>
                      <a:pt x="101412" y="2834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5" name="Google Shape;785;p38"/>
              <p:cNvSpPr/>
              <p:nvPr/>
            </p:nvSpPr>
            <p:spPr>
              <a:xfrm>
                <a:off x="6775725" y="499775"/>
                <a:ext cx="94916" cy="95265"/>
              </a:xfrm>
              <a:custGeom>
                <a:avLst/>
                <a:gdLst/>
                <a:ahLst/>
                <a:cxnLst/>
                <a:rect l="l" t="t" r="r" b="b"/>
                <a:pathLst>
                  <a:path w="110368" h="110773" extrusionOk="0">
                    <a:moveTo>
                      <a:pt x="101412" y="28348"/>
                    </a:moveTo>
                    <a:cubicBezTo>
                      <a:pt x="109553" y="33775"/>
                      <a:pt x="112654" y="43079"/>
                      <a:pt x="108584" y="49088"/>
                    </a:cubicBezTo>
                    <a:lnTo>
                      <a:pt x="67492" y="105879"/>
                    </a:lnTo>
                    <a:cubicBezTo>
                      <a:pt x="63422" y="111888"/>
                      <a:pt x="53537" y="112469"/>
                      <a:pt x="45396" y="107042"/>
                    </a:cubicBezTo>
                    <a:lnTo>
                      <a:pt x="8956" y="82426"/>
                    </a:lnTo>
                    <a:cubicBezTo>
                      <a:pt x="816" y="76999"/>
                      <a:pt x="-2286" y="67695"/>
                      <a:pt x="1785" y="61686"/>
                    </a:cubicBezTo>
                    <a:lnTo>
                      <a:pt x="42876" y="4895"/>
                    </a:lnTo>
                    <a:cubicBezTo>
                      <a:pt x="46947" y="-1114"/>
                      <a:pt x="56832" y="-1695"/>
                      <a:pt x="64973" y="3732"/>
                    </a:cubicBezTo>
                    <a:lnTo>
                      <a:pt x="101412" y="2834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6" name="Google Shape;786;p38"/>
              <p:cNvSpPr/>
              <p:nvPr/>
            </p:nvSpPr>
            <p:spPr>
              <a:xfrm>
                <a:off x="6861011" y="555936"/>
                <a:ext cx="94916" cy="95240"/>
              </a:xfrm>
              <a:custGeom>
                <a:avLst/>
                <a:gdLst/>
                <a:ahLst/>
                <a:cxnLst/>
                <a:rect l="l" t="t" r="r" b="b"/>
                <a:pathLst>
                  <a:path w="110368" h="110744" extrusionOk="0">
                    <a:moveTo>
                      <a:pt x="101412" y="28318"/>
                    </a:moveTo>
                    <a:cubicBezTo>
                      <a:pt x="109553" y="33745"/>
                      <a:pt x="112654" y="43049"/>
                      <a:pt x="108584" y="49058"/>
                    </a:cubicBezTo>
                    <a:lnTo>
                      <a:pt x="67492" y="105849"/>
                    </a:lnTo>
                    <a:cubicBezTo>
                      <a:pt x="63422" y="111858"/>
                      <a:pt x="53537" y="112439"/>
                      <a:pt x="45396" y="107012"/>
                    </a:cubicBezTo>
                    <a:lnTo>
                      <a:pt x="8957" y="82396"/>
                    </a:lnTo>
                    <a:cubicBezTo>
                      <a:pt x="816" y="76969"/>
                      <a:pt x="-2286" y="67665"/>
                      <a:pt x="1785" y="61656"/>
                    </a:cubicBezTo>
                    <a:lnTo>
                      <a:pt x="42877" y="4865"/>
                    </a:lnTo>
                    <a:cubicBezTo>
                      <a:pt x="46947" y="-1144"/>
                      <a:pt x="56832" y="-1725"/>
                      <a:pt x="64973" y="3896"/>
                    </a:cubicBezTo>
                    <a:lnTo>
                      <a:pt x="101412" y="28512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7" name="Google Shape;787;p38"/>
              <p:cNvSpPr/>
              <p:nvPr/>
            </p:nvSpPr>
            <p:spPr>
              <a:xfrm>
                <a:off x="6942800" y="609574"/>
                <a:ext cx="94916" cy="95240"/>
              </a:xfrm>
              <a:custGeom>
                <a:avLst/>
                <a:gdLst/>
                <a:ahLst/>
                <a:cxnLst/>
                <a:rect l="l" t="t" r="r" b="b"/>
                <a:pathLst>
                  <a:path w="110368" h="110744" extrusionOk="0">
                    <a:moveTo>
                      <a:pt x="101412" y="28318"/>
                    </a:moveTo>
                    <a:cubicBezTo>
                      <a:pt x="109553" y="33745"/>
                      <a:pt x="112654" y="43049"/>
                      <a:pt x="108584" y="49058"/>
                    </a:cubicBezTo>
                    <a:lnTo>
                      <a:pt x="67492" y="105849"/>
                    </a:lnTo>
                    <a:cubicBezTo>
                      <a:pt x="63422" y="111858"/>
                      <a:pt x="53537" y="112439"/>
                      <a:pt x="45396" y="107012"/>
                    </a:cubicBezTo>
                    <a:lnTo>
                      <a:pt x="8956" y="82396"/>
                    </a:lnTo>
                    <a:cubicBezTo>
                      <a:pt x="816" y="76969"/>
                      <a:pt x="-2286" y="67665"/>
                      <a:pt x="1785" y="61657"/>
                    </a:cubicBezTo>
                    <a:lnTo>
                      <a:pt x="42876" y="4865"/>
                    </a:lnTo>
                    <a:cubicBezTo>
                      <a:pt x="46947" y="-1144"/>
                      <a:pt x="56832" y="-1725"/>
                      <a:pt x="64973" y="3896"/>
                    </a:cubicBezTo>
                    <a:lnTo>
                      <a:pt x="101412" y="28512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8" name="Google Shape;788;p38"/>
              <p:cNvSpPr/>
              <p:nvPr/>
            </p:nvSpPr>
            <p:spPr>
              <a:xfrm>
                <a:off x="7019592" y="708764"/>
                <a:ext cx="74942" cy="59052"/>
              </a:xfrm>
              <a:custGeom>
                <a:avLst/>
                <a:gdLst/>
                <a:ahLst/>
                <a:cxnLst/>
                <a:rect l="l" t="t" r="r" b="b"/>
                <a:pathLst>
                  <a:path w="87142" h="68665" extrusionOk="0">
                    <a:moveTo>
                      <a:pt x="10894" y="34042"/>
                    </a:moveTo>
                    <a:cubicBezTo>
                      <a:pt x="1202" y="27452"/>
                      <a:pt x="-2868" y="16016"/>
                      <a:pt x="2171" y="8844"/>
                    </a:cubicBezTo>
                    <a:lnTo>
                      <a:pt x="5079" y="5937"/>
                    </a:lnTo>
                    <a:cubicBezTo>
                      <a:pt x="10118" y="-1428"/>
                      <a:pt x="21942" y="-2010"/>
                      <a:pt x="31827" y="4580"/>
                    </a:cubicBezTo>
                    <a:lnTo>
                      <a:pt x="76214" y="34623"/>
                    </a:lnTo>
                    <a:cubicBezTo>
                      <a:pt x="86099" y="41214"/>
                      <a:pt x="89975" y="52649"/>
                      <a:pt x="84936" y="59821"/>
                    </a:cubicBezTo>
                    <a:lnTo>
                      <a:pt x="82028" y="62728"/>
                    </a:lnTo>
                    <a:cubicBezTo>
                      <a:pt x="76989" y="70094"/>
                      <a:pt x="65165" y="70675"/>
                      <a:pt x="55280" y="64085"/>
                    </a:cubicBezTo>
                    <a:lnTo>
                      <a:pt x="10894" y="3404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9" name="Google Shape;789;p38"/>
              <p:cNvSpPr/>
              <p:nvPr/>
            </p:nvSpPr>
            <p:spPr>
              <a:xfrm>
                <a:off x="7028253" y="665710"/>
                <a:ext cx="94916" cy="95240"/>
              </a:xfrm>
              <a:custGeom>
                <a:avLst/>
                <a:gdLst/>
                <a:ahLst/>
                <a:cxnLst/>
                <a:rect l="l" t="t" r="r" b="b"/>
                <a:pathLst>
                  <a:path w="110368" h="110744" extrusionOk="0">
                    <a:moveTo>
                      <a:pt x="101412" y="28318"/>
                    </a:moveTo>
                    <a:cubicBezTo>
                      <a:pt x="109553" y="33745"/>
                      <a:pt x="112654" y="43049"/>
                      <a:pt x="108584" y="49058"/>
                    </a:cubicBezTo>
                    <a:lnTo>
                      <a:pt x="67492" y="105849"/>
                    </a:lnTo>
                    <a:cubicBezTo>
                      <a:pt x="63422" y="111858"/>
                      <a:pt x="53537" y="112439"/>
                      <a:pt x="45396" y="107012"/>
                    </a:cubicBezTo>
                    <a:lnTo>
                      <a:pt x="8956" y="82396"/>
                    </a:lnTo>
                    <a:cubicBezTo>
                      <a:pt x="816" y="76969"/>
                      <a:pt x="-2286" y="67665"/>
                      <a:pt x="1785" y="61657"/>
                    </a:cubicBezTo>
                    <a:lnTo>
                      <a:pt x="42876" y="4865"/>
                    </a:lnTo>
                    <a:cubicBezTo>
                      <a:pt x="46947" y="-1144"/>
                      <a:pt x="56832" y="-1725"/>
                      <a:pt x="64973" y="3896"/>
                    </a:cubicBezTo>
                    <a:lnTo>
                      <a:pt x="101412" y="28512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" name="Google Shape;790;p38"/>
              <p:cNvSpPr/>
              <p:nvPr/>
            </p:nvSpPr>
            <p:spPr>
              <a:xfrm>
                <a:off x="7113745" y="770167"/>
                <a:ext cx="77668" cy="54844"/>
              </a:xfrm>
              <a:custGeom>
                <a:avLst/>
                <a:gdLst/>
                <a:ahLst/>
                <a:cxnLst/>
                <a:rect l="l" t="t" r="r" b="b"/>
                <a:pathLst>
                  <a:path w="90312" h="63772" extrusionOk="0">
                    <a:moveTo>
                      <a:pt x="77720" y="28882"/>
                    </a:moveTo>
                    <a:cubicBezTo>
                      <a:pt x="88186" y="34503"/>
                      <a:pt x="93032" y="45357"/>
                      <a:pt x="88767" y="53304"/>
                    </a:cubicBezTo>
                    <a:lnTo>
                      <a:pt x="86054" y="56600"/>
                    </a:lnTo>
                    <a:cubicBezTo>
                      <a:pt x="81790" y="64353"/>
                      <a:pt x="69966" y="66097"/>
                      <a:pt x="59500" y="60476"/>
                    </a:cubicBezTo>
                    <a:lnTo>
                      <a:pt x="12593" y="34891"/>
                    </a:lnTo>
                    <a:cubicBezTo>
                      <a:pt x="2127" y="29270"/>
                      <a:pt x="-2719" y="18415"/>
                      <a:pt x="1545" y="10469"/>
                    </a:cubicBezTo>
                    <a:lnTo>
                      <a:pt x="4259" y="7173"/>
                    </a:lnTo>
                    <a:cubicBezTo>
                      <a:pt x="8523" y="-580"/>
                      <a:pt x="20346" y="-2324"/>
                      <a:pt x="30813" y="3297"/>
                    </a:cubicBezTo>
                    <a:lnTo>
                      <a:pt x="77720" y="2888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1" name="Google Shape;791;p38"/>
              <p:cNvSpPr/>
              <p:nvPr/>
            </p:nvSpPr>
            <p:spPr>
              <a:xfrm>
                <a:off x="7122663" y="723488"/>
                <a:ext cx="92494" cy="94761"/>
              </a:xfrm>
              <a:custGeom>
                <a:avLst/>
                <a:gdLst/>
                <a:ahLst/>
                <a:cxnLst/>
                <a:rect l="l" t="t" r="r" b="b"/>
                <a:pathLst>
                  <a:path w="107551" h="110187" extrusionOk="0">
                    <a:moveTo>
                      <a:pt x="97193" y="23887"/>
                    </a:moveTo>
                    <a:cubicBezTo>
                      <a:pt x="105722" y="28539"/>
                      <a:pt x="109792" y="37455"/>
                      <a:pt x="106303" y="43852"/>
                    </a:cubicBezTo>
                    <a:lnTo>
                      <a:pt x="70833" y="104326"/>
                    </a:lnTo>
                    <a:cubicBezTo>
                      <a:pt x="67344" y="110722"/>
                      <a:pt x="57653" y="112079"/>
                      <a:pt x="49124" y="107427"/>
                    </a:cubicBezTo>
                    <a:lnTo>
                      <a:pt x="10359" y="86300"/>
                    </a:lnTo>
                    <a:cubicBezTo>
                      <a:pt x="1830" y="81648"/>
                      <a:pt x="-2240" y="72732"/>
                      <a:pt x="1249" y="66336"/>
                    </a:cubicBezTo>
                    <a:lnTo>
                      <a:pt x="36719" y="5861"/>
                    </a:lnTo>
                    <a:cubicBezTo>
                      <a:pt x="40208" y="-535"/>
                      <a:pt x="49899" y="-1892"/>
                      <a:pt x="58428" y="2760"/>
                    </a:cubicBezTo>
                    <a:lnTo>
                      <a:pt x="97193" y="2388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2" name="Google Shape;792;p38"/>
              <p:cNvSpPr/>
              <p:nvPr/>
            </p:nvSpPr>
            <p:spPr>
              <a:xfrm>
                <a:off x="7209070" y="824480"/>
                <a:ext cx="79249" cy="51658"/>
              </a:xfrm>
              <a:custGeom>
                <a:avLst/>
                <a:gdLst/>
                <a:ahLst/>
                <a:cxnLst/>
                <a:rect l="l" t="t" r="r" b="b"/>
                <a:pathLst>
                  <a:path w="92150" h="60068" extrusionOk="0">
                    <a:moveTo>
                      <a:pt x="62551" y="57558"/>
                    </a:moveTo>
                    <a:lnTo>
                      <a:pt x="13900" y="35074"/>
                    </a:lnTo>
                    <a:cubicBezTo>
                      <a:pt x="3239" y="30034"/>
                      <a:pt x="-2575" y="19567"/>
                      <a:pt x="1108" y="11620"/>
                    </a:cubicBezTo>
                    <a:lnTo>
                      <a:pt x="3433" y="8132"/>
                    </a:lnTo>
                    <a:cubicBezTo>
                      <a:pt x="7116" y="-9"/>
                      <a:pt x="18939" y="-2335"/>
                      <a:pt x="29600" y="2511"/>
                    </a:cubicBezTo>
                    <a:lnTo>
                      <a:pt x="78251" y="24995"/>
                    </a:lnTo>
                    <a:cubicBezTo>
                      <a:pt x="88911" y="30034"/>
                      <a:pt x="94726" y="40501"/>
                      <a:pt x="91043" y="48448"/>
                    </a:cubicBezTo>
                    <a:lnTo>
                      <a:pt x="88717" y="51937"/>
                    </a:lnTo>
                    <a:cubicBezTo>
                      <a:pt x="85035" y="60077"/>
                      <a:pt x="73211" y="62403"/>
                      <a:pt x="62551" y="57558"/>
                    </a:cubicBezTo>
                    <a:cubicBezTo>
                      <a:pt x="62551" y="57558"/>
                      <a:pt x="73211" y="62597"/>
                      <a:pt x="62551" y="5755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3" name="Google Shape;793;p38"/>
              <p:cNvSpPr/>
              <p:nvPr/>
            </p:nvSpPr>
            <p:spPr>
              <a:xfrm>
                <a:off x="7218192" y="775886"/>
                <a:ext cx="90498" cy="93906"/>
              </a:xfrm>
              <a:custGeom>
                <a:avLst/>
                <a:gdLst/>
                <a:ahLst/>
                <a:cxnLst/>
                <a:rect l="l" t="t" r="r" b="b"/>
                <a:pathLst>
                  <a:path w="105230" h="109193" extrusionOk="0">
                    <a:moveTo>
                      <a:pt x="93803" y="20483"/>
                    </a:moveTo>
                    <a:cubicBezTo>
                      <a:pt x="102720" y="24554"/>
                      <a:pt x="107372" y="33276"/>
                      <a:pt x="104270" y="39866"/>
                    </a:cubicBezTo>
                    <a:lnTo>
                      <a:pt x="72870" y="102472"/>
                    </a:lnTo>
                    <a:cubicBezTo>
                      <a:pt x="69769" y="109063"/>
                      <a:pt x="60078" y="111195"/>
                      <a:pt x="51355" y="107124"/>
                    </a:cubicBezTo>
                    <a:lnTo>
                      <a:pt x="11427" y="88711"/>
                    </a:lnTo>
                    <a:cubicBezTo>
                      <a:pt x="2511" y="84640"/>
                      <a:pt x="-2141" y="75918"/>
                      <a:pt x="960" y="69328"/>
                    </a:cubicBezTo>
                    <a:lnTo>
                      <a:pt x="32360" y="6722"/>
                    </a:lnTo>
                    <a:cubicBezTo>
                      <a:pt x="35462" y="131"/>
                      <a:pt x="45153" y="-2001"/>
                      <a:pt x="53875" y="2070"/>
                    </a:cubicBezTo>
                    <a:lnTo>
                      <a:pt x="93803" y="20483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4" name="Google Shape;794;p38"/>
              <p:cNvSpPr/>
              <p:nvPr/>
            </p:nvSpPr>
            <p:spPr>
              <a:xfrm>
                <a:off x="5866274" y="1184031"/>
                <a:ext cx="1138837" cy="159002"/>
              </a:xfrm>
              <a:custGeom>
                <a:avLst/>
                <a:gdLst/>
                <a:ahLst/>
                <a:cxnLst/>
                <a:rect l="l" t="t" r="r" b="b"/>
                <a:pathLst>
                  <a:path w="1324229" h="184886" extrusionOk="0">
                    <a:moveTo>
                      <a:pt x="1324229" y="184136"/>
                    </a:moveTo>
                    <a:cubicBezTo>
                      <a:pt x="1125944" y="145177"/>
                      <a:pt x="970494" y="-23453"/>
                      <a:pt x="812525" y="11630"/>
                    </a:cubicBezTo>
                    <a:cubicBezTo>
                      <a:pt x="654555" y="46713"/>
                      <a:pt x="70165" y="119785"/>
                      <a:pt x="0" y="0"/>
                    </a:cubicBezTo>
                    <a:cubicBezTo>
                      <a:pt x="14537" y="78888"/>
                      <a:pt x="43611" y="175414"/>
                      <a:pt x="335903" y="155062"/>
                    </a:cubicBezTo>
                    <a:cubicBezTo>
                      <a:pt x="628388" y="134516"/>
                      <a:pt x="789072" y="84897"/>
                      <a:pt x="891413" y="90711"/>
                    </a:cubicBezTo>
                    <a:cubicBezTo>
                      <a:pt x="993753" y="96526"/>
                      <a:pt x="1212972" y="193052"/>
                      <a:pt x="1324229" y="1843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5" name="Google Shape;795;p38"/>
            <p:cNvGrpSpPr/>
            <p:nvPr/>
          </p:nvGrpSpPr>
          <p:grpSpPr>
            <a:xfrm>
              <a:off x="5896746" y="353718"/>
              <a:ext cx="2100465" cy="1097010"/>
              <a:chOff x="5865623" y="353718"/>
              <a:chExt cx="2100465" cy="1097010"/>
            </a:xfrm>
          </p:grpSpPr>
          <p:sp>
            <p:nvSpPr>
              <p:cNvPr id="796" name="Google Shape;796;p38"/>
              <p:cNvSpPr/>
              <p:nvPr/>
            </p:nvSpPr>
            <p:spPr>
              <a:xfrm>
                <a:off x="5865623" y="353718"/>
                <a:ext cx="2100132" cy="1097010"/>
              </a:xfrm>
              <a:custGeom>
                <a:avLst/>
                <a:gdLst/>
                <a:ahLst/>
                <a:cxnLst/>
                <a:rect l="l" t="t" r="r" b="b"/>
                <a:pathLst>
                  <a:path w="2442014" h="1275593" extrusionOk="0">
                    <a:moveTo>
                      <a:pt x="229067" y="284553"/>
                    </a:moveTo>
                    <a:cubicBezTo>
                      <a:pt x="153668" y="257417"/>
                      <a:pt x="34077" y="368093"/>
                      <a:pt x="6165" y="762144"/>
                    </a:cubicBezTo>
                    <a:cubicBezTo>
                      <a:pt x="-21746" y="1156196"/>
                      <a:pt x="42024" y="1239735"/>
                      <a:pt x="260855" y="1239735"/>
                    </a:cubicBezTo>
                    <a:lnTo>
                      <a:pt x="619049" y="1239735"/>
                    </a:lnTo>
                    <a:cubicBezTo>
                      <a:pt x="678747" y="1239735"/>
                      <a:pt x="849897" y="1100373"/>
                      <a:pt x="985188" y="1120338"/>
                    </a:cubicBezTo>
                    <a:cubicBezTo>
                      <a:pt x="1120480" y="1140302"/>
                      <a:pt x="1291630" y="1275593"/>
                      <a:pt x="1566283" y="1275593"/>
                    </a:cubicBezTo>
                    <a:cubicBezTo>
                      <a:pt x="1840937" y="1275593"/>
                      <a:pt x="2445873" y="1152125"/>
                      <a:pt x="2441996" y="1000940"/>
                    </a:cubicBezTo>
                    <a:cubicBezTo>
                      <a:pt x="2437926" y="849754"/>
                      <a:pt x="2414085" y="746250"/>
                      <a:pt x="2286740" y="702445"/>
                    </a:cubicBezTo>
                    <a:cubicBezTo>
                      <a:pt x="2159396" y="658640"/>
                      <a:pt x="1832990" y="674534"/>
                      <a:pt x="1757397" y="622782"/>
                    </a:cubicBezTo>
                    <a:cubicBezTo>
                      <a:pt x="1681805" y="571030"/>
                      <a:pt x="997206" y="161085"/>
                      <a:pt x="814039" y="1759"/>
                    </a:cubicBezTo>
                    <a:cubicBezTo>
                      <a:pt x="790198" y="-18205"/>
                      <a:pt x="702588" y="137050"/>
                      <a:pt x="654906" y="200820"/>
                    </a:cubicBezTo>
                    <a:cubicBezTo>
                      <a:pt x="555473" y="196749"/>
                      <a:pt x="471739" y="371969"/>
                      <a:pt x="229067" y="28435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7" name="Google Shape;797;p38"/>
              <p:cNvSpPr/>
              <p:nvPr/>
            </p:nvSpPr>
            <p:spPr>
              <a:xfrm>
                <a:off x="5967536" y="354051"/>
                <a:ext cx="1573402" cy="581626"/>
              </a:xfrm>
              <a:custGeom>
                <a:avLst/>
                <a:gdLst/>
                <a:ahLst/>
                <a:cxnLst/>
                <a:rect l="l" t="t" r="r" b="b"/>
                <a:pathLst>
                  <a:path w="1829537" h="676309" extrusionOk="0">
                    <a:moveTo>
                      <a:pt x="270777" y="338243"/>
                    </a:moveTo>
                    <a:cubicBezTo>
                      <a:pt x="368272" y="318279"/>
                      <a:pt x="457626" y="270598"/>
                      <a:pt x="553184" y="244043"/>
                    </a:cubicBezTo>
                    <a:cubicBezTo>
                      <a:pt x="642151" y="219233"/>
                      <a:pt x="725690" y="213031"/>
                      <a:pt x="809811" y="255867"/>
                    </a:cubicBezTo>
                    <a:cubicBezTo>
                      <a:pt x="900522" y="301998"/>
                      <a:pt x="979216" y="365573"/>
                      <a:pt x="1058104" y="429342"/>
                    </a:cubicBezTo>
                    <a:cubicBezTo>
                      <a:pt x="1145133" y="499508"/>
                      <a:pt x="1234294" y="567929"/>
                      <a:pt x="1337991" y="611734"/>
                    </a:cubicBezTo>
                    <a:cubicBezTo>
                      <a:pt x="1444596" y="656896"/>
                      <a:pt x="1559536" y="678798"/>
                      <a:pt x="1675445" y="676085"/>
                    </a:cubicBezTo>
                    <a:cubicBezTo>
                      <a:pt x="1727391" y="674728"/>
                      <a:pt x="1778755" y="669495"/>
                      <a:pt x="1829538" y="661160"/>
                    </a:cubicBezTo>
                    <a:cubicBezTo>
                      <a:pt x="1744448" y="653989"/>
                      <a:pt x="1670405" y="644103"/>
                      <a:pt x="1639199" y="622782"/>
                    </a:cubicBezTo>
                    <a:cubicBezTo>
                      <a:pt x="1563606" y="571030"/>
                      <a:pt x="879008" y="161085"/>
                      <a:pt x="695841" y="1759"/>
                    </a:cubicBezTo>
                    <a:cubicBezTo>
                      <a:pt x="672000" y="-18205"/>
                      <a:pt x="584390" y="137050"/>
                      <a:pt x="536708" y="200820"/>
                    </a:cubicBezTo>
                    <a:cubicBezTo>
                      <a:pt x="437275" y="196749"/>
                      <a:pt x="353541" y="371969"/>
                      <a:pt x="110869" y="284359"/>
                    </a:cubicBezTo>
                    <a:cubicBezTo>
                      <a:pt x="78500" y="272730"/>
                      <a:pt x="37796" y="286685"/>
                      <a:pt x="0" y="337468"/>
                    </a:cubicBezTo>
                    <a:cubicBezTo>
                      <a:pt x="90711" y="339600"/>
                      <a:pt x="182198" y="356463"/>
                      <a:pt x="271165" y="33843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8" name="Google Shape;798;p38"/>
              <p:cNvSpPr/>
              <p:nvPr/>
            </p:nvSpPr>
            <p:spPr>
              <a:xfrm>
                <a:off x="5865623" y="609148"/>
                <a:ext cx="2100118" cy="841568"/>
              </a:xfrm>
              <a:custGeom>
                <a:avLst/>
                <a:gdLst/>
                <a:ahLst/>
                <a:cxnLst/>
                <a:rect l="l" t="t" r="r" b="b"/>
                <a:pathLst>
                  <a:path w="2441998" h="978567" extrusionOk="0">
                    <a:moveTo>
                      <a:pt x="1968282" y="760705"/>
                    </a:moveTo>
                    <a:cubicBezTo>
                      <a:pt x="1784145" y="746944"/>
                      <a:pt x="1613189" y="687051"/>
                      <a:pt x="1472471" y="564940"/>
                    </a:cubicBezTo>
                    <a:cubicBezTo>
                      <a:pt x="1395522" y="498263"/>
                      <a:pt x="1327875" y="422283"/>
                      <a:pt x="1256159" y="350179"/>
                    </a:cubicBezTo>
                    <a:cubicBezTo>
                      <a:pt x="1183474" y="277106"/>
                      <a:pt x="1107882" y="203645"/>
                      <a:pt x="1030351" y="135805"/>
                    </a:cubicBezTo>
                    <a:cubicBezTo>
                      <a:pt x="950106" y="65446"/>
                      <a:pt x="862108" y="7104"/>
                      <a:pt x="752401" y="1289"/>
                    </a:cubicBezTo>
                    <a:cubicBezTo>
                      <a:pt x="636299" y="-4913"/>
                      <a:pt x="511862" y="10981"/>
                      <a:pt x="403512" y="55173"/>
                    </a:cubicBezTo>
                    <a:cubicBezTo>
                      <a:pt x="243992" y="120299"/>
                      <a:pt x="115097" y="235820"/>
                      <a:pt x="14888" y="373244"/>
                    </a:cubicBezTo>
                    <a:cubicBezTo>
                      <a:pt x="11399" y="401931"/>
                      <a:pt x="8492" y="432555"/>
                      <a:pt x="6165" y="465118"/>
                    </a:cubicBezTo>
                    <a:cubicBezTo>
                      <a:pt x="-21746" y="859170"/>
                      <a:pt x="42024" y="942710"/>
                      <a:pt x="260855" y="942710"/>
                    </a:cubicBezTo>
                    <a:lnTo>
                      <a:pt x="619049" y="942710"/>
                    </a:lnTo>
                    <a:cubicBezTo>
                      <a:pt x="678747" y="942710"/>
                      <a:pt x="849897" y="803347"/>
                      <a:pt x="985188" y="823312"/>
                    </a:cubicBezTo>
                    <a:cubicBezTo>
                      <a:pt x="1120480" y="843276"/>
                      <a:pt x="1291630" y="978568"/>
                      <a:pt x="1566283" y="978568"/>
                    </a:cubicBezTo>
                    <a:cubicBezTo>
                      <a:pt x="1840937" y="978568"/>
                      <a:pt x="2443546" y="855681"/>
                      <a:pt x="2441996" y="704883"/>
                    </a:cubicBezTo>
                    <a:cubicBezTo>
                      <a:pt x="2286740" y="753922"/>
                      <a:pt x="2121212" y="772335"/>
                      <a:pt x="1968088" y="76089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799;p38"/>
              <p:cNvSpPr/>
              <p:nvPr/>
            </p:nvSpPr>
            <p:spPr>
              <a:xfrm>
                <a:off x="5865717" y="608982"/>
                <a:ext cx="2100191" cy="702349"/>
              </a:xfrm>
              <a:custGeom>
                <a:avLst/>
                <a:gdLst/>
                <a:ahLst/>
                <a:cxnLst/>
                <a:rect l="l" t="t" r="r" b="b"/>
                <a:pathLst>
                  <a:path w="2442083" h="816685" extrusionOk="0">
                    <a:moveTo>
                      <a:pt x="6057" y="517840"/>
                    </a:moveTo>
                    <a:cubicBezTo>
                      <a:pt x="8383" y="485277"/>
                      <a:pt x="11291" y="454846"/>
                      <a:pt x="14779" y="425965"/>
                    </a:cubicBezTo>
                    <a:cubicBezTo>
                      <a:pt x="114988" y="288542"/>
                      <a:pt x="243884" y="173020"/>
                      <a:pt x="403403" y="107894"/>
                    </a:cubicBezTo>
                    <a:cubicBezTo>
                      <a:pt x="511753" y="63702"/>
                      <a:pt x="635996" y="48002"/>
                      <a:pt x="752293" y="54010"/>
                    </a:cubicBezTo>
                    <a:cubicBezTo>
                      <a:pt x="861999" y="59825"/>
                      <a:pt x="949803" y="118167"/>
                      <a:pt x="1030242" y="188527"/>
                    </a:cubicBezTo>
                    <a:cubicBezTo>
                      <a:pt x="1107773" y="256366"/>
                      <a:pt x="1183366" y="329827"/>
                      <a:pt x="1256051" y="402900"/>
                    </a:cubicBezTo>
                    <a:cubicBezTo>
                      <a:pt x="1327767" y="475004"/>
                      <a:pt x="1395606" y="550790"/>
                      <a:pt x="1472362" y="617661"/>
                    </a:cubicBezTo>
                    <a:cubicBezTo>
                      <a:pt x="1613081" y="739772"/>
                      <a:pt x="1784037" y="799859"/>
                      <a:pt x="1968173" y="813427"/>
                    </a:cubicBezTo>
                    <a:cubicBezTo>
                      <a:pt x="2110248" y="824087"/>
                      <a:pt x="2262985" y="808581"/>
                      <a:pt x="2408355" y="767102"/>
                    </a:cubicBezTo>
                    <a:cubicBezTo>
                      <a:pt x="2429870" y="746944"/>
                      <a:pt x="2442275" y="726204"/>
                      <a:pt x="2442082" y="704689"/>
                    </a:cubicBezTo>
                    <a:cubicBezTo>
                      <a:pt x="2286826" y="753728"/>
                      <a:pt x="2121297" y="772141"/>
                      <a:pt x="1968173" y="760705"/>
                    </a:cubicBezTo>
                    <a:cubicBezTo>
                      <a:pt x="1784037" y="746944"/>
                      <a:pt x="1613081" y="687051"/>
                      <a:pt x="1472362" y="564940"/>
                    </a:cubicBezTo>
                    <a:cubicBezTo>
                      <a:pt x="1395413" y="498263"/>
                      <a:pt x="1327767" y="422283"/>
                      <a:pt x="1256051" y="350179"/>
                    </a:cubicBezTo>
                    <a:cubicBezTo>
                      <a:pt x="1183366" y="277106"/>
                      <a:pt x="1107773" y="203645"/>
                      <a:pt x="1030242" y="135805"/>
                    </a:cubicBezTo>
                    <a:cubicBezTo>
                      <a:pt x="949997" y="65446"/>
                      <a:pt x="861999" y="7104"/>
                      <a:pt x="752293" y="1289"/>
                    </a:cubicBezTo>
                    <a:cubicBezTo>
                      <a:pt x="636190" y="-4913"/>
                      <a:pt x="511753" y="10981"/>
                      <a:pt x="403403" y="55173"/>
                    </a:cubicBezTo>
                    <a:cubicBezTo>
                      <a:pt x="243884" y="120299"/>
                      <a:pt x="114988" y="235820"/>
                      <a:pt x="14779" y="373244"/>
                    </a:cubicBezTo>
                    <a:cubicBezTo>
                      <a:pt x="11291" y="401931"/>
                      <a:pt x="8383" y="432555"/>
                      <a:pt x="6057" y="465118"/>
                    </a:cubicBezTo>
                    <a:cubicBezTo>
                      <a:pt x="1211" y="533152"/>
                      <a:pt x="-727" y="591882"/>
                      <a:pt x="242" y="642471"/>
                    </a:cubicBezTo>
                    <a:cubicBezTo>
                      <a:pt x="824" y="604868"/>
                      <a:pt x="2762" y="563389"/>
                      <a:pt x="6057" y="51784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p38"/>
              <p:cNvSpPr/>
              <p:nvPr/>
            </p:nvSpPr>
            <p:spPr>
              <a:xfrm>
                <a:off x="5865946" y="1071004"/>
                <a:ext cx="2100142" cy="379390"/>
              </a:xfrm>
              <a:custGeom>
                <a:avLst/>
                <a:gdLst/>
                <a:ahLst/>
                <a:cxnLst/>
                <a:rect l="l" t="t" r="r" b="b"/>
                <a:pathLst>
                  <a:path w="2442026" h="441151" extrusionOk="0">
                    <a:moveTo>
                      <a:pt x="2306523" y="206232"/>
                    </a:moveTo>
                    <a:cubicBezTo>
                      <a:pt x="2144095" y="288415"/>
                      <a:pt x="1953563" y="317683"/>
                      <a:pt x="1773497" y="324661"/>
                    </a:cubicBezTo>
                    <a:cubicBezTo>
                      <a:pt x="1666116" y="328731"/>
                      <a:pt x="1553891" y="320397"/>
                      <a:pt x="1451743" y="285314"/>
                    </a:cubicBezTo>
                    <a:cubicBezTo>
                      <a:pt x="1356768" y="252751"/>
                      <a:pt x="1276136" y="196153"/>
                      <a:pt x="1192209" y="142657"/>
                    </a:cubicBezTo>
                    <a:cubicBezTo>
                      <a:pt x="1098784" y="83152"/>
                      <a:pt x="1005552" y="38959"/>
                      <a:pt x="893132" y="34695"/>
                    </a:cubicBezTo>
                    <a:cubicBezTo>
                      <a:pt x="759585" y="29462"/>
                      <a:pt x="629333" y="31594"/>
                      <a:pt x="496755" y="48845"/>
                    </a:cubicBezTo>
                    <a:cubicBezTo>
                      <a:pt x="338010" y="69390"/>
                      <a:pt x="150386" y="74624"/>
                      <a:pt x="1914" y="0"/>
                    </a:cubicBezTo>
                    <a:cubicBezTo>
                      <a:pt x="-12817" y="332027"/>
                      <a:pt x="55992" y="405293"/>
                      <a:pt x="260867" y="405293"/>
                    </a:cubicBezTo>
                    <a:lnTo>
                      <a:pt x="619060" y="405293"/>
                    </a:lnTo>
                    <a:cubicBezTo>
                      <a:pt x="678759" y="405293"/>
                      <a:pt x="849909" y="265931"/>
                      <a:pt x="985200" y="285896"/>
                    </a:cubicBezTo>
                    <a:cubicBezTo>
                      <a:pt x="1120492" y="305860"/>
                      <a:pt x="1291642" y="441151"/>
                      <a:pt x="1566295" y="441151"/>
                    </a:cubicBezTo>
                    <a:cubicBezTo>
                      <a:pt x="1840949" y="441151"/>
                      <a:pt x="2445885" y="317683"/>
                      <a:pt x="2442008" y="166498"/>
                    </a:cubicBezTo>
                    <a:cubicBezTo>
                      <a:pt x="2441427" y="147503"/>
                      <a:pt x="2440652" y="129283"/>
                      <a:pt x="2439488" y="111839"/>
                    </a:cubicBezTo>
                    <a:cubicBezTo>
                      <a:pt x="2400917" y="149829"/>
                      <a:pt x="2355949" y="181423"/>
                      <a:pt x="2306717" y="20642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1" name="Google Shape;801;p38"/>
              <p:cNvSpPr/>
              <p:nvPr/>
            </p:nvSpPr>
            <p:spPr>
              <a:xfrm>
                <a:off x="7942954" y="1166951"/>
                <a:ext cx="19502" cy="17669"/>
              </a:xfrm>
              <a:custGeom>
                <a:avLst/>
                <a:gdLst/>
                <a:ahLst/>
                <a:cxnLst/>
                <a:rect l="l" t="t" r="r" b="b"/>
                <a:pathLst>
                  <a:path w="22677" h="20545" extrusionOk="0">
                    <a:moveTo>
                      <a:pt x="22484" y="1744"/>
                    </a:moveTo>
                    <a:cubicBezTo>
                      <a:pt x="22484" y="1744"/>
                      <a:pt x="22484" y="581"/>
                      <a:pt x="22484" y="0"/>
                    </a:cubicBezTo>
                    <a:cubicBezTo>
                      <a:pt x="15313" y="7172"/>
                      <a:pt x="7559" y="13762"/>
                      <a:pt x="0" y="20546"/>
                    </a:cubicBezTo>
                    <a:cubicBezTo>
                      <a:pt x="7753" y="14537"/>
                      <a:pt x="15313" y="8335"/>
                      <a:pt x="22677" y="174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802;p38"/>
              <p:cNvSpPr/>
              <p:nvPr/>
            </p:nvSpPr>
            <p:spPr>
              <a:xfrm>
                <a:off x="6893528" y="1267730"/>
                <a:ext cx="1043822" cy="182527"/>
              </a:xfrm>
              <a:custGeom>
                <a:avLst/>
                <a:gdLst/>
                <a:ahLst/>
                <a:cxnLst/>
                <a:rect l="l" t="t" r="r" b="b"/>
                <a:pathLst>
                  <a:path w="1213747" h="212241" extrusionOk="0">
                    <a:moveTo>
                      <a:pt x="372924" y="181616"/>
                    </a:moveTo>
                    <a:cubicBezTo>
                      <a:pt x="208752" y="178127"/>
                      <a:pt x="94394" y="154481"/>
                      <a:pt x="0" y="131027"/>
                    </a:cubicBezTo>
                    <a:cubicBezTo>
                      <a:pt x="99821" y="171150"/>
                      <a:pt x="219413" y="212241"/>
                      <a:pt x="370598" y="212241"/>
                    </a:cubicBezTo>
                    <a:cubicBezTo>
                      <a:pt x="606292" y="212241"/>
                      <a:pt x="1085047" y="121336"/>
                      <a:pt x="1213748" y="0"/>
                    </a:cubicBezTo>
                    <a:cubicBezTo>
                      <a:pt x="1063919" y="111645"/>
                      <a:pt x="603579" y="186462"/>
                      <a:pt x="372924" y="18161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p38"/>
              <p:cNvSpPr/>
              <p:nvPr/>
            </p:nvSpPr>
            <p:spPr>
              <a:xfrm>
                <a:off x="5877752" y="1277224"/>
                <a:ext cx="676934" cy="142020"/>
              </a:xfrm>
              <a:custGeom>
                <a:avLst/>
                <a:gdLst/>
                <a:ahLst/>
                <a:cxnLst/>
                <a:rect l="l" t="t" r="r" b="b"/>
                <a:pathLst>
                  <a:path w="787133" h="165140" extrusionOk="0">
                    <a:moveTo>
                      <a:pt x="592918" y="114552"/>
                    </a:moveTo>
                    <a:lnTo>
                      <a:pt x="229104" y="106993"/>
                    </a:lnTo>
                    <a:cubicBezTo>
                      <a:pt x="112420" y="104473"/>
                      <a:pt x="39154" y="79857"/>
                      <a:pt x="0" y="0"/>
                    </a:cubicBezTo>
                    <a:cubicBezTo>
                      <a:pt x="29074" y="130252"/>
                      <a:pt x="105830" y="165141"/>
                      <a:pt x="246937" y="165141"/>
                    </a:cubicBezTo>
                    <a:lnTo>
                      <a:pt x="605130" y="165141"/>
                    </a:lnTo>
                    <a:cubicBezTo>
                      <a:pt x="639049" y="165141"/>
                      <a:pt x="708633" y="120367"/>
                      <a:pt x="787134" y="85284"/>
                    </a:cubicBezTo>
                    <a:cubicBezTo>
                      <a:pt x="702043" y="97883"/>
                      <a:pt x="625482" y="115327"/>
                      <a:pt x="592918" y="11455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4" name="Google Shape;804;p38"/>
              <p:cNvSpPr/>
              <p:nvPr/>
            </p:nvSpPr>
            <p:spPr>
              <a:xfrm>
                <a:off x="6599656" y="435580"/>
                <a:ext cx="74942" cy="59052"/>
              </a:xfrm>
              <a:custGeom>
                <a:avLst/>
                <a:gdLst/>
                <a:ahLst/>
                <a:cxnLst/>
                <a:rect l="l" t="t" r="r" b="b"/>
                <a:pathLst>
                  <a:path w="87142" h="68665" extrusionOk="0">
                    <a:moveTo>
                      <a:pt x="76214" y="34623"/>
                    </a:moveTo>
                    <a:cubicBezTo>
                      <a:pt x="86098" y="41214"/>
                      <a:pt x="89975" y="52649"/>
                      <a:pt x="84936" y="59821"/>
                    </a:cubicBezTo>
                    <a:lnTo>
                      <a:pt x="82028" y="62728"/>
                    </a:lnTo>
                    <a:cubicBezTo>
                      <a:pt x="76989" y="70094"/>
                      <a:pt x="65165" y="70675"/>
                      <a:pt x="55280" y="64085"/>
                    </a:cubicBezTo>
                    <a:lnTo>
                      <a:pt x="10893" y="34042"/>
                    </a:lnTo>
                    <a:cubicBezTo>
                      <a:pt x="1202" y="27452"/>
                      <a:pt x="-2868" y="16016"/>
                      <a:pt x="2171" y="8844"/>
                    </a:cubicBezTo>
                    <a:lnTo>
                      <a:pt x="5079" y="5937"/>
                    </a:lnTo>
                    <a:cubicBezTo>
                      <a:pt x="10118" y="-1428"/>
                      <a:pt x="21942" y="-2010"/>
                      <a:pt x="31827" y="4580"/>
                    </a:cubicBezTo>
                    <a:lnTo>
                      <a:pt x="76214" y="34623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5" name="Google Shape;805;p38"/>
              <p:cNvSpPr/>
              <p:nvPr/>
            </p:nvSpPr>
            <p:spPr>
              <a:xfrm>
                <a:off x="6683943" y="489384"/>
                <a:ext cx="74911" cy="59052"/>
              </a:xfrm>
              <a:custGeom>
                <a:avLst/>
                <a:gdLst/>
                <a:ahLst/>
                <a:cxnLst/>
                <a:rect l="l" t="t" r="r" b="b"/>
                <a:pathLst>
                  <a:path w="87106" h="68665" extrusionOk="0">
                    <a:moveTo>
                      <a:pt x="76214" y="34623"/>
                    </a:moveTo>
                    <a:cubicBezTo>
                      <a:pt x="85905" y="41214"/>
                      <a:pt x="89975" y="52649"/>
                      <a:pt x="84935" y="59821"/>
                    </a:cubicBezTo>
                    <a:lnTo>
                      <a:pt x="82028" y="62728"/>
                    </a:lnTo>
                    <a:cubicBezTo>
                      <a:pt x="76988" y="70094"/>
                      <a:pt x="65165" y="70675"/>
                      <a:pt x="55280" y="64085"/>
                    </a:cubicBezTo>
                    <a:lnTo>
                      <a:pt x="10894" y="34042"/>
                    </a:lnTo>
                    <a:cubicBezTo>
                      <a:pt x="1202" y="27452"/>
                      <a:pt x="-2868" y="16016"/>
                      <a:pt x="2171" y="8844"/>
                    </a:cubicBezTo>
                    <a:lnTo>
                      <a:pt x="5079" y="5937"/>
                    </a:lnTo>
                    <a:cubicBezTo>
                      <a:pt x="10118" y="-1429"/>
                      <a:pt x="21941" y="-2010"/>
                      <a:pt x="31827" y="4580"/>
                    </a:cubicBezTo>
                    <a:lnTo>
                      <a:pt x="76214" y="34623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Google Shape;806;p38"/>
              <p:cNvSpPr/>
              <p:nvPr/>
            </p:nvSpPr>
            <p:spPr>
              <a:xfrm>
                <a:off x="6769199" y="544021"/>
                <a:ext cx="74942" cy="59219"/>
              </a:xfrm>
              <a:custGeom>
                <a:avLst/>
                <a:gdLst/>
                <a:ahLst/>
                <a:cxnLst/>
                <a:rect l="l" t="t" r="r" b="b"/>
                <a:pathLst>
                  <a:path w="87142" h="68859" extrusionOk="0">
                    <a:moveTo>
                      <a:pt x="76249" y="34817"/>
                    </a:moveTo>
                    <a:cubicBezTo>
                      <a:pt x="85941" y="41407"/>
                      <a:pt x="90011" y="52843"/>
                      <a:pt x="84971" y="60015"/>
                    </a:cubicBezTo>
                    <a:lnTo>
                      <a:pt x="82064" y="62922"/>
                    </a:lnTo>
                    <a:cubicBezTo>
                      <a:pt x="77025" y="70288"/>
                      <a:pt x="65201" y="70869"/>
                      <a:pt x="55316" y="64279"/>
                    </a:cubicBezTo>
                    <a:lnTo>
                      <a:pt x="10929" y="34236"/>
                    </a:lnTo>
                    <a:cubicBezTo>
                      <a:pt x="1044" y="27646"/>
                      <a:pt x="-2833" y="16210"/>
                      <a:pt x="2207" y="8844"/>
                    </a:cubicBezTo>
                    <a:lnTo>
                      <a:pt x="5114" y="5937"/>
                    </a:lnTo>
                    <a:cubicBezTo>
                      <a:pt x="10154" y="-1428"/>
                      <a:pt x="21977" y="-2010"/>
                      <a:pt x="31863" y="4580"/>
                    </a:cubicBezTo>
                    <a:lnTo>
                      <a:pt x="76249" y="34623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7" name="Google Shape;807;p38"/>
              <p:cNvSpPr/>
              <p:nvPr/>
            </p:nvSpPr>
            <p:spPr>
              <a:xfrm>
                <a:off x="6853184" y="600490"/>
                <a:ext cx="74911" cy="59052"/>
              </a:xfrm>
              <a:custGeom>
                <a:avLst/>
                <a:gdLst/>
                <a:ahLst/>
                <a:cxnLst/>
                <a:rect l="l" t="t" r="r" b="b"/>
                <a:pathLst>
                  <a:path w="87106" h="68665" extrusionOk="0">
                    <a:moveTo>
                      <a:pt x="76214" y="34623"/>
                    </a:moveTo>
                    <a:cubicBezTo>
                      <a:pt x="85905" y="41214"/>
                      <a:pt x="89975" y="52649"/>
                      <a:pt x="84936" y="59821"/>
                    </a:cubicBezTo>
                    <a:lnTo>
                      <a:pt x="82028" y="62728"/>
                    </a:lnTo>
                    <a:cubicBezTo>
                      <a:pt x="76989" y="70094"/>
                      <a:pt x="65165" y="70675"/>
                      <a:pt x="55280" y="64085"/>
                    </a:cubicBezTo>
                    <a:lnTo>
                      <a:pt x="10893" y="34042"/>
                    </a:lnTo>
                    <a:cubicBezTo>
                      <a:pt x="1202" y="27452"/>
                      <a:pt x="-2868" y="16016"/>
                      <a:pt x="2171" y="8844"/>
                    </a:cubicBezTo>
                    <a:lnTo>
                      <a:pt x="5079" y="5937"/>
                    </a:lnTo>
                    <a:cubicBezTo>
                      <a:pt x="10118" y="-1429"/>
                      <a:pt x="21942" y="-2010"/>
                      <a:pt x="31827" y="4580"/>
                    </a:cubicBezTo>
                    <a:lnTo>
                      <a:pt x="76214" y="34623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8" name="Google Shape;808;p38"/>
              <p:cNvSpPr/>
              <p:nvPr/>
            </p:nvSpPr>
            <p:spPr>
              <a:xfrm>
                <a:off x="6934139" y="652295"/>
                <a:ext cx="74911" cy="59052"/>
              </a:xfrm>
              <a:custGeom>
                <a:avLst/>
                <a:gdLst/>
                <a:ahLst/>
                <a:cxnLst/>
                <a:rect l="l" t="t" r="r" b="b"/>
                <a:pathLst>
                  <a:path w="87106" h="68665" extrusionOk="0">
                    <a:moveTo>
                      <a:pt x="76213" y="34623"/>
                    </a:moveTo>
                    <a:cubicBezTo>
                      <a:pt x="85905" y="41214"/>
                      <a:pt x="89975" y="52649"/>
                      <a:pt x="84936" y="59821"/>
                    </a:cubicBezTo>
                    <a:lnTo>
                      <a:pt x="82028" y="62728"/>
                    </a:lnTo>
                    <a:cubicBezTo>
                      <a:pt x="76989" y="70094"/>
                      <a:pt x="65165" y="70675"/>
                      <a:pt x="55280" y="64085"/>
                    </a:cubicBezTo>
                    <a:lnTo>
                      <a:pt x="10894" y="34042"/>
                    </a:lnTo>
                    <a:cubicBezTo>
                      <a:pt x="1202" y="27452"/>
                      <a:pt x="-2868" y="16016"/>
                      <a:pt x="2171" y="8844"/>
                    </a:cubicBezTo>
                    <a:lnTo>
                      <a:pt x="5079" y="5937"/>
                    </a:lnTo>
                    <a:cubicBezTo>
                      <a:pt x="10118" y="-1428"/>
                      <a:pt x="21942" y="-2010"/>
                      <a:pt x="31827" y="4580"/>
                    </a:cubicBezTo>
                    <a:lnTo>
                      <a:pt x="76213" y="34623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809;p38"/>
              <p:cNvSpPr/>
              <p:nvPr/>
            </p:nvSpPr>
            <p:spPr>
              <a:xfrm>
                <a:off x="6608484" y="390168"/>
                <a:ext cx="94916" cy="95265"/>
              </a:xfrm>
              <a:custGeom>
                <a:avLst/>
                <a:gdLst/>
                <a:ahLst/>
                <a:cxnLst/>
                <a:rect l="l" t="t" r="r" b="b"/>
                <a:pathLst>
                  <a:path w="110368" h="110773" extrusionOk="0">
                    <a:moveTo>
                      <a:pt x="101412" y="28348"/>
                    </a:moveTo>
                    <a:cubicBezTo>
                      <a:pt x="109553" y="33775"/>
                      <a:pt x="112654" y="43079"/>
                      <a:pt x="108584" y="49088"/>
                    </a:cubicBezTo>
                    <a:lnTo>
                      <a:pt x="67492" y="105879"/>
                    </a:lnTo>
                    <a:cubicBezTo>
                      <a:pt x="63422" y="111888"/>
                      <a:pt x="53537" y="112469"/>
                      <a:pt x="45396" y="107042"/>
                    </a:cubicBezTo>
                    <a:lnTo>
                      <a:pt x="8957" y="82426"/>
                    </a:lnTo>
                    <a:cubicBezTo>
                      <a:pt x="816" y="76999"/>
                      <a:pt x="-2286" y="67695"/>
                      <a:pt x="1785" y="61686"/>
                    </a:cubicBezTo>
                    <a:lnTo>
                      <a:pt x="42876" y="4895"/>
                    </a:lnTo>
                    <a:cubicBezTo>
                      <a:pt x="46947" y="-1114"/>
                      <a:pt x="56832" y="-1695"/>
                      <a:pt x="64972" y="3732"/>
                    </a:cubicBezTo>
                    <a:lnTo>
                      <a:pt x="101412" y="2834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0" name="Google Shape;810;p38"/>
              <p:cNvSpPr/>
              <p:nvPr/>
            </p:nvSpPr>
            <p:spPr>
              <a:xfrm>
                <a:off x="6693936" y="446137"/>
                <a:ext cx="94916" cy="95406"/>
              </a:xfrm>
              <a:custGeom>
                <a:avLst/>
                <a:gdLst/>
                <a:ahLst/>
                <a:cxnLst/>
                <a:rect l="l" t="t" r="r" b="b"/>
                <a:pathLst>
                  <a:path w="110368" h="110937" extrusionOk="0">
                    <a:moveTo>
                      <a:pt x="101412" y="28542"/>
                    </a:moveTo>
                    <a:cubicBezTo>
                      <a:pt x="109553" y="33969"/>
                      <a:pt x="112654" y="43273"/>
                      <a:pt x="108584" y="49281"/>
                    </a:cubicBezTo>
                    <a:lnTo>
                      <a:pt x="67492" y="106073"/>
                    </a:lnTo>
                    <a:cubicBezTo>
                      <a:pt x="63422" y="112081"/>
                      <a:pt x="53537" y="112663"/>
                      <a:pt x="45396" y="107042"/>
                    </a:cubicBezTo>
                    <a:lnTo>
                      <a:pt x="8957" y="82426"/>
                    </a:lnTo>
                    <a:cubicBezTo>
                      <a:pt x="816" y="76999"/>
                      <a:pt x="-2286" y="67695"/>
                      <a:pt x="1785" y="61686"/>
                    </a:cubicBezTo>
                    <a:lnTo>
                      <a:pt x="42877" y="4895"/>
                    </a:lnTo>
                    <a:cubicBezTo>
                      <a:pt x="46947" y="-1114"/>
                      <a:pt x="56832" y="-1695"/>
                      <a:pt x="64973" y="3732"/>
                    </a:cubicBezTo>
                    <a:lnTo>
                      <a:pt x="101412" y="2834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1" name="Google Shape;811;p38"/>
              <p:cNvSpPr/>
              <p:nvPr/>
            </p:nvSpPr>
            <p:spPr>
              <a:xfrm>
                <a:off x="6775725" y="499775"/>
                <a:ext cx="94916" cy="95265"/>
              </a:xfrm>
              <a:custGeom>
                <a:avLst/>
                <a:gdLst/>
                <a:ahLst/>
                <a:cxnLst/>
                <a:rect l="l" t="t" r="r" b="b"/>
                <a:pathLst>
                  <a:path w="110368" h="110773" extrusionOk="0">
                    <a:moveTo>
                      <a:pt x="101412" y="28348"/>
                    </a:moveTo>
                    <a:cubicBezTo>
                      <a:pt x="109553" y="33775"/>
                      <a:pt x="112654" y="43079"/>
                      <a:pt x="108584" y="49088"/>
                    </a:cubicBezTo>
                    <a:lnTo>
                      <a:pt x="67492" y="105879"/>
                    </a:lnTo>
                    <a:cubicBezTo>
                      <a:pt x="63422" y="111888"/>
                      <a:pt x="53537" y="112469"/>
                      <a:pt x="45396" y="107042"/>
                    </a:cubicBezTo>
                    <a:lnTo>
                      <a:pt x="8956" y="82426"/>
                    </a:lnTo>
                    <a:cubicBezTo>
                      <a:pt x="816" y="76999"/>
                      <a:pt x="-2286" y="67695"/>
                      <a:pt x="1785" y="61686"/>
                    </a:cubicBezTo>
                    <a:lnTo>
                      <a:pt x="42876" y="4895"/>
                    </a:lnTo>
                    <a:cubicBezTo>
                      <a:pt x="46947" y="-1114"/>
                      <a:pt x="56832" y="-1695"/>
                      <a:pt x="64973" y="3732"/>
                    </a:cubicBezTo>
                    <a:lnTo>
                      <a:pt x="101412" y="2834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2" name="Google Shape;812;p38"/>
              <p:cNvSpPr/>
              <p:nvPr/>
            </p:nvSpPr>
            <p:spPr>
              <a:xfrm>
                <a:off x="6861011" y="555936"/>
                <a:ext cx="94916" cy="95240"/>
              </a:xfrm>
              <a:custGeom>
                <a:avLst/>
                <a:gdLst/>
                <a:ahLst/>
                <a:cxnLst/>
                <a:rect l="l" t="t" r="r" b="b"/>
                <a:pathLst>
                  <a:path w="110368" h="110744" extrusionOk="0">
                    <a:moveTo>
                      <a:pt x="101412" y="28318"/>
                    </a:moveTo>
                    <a:cubicBezTo>
                      <a:pt x="109553" y="33745"/>
                      <a:pt x="112654" y="43049"/>
                      <a:pt x="108584" y="49058"/>
                    </a:cubicBezTo>
                    <a:lnTo>
                      <a:pt x="67492" y="105849"/>
                    </a:lnTo>
                    <a:cubicBezTo>
                      <a:pt x="63422" y="111858"/>
                      <a:pt x="53537" y="112439"/>
                      <a:pt x="45396" y="107012"/>
                    </a:cubicBezTo>
                    <a:lnTo>
                      <a:pt x="8957" y="82396"/>
                    </a:lnTo>
                    <a:cubicBezTo>
                      <a:pt x="816" y="76969"/>
                      <a:pt x="-2286" y="67665"/>
                      <a:pt x="1785" y="61656"/>
                    </a:cubicBezTo>
                    <a:lnTo>
                      <a:pt x="42877" y="4865"/>
                    </a:lnTo>
                    <a:cubicBezTo>
                      <a:pt x="46947" y="-1144"/>
                      <a:pt x="56832" y="-1725"/>
                      <a:pt x="64973" y="3896"/>
                    </a:cubicBezTo>
                    <a:lnTo>
                      <a:pt x="101412" y="2851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3" name="Google Shape;813;p38"/>
              <p:cNvSpPr/>
              <p:nvPr/>
            </p:nvSpPr>
            <p:spPr>
              <a:xfrm>
                <a:off x="6942800" y="609574"/>
                <a:ext cx="94916" cy="95240"/>
              </a:xfrm>
              <a:custGeom>
                <a:avLst/>
                <a:gdLst/>
                <a:ahLst/>
                <a:cxnLst/>
                <a:rect l="l" t="t" r="r" b="b"/>
                <a:pathLst>
                  <a:path w="110368" h="110744" extrusionOk="0">
                    <a:moveTo>
                      <a:pt x="101412" y="28318"/>
                    </a:moveTo>
                    <a:cubicBezTo>
                      <a:pt x="109553" y="33745"/>
                      <a:pt x="112654" y="43049"/>
                      <a:pt x="108584" y="49058"/>
                    </a:cubicBezTo>
                    <a:lnTo>
                      <a:pt x="67492" y="105849"/>
                    </a:lnTo>
                    <a:cubicBezTo>
                      <a:pt x="63422" y="111858"/>
                      <a:pt x="53537" y="112439"/>
                      <a:pt x="45396" y="107012"/>
                    </a:cubicBezTo>
                    <a:lnTo>
                      <a:pt x="8956" y="82396"/>
                    </a:lnTo>
                    <a:cubicBezTo>
                      <a:pt x="816" y="76969"/>
                      <a:pt x="-2286" y="67665"/>
                      <a:pt x="1785" y="61657"/>
                    </a:cubicBezTo>
                    <a:lnTo>
                      <a:pt x="42876" y="4865"/>
                    </a:lnTo>
                    <a:cubicBezTo>
                      <a:pt x="46947" y="-1144"/>
                      <a:pt x="56832" y="-1725"/>
                      <a:pt x="64973" y="3896"/>
                    </a:cubicBezTo>
                    <a:lnTo>
                      <a:pt x="101412" y="2851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4" name="Google Shape;814;p38"/>
              <p:cNvSpPr/>
              <p:nvPr/>
            </p:nvSpPr>
            <p:spPr>
              <a:xfrm>
                <a:off x="7019592" y="708764"/>
                <a:ext cx="74942" cy="59052"/>
              </a:xfrm>
              <a:custGeom>
                <a:avLst/>
                <a:gdLst/>
                <a:ahLst/>
                <a:cxnLst/>
                <a:rect l="l" t="t" r="r" b="b"/>
                <a:pathLst>
                  <a:path w="87142" h="68665" extrusionOk="0">
                    <a:moveTo>
                      <a:pt x="10894" y="34042"/>
                    </a:moveTo>
                    <a:cubicBezTo>
                      <a:pt x="1202" y="27452"/>
                      <a:pt x="-2868" y="16016"/>
                      <a:pt x="2171" y="8844"/>
                    </a:cubicBezTo>
                    <a:lnTo>
                      <a:pt x="5079" y="5937"/>
                    </a:lnTo>
                    <a:cubicBezTo>
                      <a:pt x="10118" y="-1428"/>
                      <a:pt x="21942" y="-2010"/>
                      <a:pt x="31827" y="4580"/>
                    </a:cubicBezTo>
                    <a:lnTo>
                      <a:pt x="76214" y="34623"/>
                    </a:lnTo>
                    <a:cubicBezTo>
                      <a:pt x="86099" y="41214"/>
                      <a:pt x="89975" y="52649"/>
                      <a:pt x="84936" y="59821"/>
                    </a:cubicBezTo>
                    <a:lnTo>
                      <a:pt x="82028" y="62728"/>
                    </a:lnTo>
                    <a:cubicBezTo>
                      <a:pt x="76989" y="70094"/>
                      <a:pt x="65165" y="70675"/>
                      <a:pt x="55280" y="64085"/>
                    </a:cubicBezTo>
                    <a:lnTo>
                      <a:pt x="10894" y="3404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5" name="Google Shape;815;p38"/>
              <p:cNvSpPr/>
              <p:nvPr/>
            </p:nvSpPr>
            <p:spPr>
              <a:xfrm>
                <a:off x="7028253" y="665710"/>
                <a:ext cx="94916" cy="95240"/>
              </a:xfrm>
              <a:custGeom>
                <a:avLst/>
                <a:gdLst/>
                <a:ahLst/>
                <a:cxnLst/>
                <a:rect l="l" t="t" r="r" b="b"/>
                <a:pathLst>
                  <a:path w="110368" h="110744" extrusionOk="0">
                    <a:moveTo>
                      <a:pt x="101412" y="28318"/>
                    </a:moveTo>
                    <a:cubicBezTo>
                      <a:pt x="109553" y="33745"/>
                      <a:pt x="112654" y="43049"/>
                      <a:pt x="108584" y="49058"/>
                    </a:cubicBezTo>
                    <a:lnTo>
                      <a:pt x="67492" y="105849"/>
                    </a:lnTo>
                    <a:cubicBezTo>
                      <a:pt x="63422" y="111858"/>
                      <a:pt x="53537" y="112439"/>
                      <a:pt x="45396" y="107012"/>
                    </a:cubicBezTo>
                    <a:lnTo>
                      <a:pt x="8956" y="82396"/>
                    </a:lnTo>
                    <a:cubicBezTo>
                      <a:pt x="816" y="76969"/>
                      <a:pt x="-2286" y="67665"/>
                      <a:pt x="1785" y="61657"/>
                    </a:cubicBezTo>
                    <a:lnTo>
                      <a:pt x="42876" y="4865"/>
                    </a:lnTo>
                    <a:cubicBezTo>
                      <a:pt x="46947" y="-1144"/>
                      <a:pt x="56832" y="-1725"/>
                      <a:pt x="64973" y="3896"/>
                    </a:cubicBezTo>
                    <a:lnTo>
                      <a:pt x="101412" y="2851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6" name="Google Shape;816;p38"/>
              <p:cNvSpPr/>
              <p:nvPr/>
            </p:nvSpPr>
            <p:spPr>
              <a:xfrm>
                <a:off x="7113745" y="770167"/>
                <a:ext cx="77668" cy="54844"/>
              </a:xfrm>
              <a:custGeom>
                <a:avLst/>
                <a:gdLst/>
                <a:ahLst/>
                <a:cxnLst/>
                <a:rect l="l" t="t" r="r" b="b"/>
                <a:pathLst>
                  <a:path w="90312" h="63772" extrusionOk="0">
                    <a:moveTo>
                      <a:pt x="77720" y="28882"/>
                    </a:moveTo>
                    <a:cubicBezTo>
                      <a:pt x="88186" y="34503"/>
                      <a:pt x="93032" y="45357"/>
                      <a:pt x="88767" y="53304"/>
                    </a:cubicBezTo>
                    <a:lnTo>
                      <a:pt x="86054" y="56600"/>
                    </a:lnTo>
                    <a:cubicBezTo>
                      <a:pt x="81790" y="64353"/>
                      <a:pt x="69966" y="66097"/>
                      <a:pt x="59500" y="60476"/>
                    </a:cubicBezTo>
                    <a:lnTo>
                      <a:pt x="12593" y="34891"/>
                    </a:lnTo>
                    <a:cubicBezTo>
                      <a:pt x="2127" y="29270"/>
                      <a:pt x="-2719" y="18415"/>
                      <a:pt x="1545" y="10469"/>
                    </a:cubicBezTo>
                    <a:lnTo>
                      <a:pt x="4259" y="7173"/>
                    </a:lnTo>
                    <a:cubicBezTo>
                      <a:pt x="8523" y="-580"/>
                      <a:pt x="20346" y="-2324"/>
                      <a:pt x="30813" y="3297"/>
                    </a:cubicBezTo>
                    <a:lnTo>
                      <a:pt x="77720" y="2888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7" name="Google Shape;817;p38"/>
              <p:cNvSpPr/>
              <p:nvPr/>
            </p:nvSpPr>
            <p:spPr>
              <a:xfrm>
                <a:off x="7122663" y="723488"/>
                <a:ext cx="92494" cy="94761"/>
              </a:xfrm>
              <a:custGeom>
                <a:avLst/>
                <a:gdLst/>
                <a:ahLst/>
                <a:cxnLst/>
                <a:rect l="l" t="t" r="r" b="b"/>
                <a:pathLst>
                  <a:path w="107551" h="110187" extrusionOk="0">
                    <a:moveTo>
                      <a:pt x="97193" y="23887"/>
                    </a:moveTo>
                    <a:cubicBezTo>
                      <a:pt x="105722" y="28539"/>
                      <a:pt x="109792" y="37455"/>
                      <a:pt x="106303" y="43852"/>
                    </a:cubicBezTo>
                    <a:lnTo>
                      <a:pt x="70833" y="104326"/>
                    </a:lnTo>
                    <a:cubicBezTo>
                      <a:pt x="67344" y="110722"/>
                      <a:pt x="57653" y="112079"/>
                      <a:pt x="49124" y="107427"/>
                    </a:cubicBezTo>
                    <a:lnTo>
                      <a:pt x="10359" y="86300"/>
                    </a:lnTo>
                    <a:cubicBezTo>
                      <a:pt x="1830" y="81648"/>
                      <a:pt x="-2240" y="72732"/>
                      <a:pt x="1249" y="66336"/>
                    </a:cubicBezTo>
                    <a:lnTo>
                      <a:pt x="36719" y="5861"/>
                    </a:lnTo>
                    <a:cubicBezTo>
                      <a:pt x="40208" y="-535"/>
                      <a:pt x="49899" y="-1892"/>
                      <a:pt x="58428" y="2760"/>
                    </a:cubicBezTo>
                    <a:lnTo>
                      <a:pt x="97193" y="2388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8" name="Google Shape;818;p38"/>
              <p:cNvSpPr/>
              <p:nvPr/>
            </p:nvSpPr>
            <p:spPr>
              <a:xfrm>
                <a:off x="7209070" y="824480"/>
                <a:ext cx="79249" cy="51658"/>
              </a:xfrm>
              <a:custGeom>
                <a:avLst/>
                <a:gdLst/>
                <a:ahLst/>
                <a:cxnLst/>
                <a:rect l="l" t="t" r="r" b="b"/>
                <a:pathLst>
                  <a:path w="92150" h="60068" extrusionOk="0">
                    <a:moveTo>
                      <a:pt x="62551" y="57558"/>
                    </a:moveTo>
                    <a:lnTo>
                      <a:pt x="13900" y="35074"/>
                    </a:lnTo>
                    <a:cubicBezTo>
                      <a:pt x="3239" y="30034"/>
                      <a:pt x="-2575" y="19567"/>
                      <a:pt x="1108" y="11620"/>
                    </a:cubicBezTo>
                    <a:lnTo>
                      <a:pt x="3433" y="8132"/>
                    </a:lnTo>
                    <a:cubicBezTo>
                      <a:pt x="7116" y="-9"/>
                      <a:pt x="18939" y="-2335"/>
                      <a:pt x="29600" y="2511"/>
                    </a:cubicBezTo>
                    <a:lnTo>
                      <a:pt x="78251" y="24995"/>
                    </a:lnTo>
                    <a:cubicBezTo>
                      <a:pt x="88911" y="30034"/>
                      <a:pt x="94726" y="40501"/>
                      <a:pt x="91043" y="48448"/>
                    </a:cubicBezTo>
                    <a:lnTo>
                      <a:pt x="88717" y="51937"/>
                    </a:lnTo>
                    <a:cubicBezTo>
                      <a:pt x="85035" y="60077"/>
                      <a:pt x="73211" y="62403"/>
                      <a:pt x="62551" y="57558"/>
                    </a:cubicBezTo>
                    <a:cubicBezTo>
                      <a:pt x="62551" y="57558"/>
                      <a:pt x="73211" y="62597"/>
                      <a:pt x="62551" y="5755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9" name="Google Shape;819;p38"/>
              <p:cNvSpPr/>
              <p:nvPr/>
            </p:nvSpPr>
            <p:spPr>
              <a:xfrm>
                <a:off x="7218192" y="775886"/>
                <a:ext cx="90498" cy="93906"/>
              </a:xfrm>
              <a:custGeom>
                <a:avLst/>
                <a:gdLst/>
                <a:ahLst/>
                <a:cxnLst/>
                <a:rect l="l" t="t" r="r" b="b"/>
                <a:pathLst>
                  <a:path w="105230" h="109193" extrusionOk="0">
                    <a:moveTo>
                      <a:pt x="93803" y="20483"/>
                    </a:moveTo>
                    <a:cubicBezTo>
                      <a:pt x="102720" y="24554"/>
                      <a:pt x="107372" y="33276"/>
                      <a:pt x="104270" y="39866"/>
                    </a:cubicBezTo>
                    <a:lnTo>
                      <a:pt x="72870" y="102472"/>
                    </a:lnTo>
                    <a:cubicBezTo>
                      <a:pt x="69769" y="109063"/>
                      <a:pt x="60078" y="111195"/>
                      <a:pt x="51355" y="107124"/>
                    </a:cubicBezTo>
                    <a:lnTo>
                      <a:pt x="11427" y="88711"/>
                    </a:lnTo>
                    <a:cubicBezTo>
                      <a:pt x="2511" y="84640"/>
                      <a:pt x="-2141" y="75918"/>
                      <a:pt x="960" y="69328"/>
                    </a:cubicBezTo>
                    <a:lnTo>
                      <a:pt x="32360" y="6722"/>
                    </a:lnTo>
                    <a:cubicBezTo>
                      <a:pt x="35462" y="131"/>
                      <a:pt x="45153" y="-2001"/>
                      <a:pt x="53875" y="2070"/>
                    </a:cubicBezTo>
                    <a:lnTo>
                      <a:pt x="93803" y="20483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0" name="Google Shape;820;p38"/>
              <p:cNvSpPr/>
              <p:nvPr/>
            </p:nvSpPr>
            <p:spPr>
              <a:xfrm>
                <a:off x="5866274" y="1184031"/>
                <a:ext cx="1138837" cy="159002"/>
              </a:xfrm>
              <a:custGeom>
                <a:avLst/>
                <a:gdLst/>
                <a:ahLst/>
                <a:cxnLst/>
                <a:rect l="l" t="t" r="r" b="b"/>
                <a:pathLst>
                  <a:path w="1324229" h="184886" extrusionOk="0">
                    <a:moveTo>
                      <a:pt x="1324229" y="184136"/>
                    </a:moveTo>
                    <a:cubicBezTo>
                      <a:pt x="1125944" y="145177"/>
                      <a:pt x="970494" y="-23453"/>
                      <a:pt x="812525" y="11630"/>
                    </a:cubicBezTo>
                    <a:cubicBezTo>
                      <a:pt x="654555" y="46713"/>
                      <a:pt x="70165" y="119785"/>
                      <a:pt x="0" y="0"/>
                    </a:cubicBezTo>
                    <a:cubicBezTo>
                      <a:pt x="14537" y="78888"/>
                      <a:pt x="43611" y="175414"/>
                      <a:pt x="335903" y="155062"/>
                    </a:cubicBezTo>
                    <a:cubicBezTo>
                      <a:pt x="628388" y="134516"/>
                      <a:pt x="789072" y="84897"/>
                      <a:pt x="891413" y="90711"/>
                    </a:cubicBezTo>
                    <a:cubicBezTo>
                      <a:pt x="993753" y="96526"/>
                      <a:pt x="1212972" y="193052"/>
                      <a:pt x="1324229" y="18433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5"/>
          <p:cNvSpPr txBox="1">
            <a:spLocks noGrp="1"/>
          </p:cNvSpPr>
          <p:nvPr>
            <p:ph type="subTitle" idx="1"/>
          </p:nvPr>
        </p:nvSpPr>
        <p:spPr>
          <a:xfrm>
            <a:off x="715150" y="2317100"/>
            <a:ext cx="24618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QUALITY</a:t>
            </a:r>
            <a:endParaRPr dirty="0"/>
          </a:p>
        </p:txBody>
      </p:sp>
      <p:sp>
        <p:nvSpPr>
          <p:cNvPr id="618" name="Google Shape;618;p35"/>
          <p:cNvSpPr txBox="1">
            <a:spLocks noGrp="1"/>
          </p:cNvSpPr>
          <p:nvPr>
            <p:ph type="subTitle" idx="5"/>
          </p:nvPr>
        </p:nvSpPr>
        <p:spPr>
          <a:xfrm>
            <a:off x="3341121" y="2317100"/>
            <a:ext cx="24618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Comfort</a:t>
            </a:r>
            <a:endParaRPr dirty="0"/>
          </a:p>
        </p:txBody>
      </p:sp>
      <p:sp>
        <p:nvSpPr>
          <p:cNvPr id="619" name="Google Shape;619;p35"/>
          <p:cNvSpPr txBox="1">
            <a:spLocks noGrp="1"/>
          </p:cNvSpPr>
          <p:nvPr>
            <p:ph type="subTitle" idx="6"/>
          </p:nvPr>
        </p:nvSpPr>
        <p:spPr>
          <a:xfrm>
            <a:off x="5967095" y="2317100"/>
            <a:ext cx="24618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Style</a:t>
            </a:r>
          </a:p>
        </p:txBody>
      </p:sp>
      <p:sp>
        <p:nvSpPr>
          <p:cNvPr id="621" name="Google Shape;621;p35"/>
          <p:cNvSpPr txBox="1">
            <a:spLocks noGrp="1"/>
          </p:cNvSpPr>
          <p:nvPr>
            <p:ph type="subTitle" idx="2"/>
          </p:nvPr>
        </p:nvSpPr>
        <p:spPr>
          <a:xfrm>
            <a:off x="715150" y="2664300"/>
            <a:ext cx="2461800" cy="14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High-Grade Materials: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use premium materials sourced from the best suppliers to ensure durability and longevity.</a:t>
            </a:r>
            <a:endParaRPr dirty="0"/>
          </a:p>
        </p:txBody>
      </p:sp>
      <p:sp>
        <p:nvSpPr>
          <p:cNvPr id="622" name="Google Shape;622;p35"/>
          <p:cNvSpPr txBox="1">
            <a:spLocks noGrp="1"/>
          </p:cNvSpPr>
          <p:nvPr>
            <p:ph type="subTitle" idx="3"/>
          </p:nvPr>
        </p:nvSpPr>
        <p:spPr>
          <a:xfrm>
            <a:off x="3341122" y="2664300"/>
            <a:ext cx="2396290" cy="14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Advanced Technology: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We incorporate the latest technology in our shoe designs, such as breathable fabrics and shock-absorbing soles.</a:t>
            </a:r>
          </a:p>
        </p:txBody>
      </p:sp>
      <p:sp>
        <p:nvSpPr>
          <p:cNvPr id="623" name="Google Shape;623;p35"/>
          <p:cNvSpPr txBox="1">
            <a:spLocks noGrp="1"/>
          </p:cNvSpPr>
          <p:nvPr>
            <p:ph type="subTitle" idx="4"/>
          </p:nvPr>
        </p:nvSpPr>
        <p:spPr>
          <a:xfrm>
            <a:off x="5967097" y="2664300"/>
            <a:ext cx="2461800" cy="14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Trendy Designs: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stay ahead of fashion trends to offer a diverse collection of stylish shoes that appeal to various tastes.</a:t>
            </a:r>
          </a:p>
        </p:txBody>
      </p:sp>
      <p:sp>
        <p:nvSpPr>
          <p:cNvPr id="624" name="Google Shape;624;p35"/>
          <p:cNvSpPr/>
          <p:nvPr/>
        </p:nvSpPr>
        <p:spPr>
          <a:xfrm rot="10800000" flipH="1">
            <a:off x="6928088" y="1775362"/>
            <a:ext cx="539814" cy="469194"/>
          </a:xfrm>
          <a:custGeom>
            <a:avLst/>
            <a:gdLst/>
            <a:ahLst/>
            <a:cxnLst/>
            <a:rect l="l" t="t" r="r" b="b"/>
            <a:pathLst>
              <a:path w="1468882" h="548765" extrusionOk="0">
                <a:moveTo>
                  <a:pt x="233322" y="510146"/>
                </a:moveTo>
                <a:cubicBezTo>
                  <a:pt x="295140" y="542531"/>
                  <a:pt x="367054" y="551770"/>
                  <a:pt x="436681" y="547961"/>
                </a:cubicBezTo>
                <a:cubicBezTo>
                  <a:pt x="618037" y="538150"/>
                  <a:pt x="786344" y="445567"/>
                  <a:pt x="967319" y="429850"/>
                </a:cubicBezTo>
                <a:cubicBezTo>
                  <a:pt x="1082857" y="419754"/>
                  <a:pt x="1205444" y="440328"/>
                  <a:pt x="1310505" y="391274"/>
                </a:cubicBezTo>
                <a:cubicBezTo>
                  <a:pt x="1389086" y="354603"/>
                  <a:pt x="1448522" y="279165"/>
                  <a:pt x="1465762" y="194202"/>
                </a:cubicBezTo>
                <a:cubicBezTo>
                  <a:pt x="1469286" y="177057"/>
                  <a:pt x="1471001" y="158674"/>
                  <a:pt x="1464428" y="142386"/>
                </a:cubicBezTo>
                <a:cubicBezTo>
                  <a:pt x="1452141" y="112001"/>
                  <a:pt x="1416423" y="99714"/>
                  <a:pt x="1384609" y="91427"/>
                </a:cubicBezTo>
                <a:cubicBezTo>
                  <a:pt x="1119147" y="22752"/>
                  <a:pt x="843780" y="-7347"/>
                  <a:pt x="569745" y="1511"/>
                </a:cubicBezTo>
                <a:cubicBezTo>
                  <a:pt x="433824" y="5893"/>
                  <a:pt x="-42141" y="-17444"/>
                  <a:pt x="3008" y="209918"/>
                </a:cubicBezTo>
                <a:cubicBezTo>
                  <a:pt x="25677" y="323837"/>
                  <a:pt x="131214" y="456616"/>
                  <a:pt x="233132" y="51005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35"/>
          <p:cNvSpPr/>
          <p:nvPr/>
        </p:nvSpPr>
        <p:spPr>
          <a:xfrm rot="10800000">
            <a:off x="4302113" y="1775362"/>
            <a:ext cx="539814" cy="469194"/>
          </a:xfrm>
          <a:custGeom>
            <a:avLst/>
            <a:gdLst/>
            <a:ahLst/>
            <a:cxnLst/>
            <a:rect l="l" t="t" r="r" b="b"/>
            <a:pathLst>
              <a:path w="1468882" h="548765" extrusionOk="0">
                <a:moveTo>
                  <a:pt x="233322" y="510146"/>
                </a:moveTo>
                <a:cubicBezTo>
                  <a:pt x="295140" y="542531"/>
                  <a:pt x="367054" y="551770"/>
                  <a:pt x="436681" y="547961"/>
                </a:cubicBezTo>
                <a:cubicBezTo>
                  <a:pt x="618037" y="538150"/>
                  <a:pt x="786344" y="445567"/>
                  <a:pt x="967319" y="429850"/>
                </a:cubicBezTo>
                <a:cubicBezTo>
                  <a:pt x="1082857" y="419754"/>
                  <a:pt x="1205444" y="440328"/>
                  <a:pt x="1310505" y="391274"/>
                </a:cubicBezTo>
                <a:cubicBezTo>
                  <a:pt x="1389086" y="354603"/>
                  <a:pt x="1448522" y="279165"/>
                  <a:pt x="1465762" y="194202"/>
                </a:cubicBezTo>
                <a:cubicBezTo>
                  <a:pt x="1469286" y="177057"/>
                  <a:pt x="1471001" y="158674"/>
                  <a:pt x="1464428" y="142386"/>
                </a:cubicBezTo>
                <a:cubicBezTo>
                  <a:pt x="1452141" y="112001"/>
                  <a:pt x="1416423" y="99714"/>
                  <a:pt x="1384609" y="91427"/>
                </a:cubicBezTo>
                <a:cubicBezTo>
                  <a:pt x="1119147" y="22752"/>
                  <a:pt x="843780" y="-7347"/>
                  <a:pt x="569745" y="1511"/>
                </a:cubicBezTo>
                <a:cubicBezTo>
                  <a:pt x="433824" y="5893"/>
                  <a:pt x="-42141" y="-17444"/>
                  <a:pt x="3008" y="209918"/>
                </a:cubicBezTo>
                <a:cubicBezTo>
                  <a:pt x="25677" y="323837"/>
                  <a:pt x="131214" y="456616"/>
                  <a:pt x="233132" y="51005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35"/>
          <p:cNvSpPr/>
          <p:nvPr/>
        </p:nvSpPr>
        <p:spPr>
          <a:xfrm>
            <a:off x="1676138" y="1775362"/>
            <a:ext cx="539814" cy="469194"/>
          </a:xfrm>
          <a:custGeom>
            <a:avLst/>
            <a:gdLst/>
            <a:ahLst/>
            <a:cxnLst/>
            <a:rect l="l" t="t" r="r" b="b"/>
            <a:pathLst>
              <a:path w="1468882" h="548765" extrusionOk="0">
                <a:moveTo>
                  <a:pt x="233322" y="510146"/>
                </a:moveTo>
                <a:cubicBezTo>
                  <a:pt x="295140" y="542531"/>
                  <a:pt x="367054" y="551770"/>
                  <a:pt x="436681" y="547961"/>
                </a:cubicBezTo>
                <a:cubicBezTo>
                  <a:pt x="618037" y="538150"/>
                  <a:pt x="786344" y="445567"/>
                  <a:pt x="967319" y="429850"/>
                </a:cubicBezTo>
                <a:cubicBezTo>
                  <a:pt x="1082857" y="419754"/>
                  <a:pt x="1205444" y="440328"/>
                  <a:pt x="1310505" y="391274"/>
                </a:cubicBezTo>
                <a:cubicBezTo>
                  <a:pt x="1389086" y="354603"/>
                  <a:pt x="1448522" y="279165"/>
                  <a:pt x="1465762" y="194202"/>
                </a:cubicBezTo>
                <a:cubicBezTo>
                  <a:pt x="1469286" y="177057"/>
                  <a:pt x="1471001" y="158674"/>
                  <a:pt x="1464428" y="142386"/>
                </a:cubicBezTo>
                <a:cubicBezTo>
                  <a:pt x="1452141" y="112001"/>
                  <a:pt x="1416423" y="99714"/>
                  <a:pt x="1384609" y="91427"/>
                </a:cubicBezTo>
                <a:cubicBezTo>
                  <a:pt x="1119147" y="22752"/>
                  <a:pt x="843780" y="-7347"/>
                  <a:pt x="569745" y="1511"/>
                </a:cubicBezTo>
                <a:cubicBezTo>
                  <a:pt x="433824" y="5893"/>
                  <a:pt x="-42141" y="-17444"/>
                  <a:pt x="3008" y="209918"/>
                </a:cubicBezTo>
                <a:cubicBezTo>
                  <a:pt x="25677" y="323837"/>
                  <a:pt x="131214" y="456616"/>
                  <a:pt x="233132" y="51005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9" name="Google Shape;629;p35"/>
          <p:cNvGrpSpPr/>
          <p:nvPr/>
        </p:nvGrpSpPr>
        <p:grpSpPr>
          <a:xfrm>
            <a:off x="1749992" y="1869843"/>
            <a:ext cx="392111" cy="280206"/>
            <a:chOff x="7918997" y="3714687"/>
            <a:chExt cx="392111" cy="280206"/>
          </a:xfrm>
        </p:grpSpPr>
        <p:sp>
          <p:nvSpPr>
            <p:cNvPr id="630" name="Google Shape;630;p35"/>
            <p:cNvSpPr/>
            <p:nvPr/>
          </p:nvSpPr>
          <p:spPr>
            <a:xfrm>
              <a:off x="7918997" y="3781246"/>
              <a:ext cx="309675" cy="213648"/>
            </a:xfrm>
            <a:custGeom>
              <a:avLst/>
              <a:gdLst/>
              <a:ahLst/>
              <a:cxnLst/>
              <a:rect l="l" t="t" r="r" b="b"/>
              <a:pathLst>
                <a:path w="9752" h="6728" extrusionOk="0">
                  <a:moveTo>
                    <a:pt x="774" y="3644"/>
                  </a:moveTo>
                  <a:cubicBezTo>
                    <a:pt x="965" y="3644"/>
                    <a:pt x="1132" y="3810"/>
                    <a:pt x="1132" y="4001"/>
                  </a:cubicBezTo>
                  <a:cubicBezTo>
                    <a:pt x="1132" y="4191"/>
                    <a:pt x="965" y="4358"/>
                    <a:pt x="774" y="4358"/>
                  </a:cubicBezTo>
                  <a:cubicBezTo>
                    <a:pt x="560" y="4358"/>
                    <a:pt x="417" y="4191"/>
                    <a:pt x="417" y="4001"/>
                  </a:cubicBezTo>
                  <a:cubicBezTo>
                    <a:pt x="417" y="3810"/>
                    <a:pt x="584" y="3644"/>
                    <a:pt x="774" y="3644"/>
                  </a:cubicBezTo>
                  <a:close/>
                  <a:moveTo>
                    <a:pt x="715" y="0"/>
                  </a:moveTo>
                  <a:cubicBezTo>
                    <a:pt x="310" y="0"/>
                    <a:pt x="0" y="322"/>
                    <a:pt x="0" y="715"/>
                  </a:cubicBezTo>
                  <a:cubicBezTo>
                    <a:pt x="0" y="1072"/>
                    <a:pt x="250" y="1370"/>
                    <a:pt x="596" y="1429"/>
                  </a:cubicBezTo>
                  <a:lnTo>
                    <a:pt x="596" y="3346"/>
                  </a:lnTo>
                  <a:cubicBezTo>
                    <a:pt x="298" y="3429"/>
                    <a:pt x="72" y="3703"/>
                    <a:pt x="72" y="4025"/>
                  </a:cubicBezTo>
                  <a:cubicBezTo>
                    <a:pt x="72" y="4358"/>
                    <a:pt x="298" y="4644"/>
                    <a:pt x="596" y="4715"/>
                  </a:cubicBezTo>
                  <a:lnTo>
                    <a:pt x="596" y="5442"/>
                  </a:lnTo>
                  <a:cubicBezTo>
                    <a:pt x="322" y="5513"/>
                    <a:pt x="120" y="5775"/>
                    <a:pt x="120" y="6073"/>
                  </a:cubicBezTo>
                  <a:cubicBezTo>
                    <a:pt x="120" y="6430"/>
                    <a:pt x="417" y="6727"/>
                    <a:pt x="774" y="6727"/>
                  </a:cubicBezTo>
                  <a:lnTo>
                    <a:pt x="2215" y="6727"/>
                  </a:lnTo>
                  <a:cubicBezTo>
                    <a:pt x="2322" y="6727"/>
                    <a:pt x="2394" y="6644"/>
                    <a:pt x="2394" y="6549"/>
                  </a:cubicBezTo>
                  <a:cubicBezTo>
                    <a:pt x="2394" y="6442"/>
                    <a:pt x="2286" y="6335"/>
                    <a:pt x="2191" y="6335"/>
                  </a:cubicBezTo>
                  <a:lnTo>
                    <a:pt x="739" y="6335"/>
                  </a:lnTo>
                  <a:cubicBezTo>
                    <a:pt x="584" y="6335"/>
                    <a:pt x="441" y="6204"/>
                    <a:pt x="441" y="6037"/>
                  </a:cubicBezTo>
                  <a:cubicBezTo>
                    <a:pt x="441" y="5882"/>
                    <a:pt x="584" y="5739"/>
                    <a:pt x="739" y="5739"/>
                  </a:cubicBezTo>
                  <a:lnTo>
                    <a:pt x="9561" y="5739"/>
                  </a:lnTo>
                  <a:cubicBezTo>
                    <a:pt x="9668" y="5739"/>
                    <a:pt x="9752" y="5668"/>
                    <a:pt x="9752" y="5561"/>
                  </a:cubicBezTo>
                  <a:cubicBezTo>
                    <a:pt x="9752" y="5465"/>
                    <a:pt x="9668" y="5382"/>
                    <a:pt x="9561" y="5382"/>
                  </a:cubicBezTo>
                  <a:lnTo>
                    <a:pt x="929" y="5382"/>
                  </a:lnTo>
                  <a:lnTo>
                    <a:pt x="929" y="4703"/>
                  </a:lnTo>
                  <a:cubicBezTo>
                    <a:pt x="1251" y="4632"/>
                    <a:pt x="1489" y="4346"/>
                    <a:pt x="1489" y="4001"/>
                  </a:cubicBezTo>
                  <a:cubicBezTo>
                    <a:pt x="1489" y="3656"/>
                    <a:pt x="1251" y="3370"/>
                    <a:pt x="929" y="3298"/>
                  </a:cubicBezTo>
                  <a:lnTo>
                    <a:pt x="929" y="1215"/>
                  </a:lnTo>
                  <a:cubicBezTo>
                    <a:pt x="929" y="1167"/>
                    <a:pt x="917" y="1108"/>
                    <a:pt x="870" y="1084"/>
                  </a:cubicBezTo>
                  <a:cubicBezTo>
                    <a:pt x="834" y="1060"/>
                    <a:pt x="786" y="1036"/>
                    <a:pt x="739" y="1036"/>
                  </a:cubicBezTo>
                  <a:lnTo>
                    <a:pt x="715" y="1036"/>
                  </a:lnTo>
                  <a:cubicBezTo>
                    <a:pt x="512" y="1036"/>
                    <a:pt x="358" y="870"/>
                    <a:pt x="358" y="679"/>
                  </a:cubicBezTo>
                  <a:cubicBezTo>
                    <a:pt x="358" y="489"/>
                    <a:pt x="512" y="322"/>
                    <a:pt x="715" y="322"/>
                  </a:cubicBezTo>
                  <a:cubicBezTo>
                    <a:pt x="905" y="322"/>
                    <a:pt x="1072" y="489"/>
                    <a:pt x="1072" y="679"/>
                  </a:cubicBezTo>
                  <a:cubicBezTo>
                    <a:pt x="1072" y="715"/>
                    <a:pt x="1072" y="762"/>
                    <a:pt x="1048" y="786"/>
                  </a:cubicBezTo>
                  <a:cubicBezTo>
                    <a:pt x="1036" y="858"/>
                    <a:pt x="1048" y="941"/>
                    <a:pt x="1120" y="977"/>
                  </a:cubicBezTo>
                  <a:lnTo>
                    <a:pt x="2906" y="2525"/>
                  </a:lnTo>
                  <a:cubicBezTo>
                    <a:pt x="2940" y="2553"/>
                    <a:pt x="2985" y="2568"/>
                    <a:pt x="3029" y="2568"/>
                  </a:cubicBezTo>
                  <a:cubicBezTo>
                    <a:pt x="3077" y="2568"/>
                    <a:pt x="3124" y="2550"/>
                    <a:pt x="3156" y="2513"/>
                  </a:cubicBezTo>
                  <a:lnTo>
                    <a:pt x="4287" y="1274"/>
                  </a:lnTo>
                  <a:cubicBezTo>
                    <a:pt x="4358" y="1203"/>
                    <a:pt x="4346" y="1084"/>
                    <a:pt x="4275" y="1024"/>
                  </a:cubicBezTo>
                  <a:cubicBezTo>
                    <a:pt x="4237" y="992"/>
                    <a:pt x="4191" y="976"/>
                    <a:pt x="4147" y="976"/>
                  </a:cubicBezTo>
                  <a:cubicBezTo>
                    <a:pt x="4095" y="976"/>
                    <a:pt x="4045" y="998"/>
                    <a:pt x="4013" y="1036"/>
                  </a:cubicBezTo>
                  <a:lnTo>
                    <a:pt x="3001" y="2155"/>
                  </a:lnTo>
                  <a:lnTo>
                    <a:pt x="1429" y="798"/>
                  </a:lnTo>
                  <a:lnTo>
                    <a:pt x="1429" y="715"/>
                  </a:lnTo>
                  <a:cubicBezTo>
                    <a:pt x="1429" y="310"/>
                    <a:pt x="1096" y="0"/>
                    <a:pt x="7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5"/>
            <p:cNvSpPr/>
            <p:nvPr/>
          </p:nvSpPr>
          <p:spPr>
            <a:xfrm>
              <a:off x="8080439" y="3862920"/>
              <a:ext cx="68083" cy="68083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7"/>
                  </a:moveTo>
                  <a:cubicBezTo>
                    <a:pt x="1465" y="357"/>
                    <a:pt x="1786" y="691"/>
                    <a:pt x="1786" y="1072"/>
                  </a:cubicBezTo>
                  <a:cubicBezTo>
                    <a:pt x="1786" y="1465"/>
                    <a:pt x="1465" y="1786"/>
                    <a:pt x="1072" y="1786"/>
                  </a:cubicBezTo>
                  <a:cubicBezTo>
                    <a:pt x="691" y="1786"/>
                    <a:pt x="358" y="1465"/>
                    <a:pt x="358" y="1072"/>
                  </a:cubicBezTo>
                  <a:cubicBezTo>
                    <a:pt x="358" y="691"/>
                    <a:pt x="691" y="357"/>
                    <a:pt x="1072" y="35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cubicBezTo>
                    <a:pt x="0" y="1667"/>
                    <a:pt x="477" y="2143"/>
                    <a:pt x="1072" y="2143"/>
                  </a:cubicBezTo>
                  <a:cubicBezTo>
                    <a:pt x="1667" y="2143"/>
                    <a:pt x="2144" y="1655"/>
                    <a:pt x="2144" y="1072"/>
                  </a:cubicBezTo>
                  <a:cubicBezTo>
                    <a:pt x="2144" y="476"/>
                    <a:pt x="1667" y="0"/>
                    <a:pt x="10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8000290" y="3885593"/>
              <a:ext cx="45410" cy="45410"/>
            </a:xfrm>
            <a:custGeom>
              <a:avLst/>
              <a:gdLst/>
              <a:ahLst/>
              <a:cxnLst/>
              <a:rect l="l" t="t" r="r" b="b"/>
              <a:pathLst>
                <a:path w="1430" h="1430" extrusionOk="0">
                  <a:moveTo>
                    <a:pt x="727" y="358"/>
                  </a:moveTo>
                  <a:cubicBezTo>
                    <a:pt x="917" y="358"/>
                    <a:pt x="1084" y="524"/>
                    <a:pt x="1084" y="715"/>
                  </a:cubicBezTo>
                  <a:cubicBezTo>
                    <a:pt x="1084" y="905"/>
                    <a:pt x="917" y="1072"/>
                    <a:pt x="727" y="1072"/>
                  </a:cubicBezTo>
                  <a:cubicBezTo>
                    <a:pt x="536" y="1072"/>
                    <a:pt x="369" y="905"/>
                    <a:pt x="369" y="715"/>
                  </a:cubicBezTo>
                  <a:cubicBezTo>
                    <a:pt x="369" y="524"/>
                    <a:pt x="536" y="358"/>
                    <a:pt x="727" y="358"/>
                  </a:cubicBezTo>
                  <a:close/>
                  <a:moveTo>
                    <a:pt x="694" y="0"/>
                  </a:moveTo>
                  <a:cubicBezTo>
                    <a:pt x="310" y="0"/>
                    <a:pt x="0" y="317"/>
                    <a:pt x="0" y="715"/>
                  </a:cubicBezTo>
                  <a:cubicBezTo>
                    <a:pt x="0" y="1120"/>
                    <a:pt x="322" y="1429"/>
                    <a:pt x="715" y="1429"/>
                  </a:cubicBezTo>
                  <a:cubicBezTo>
                    <a:pt x="1096" y="1429"/>
                    <a:pt x="1429" y="1096"/>
                    <a:pt x="1429" y="715"/>
                  </a:cubicBezTo>
                  <a:cubicBezTo>
                    <a:pt x="1429" y="310"/>
                    <a:pt x="1096" y="1"/>
                    <a:pt x="715" y="1"/>
                  </a:cubicBezTo>
                  <a:cubicBezTo>
                    <a:pt x="708" y="0"/>
                    <a:pt x="701" y="0"/>
                    <a:pt x="6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8006323" y="3714687"/>
              <a:ext cx="304784" cy="277920"/>
            </a:xfrm>
            <a:custGeom>
              <a:avLst/>
              <a:gdLst/>
              <a:ahLst/>
              <a:cxnLst/>
              <a:rect l="l" t="t" r="r" b="b"/>
              <a:pathLst>
                <a:path w="9598" h="8752" extrusionOk="0">
                  <a:moveTo>
                    <a:pt x="8800" y="5740"/>
                  </a:moveTo>
                  <a:cubicBezTo>
                    <a:pt x="8990" y="5740"/>
                    <a:pt x="9157" y="5906"/>
                    <a:pt x="9157" y="6097"/>
                  </a:cubicBezTo>
                  <a:cubicBezTo>
                    <a:pt x="9157" y="6287"/>
                    <a:pt x="9002" y="6454"/>
                    <a:pt x="8800" y="6454"/>
                  </a:cubicBezTo>
                  <a:cubicBezTo>
                    <a:pt x="8609" y="6454"/>
                    <a:pt x="8442" y="6287"/>
                    <a:pt x="8442" y="6097"/>
                  </a:cubicBezTo>
                  <a:cubicBezTo>
                    <a:pt x="8442" y="5906"/>
                    <a:pt x="8597" y="5740"/>
                    <a:pt x="8800" y="5740"/>
                  </a:cubicBezTo>
                  <a:close/>
                  <a:moveTo>
                    <a:pt x="3430" y="1"/>
                  </a:moveTo>
                  <a:cubicBezTo>
                    <a:pt x="2989" y="1"/>
                    <a:pt x="2632" y="358"/>
                    <a:pt x="2632" y="787"/>
                  </a:cubicBezTo>
                  <a:cubicBezTo>
                    <a:pt x="2632" y="989"/>
                    <a:pt x="2727" y="1203"/>
                    <a:pt x="2858" y="1334"/>
                  </a:cubicBezTo>
                  <a:lnTo>
                    <a:pt x="1739" y="2561"/>
                  </a:lnTo>
                  <a:cubicBezTo>
                    <a:pt x="1668" y="2632"/>
                    <a:pt x="1680" y="2751"/>
                    <a:pt x="1763" y="2811"/>
                  </a:cubicBezTo>
                  <a:cubicBezTo>
                    <a:pt x="1796" y="2844"/>
                    <a:pt x="1838" y="2859"/>
                    <a:pt x="1881" y="2859"/>
                  </a:cubicBezTo>
                  <a:cubicBezTo>
                    <a:pt x="1931" y="2859"/>
                    <a:pt x="1981" y="2838"/>
                    <a:pt x="2013" y="2799"/>
                  </a:cubicBezTo>
                  <a:lnTo>
                    <a:pt x="3251" y="1430"/>
                  </a:lnTo>
                  <a:cubicBezTo>
                    <a:pt x="3287" y="1382"/>
                    <a:pt x="3311" y="1323"/>
                    <a:pt x="3287" y="1275"/>
                  </a:cubicBezTo>
                  <a:cubicBezTo>
                    <a:pt x="3275" y="1215"/>
                    <a:pt x="3251" y="1168"/>
                    <a:pt x="3204" y="1144"/>
                  </a:cubicBezTo>
                  <a:cubicBezTo>
                    <a:pt x="3073" y="1072"/>
                    <a:pt x="2977" y="918"/>
                    <a:pt x="2977" y="775"/>
                  </a:cubicBezTo>
                  <a:cubicBezTo>
                    <a:pt x="2977" y="537"/>
                    <a:pt x="3168" y="334"/>
                    <a:pt x="3406" y="334"/>
                  </a:cubicBezTo>
                  <a:cubicBezTo>
                    <a:pt x="3644" y="334"/>
                    <a:pt x="3847" y="537"/>
                    <a:pt x="3847" y="775"/>
                  </a:cubicBezTo>
                  <a:cubicBezTo>
                    <a:pt x="3847" y="918"/>
                    <a:pt x="3751" y="1072"/>
                    <a:pt x="3620" y="1144"/>
                  </a:cubicBezTo>
                  <a:cubicBezTo>
                    <a:pt x="3573" y="1168"/>
                    <a:pt x="3525" y="1215"/>
                    <a:pt x="3525" y="1275"/>
                  </a:cubicBezTo>
                  <a:cubicBezTo>
                    <a:pt x="3513" y="1334"/>
                    <a:pt x="3525" y="1382"/>
                    <a:pt x="3573" y="1430"/>
                  </a:cubicBezTo>
                  <a:lnTo>
                    <a:pt x="6430" y="4561"/>
                  </a:lnTo>
                  <a:cubicBezTo>
                    <a:pt x="6462" y="4606"/>
                    <a:pt x="6512" y="4627"/>
                    <a:pt x="6562" y="4627"/>
                  </a:cubicBezTo>
                  <a:cubicBezTo>
                    <a:pt x="6605" y="4627"/>
                    <a:pt x="6647" y="4612"/>
                    <a:pt x="6680" y="4585"/>
                  </a:cubicBezTo>
                  <a:lnTo>
                    <a:pt x="8466" y="3037"/>
                  </a:lnTo>
                  <a:cubicBezTo>
                    <a:pt x="8526" y="2989"/>
                    <a:pt x="8549" y="2918"/>
                    <a:pt x="8526" y="2835"/>
                  </a:cubicBezTo>
                  <a:cubicBezTo>
                    <a:pt x="8514" y="2811"/>
                    <a:pt x="8514" y="2763"/>
                    <a:pt x="8514" y="2739"/>
                  </a:cubicBezTo>
                  <a:cubicBezTo>
                    <a:pt x="8514" y="2537"/>
                    <a:pt x="8680" y="2382"/>
                    <a:pt x="8871" y="2382"/>
                  </a:cubicBezTo>
                  <a:cubicBezTo>
                    <a:pt x="9061" y="2382"/>
                    <a:pt x="9228" y="2537"/>
                    <a:pt x="9228" y="2739"/>
                  </a:cubicBezTo>
                  <a:cubicBezTo>
                    <a:pt x="9228" y="2930"/>
                    <a:pt x="9061" y="3097"/>
                    <a:pt x="8871" y="3097"/>
                  </a:cubicBezTo>
                  <a:lnTo>
                    <a:pt x="8847" y="3097"/>
                  </a:lnTo>
                  <a:cubicBezTo>
                    <a:pt x="8800" y="3097"/>
                    <a:pt x="8740" y="3108"/>
                    <a:pt x="8704" y="3132"/>
                  </a:cubicBezTo>
                  <a:cubicBezTo>
                    <a:pt x="8680" y="3168"/>
                    <a:pt x="8645" y="3228"/>
                    <a:pt x="8645" y="3275"/>
                  </a:cubicBezTo>
                  <a:lnTo>
                    <a:pt x="8645" y="5359"/>
                  </a:lnTo>
                  <a:cubicBezTo>
                    <a:pt x="8335" y="5430"/>
                    <a:pt x="8097" y="5716"/>
                    <a:pt x="8097" y="6049"/>
                  </a:cubicBezTo>
                  <a:cubicBezTo>
                    <a:pt x="8097" y="6395"/>
                    <a:pt x="8335" y="6680"/>
                    <a:pt x="8645" y="6752"/>
                  </a:cubicBezTo>
                  <a:lnTo>
                    <a:pt x="8645" y="7442"/>
                  </a:lnTo>
                  <a:lnTo>
                    <a:pt x="7561" y="7442"/>
                  </a:lnTo>
                  <a:cubicBezTo>
                    <a:pt x="7454" y="7442"/>
                    <a:pt x="7383" y="7514"/>
                    <a:pt x="7383" y="7621"/>
                  </a:cubicBezTo>
                  <a:cubicBezTo>
                    <a:pt x="7383" y="7716"/>
                    <a:pt x="7454" y="7800"/>
                    <a:pt x="7561" y="7800"/>
                  </a:cubicBezTo>
                  <a:lnTo>
                    <a:pt x="8823" y="7800"/>
                  </a:lnTo>
                  <a:cubicBezTo>
                    <a:pt x="8990" y="7800"/>
                    <a:pt x="9121" y="7930"/>
                    <a:pt x="9121" y="8097"/>
                  </a:cubicBezTo>
                  <a:cubicBezTo>
                    <a:pt x="9121" y="8252"/>
                    <a:pt x="8990" y="8395"/>
                    <a:pt x="8823" y="8395"/>
                  </a:cubicBezTo>
                  <a:lnTo>
                    <a:pt x="179" y="8395"/>
                  </a:lnTo>
                  <a:cubicBezTo>
                    <a:pt x="72" y="8395"/>
                    <a:pt x="1" y="8466"/>
                    <a:pt x="1" y="8573"/>
                  </a:cubicBezTo>
                  <a:cubicBezTo>
                    <a:pt x="1" y="8669"/>
                    <a:pt x="72" y="8752"/>
                    <a:pt x="179" y="8752"/>
                  </a:cubicBezTo>
                  <a:lnTo>
                    <a:pt x="8823" y="8752"/>
                  </a:lnTo>
                  <a:cubicBezTo>
                    <a:pt x="9181" y="8752"/>
                    <a:pt x="9478" y="8454"/>
                    <a:pt x="9478" y="8097"/>
                  </a:cubicBezTo>
                  <a:cubicBezTo>
                    <a:pt x="9478" y="7800"/>
                    <a:pt x="9276" y="7538"/>
                    <a:pt x="9002" y="7466"/>
                  </a:cubicBezTo>
                  <a:lnTo>
                    <a:pt x="9002" y="6752"/>
                  </a:lnTo>
                  <a:cubicBezTo>
                    <a:pt x="9300" y="6704"/>
                    <a:pt x="9526" y="6430"/>
                    <a:pt x="9526" y="6097"/>
                  </a:cubicBezTo>
                  <a:cubicBezTo>
                    <a:pt x="9526" y="5775"/>
                    <a:pt x="9300" y="5490"/>
                    <a:pt x="9002" y="5394"/>
                  </a:cubicBezTo>
                  <a:lnTo>
                    <a:pt x="9002" y="3478"/>
                  </a:lnTo>
                  <a:cubicBezTo>
                    <a:pt x="9347" y="3418"/>
                    <a:pt x="9597" y="3120"/>
                    <a:pt x="9597" y="2763"/>
                  </a:cubicBezTo>
                  <a:cubicBezTo>
                    <a:pt x="9597" y="2358"/>
                    <a:pt x="9276" y="2049"/>
                    <a:pt x="8883" y="2049"/>
                  </a:cubicBezTo>
                  <a:cubicBezTo>
                    <a:pt x="8502" y="2049"/>
                    <a:pt x="8168" y="2382"/>
                    <a:pt x="8168" y="2763"/>
                  </a:cubicBezTo>
                  <a:lnTo>
                    <a:pt x="8168" y="2858"/>
                  </a:lnTo>
                  <a:lnTo>
                    <a:pt x="6597" y="4204"/>
                  </a:lnTo>
                  <a:lnTo>
                    <a:pt x="3989" y="1334"/>
                  </a:lnTo>
                  <a:cubicBezTo>
                    <a:pt x="4144" y="1192"/>
                    <a:pt x="4216" y="989"/>
                    <a:pt x="4216" y="787"/>
                  </a:cubicBezTo>
                  <a:cubicBezTo>
                    <a:pt x="4216" y="358"/>
                    <a:pt x="3858" y="1"/>
                    <a:pt x="34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5"/>
            <p:cNvSpPr/>
            <p:nvPr/>
          </p:nvSpPr>
          <p:spPr>
            <a:xfrm>
              <a:off x="8183643" y="3885593"/>
              <a:ext cx="45410" cy="45410"/>
            </a:xfrm>
            <a:custGeom>
              <a:avLst/>
              <a:gdLst/>
              <a:ahLst/>
              <a:cxnLst/>
              <a:rect l="l" t="t" r="r" b="b"/>
              <a:pathLst>
                <a:path w="1430" h="1430" extrusionOk="0">
                  <a:moveTo>
                    <a:pt x="703" y="358"/>
                  </a:moveTo>
                  <a:cubicBezTo>
                    <a:pt x="894" y="358"/>
                    <a:pt x="1060" y="524"/>
                    <a:pt x="1060" y="715"/>
                  </a:cubicBezTo>
                  <a:cubicBezTo>
                    <a:pt x="1060" y="905"/>
                    <a:pt x="894" y="1072"/>
                    <a:pt x="703" y="1072"/>
                  </a:cubicBezTo>
                  <a:cubicBezTo>
                    <a:pt x="501" y="1072"/>
                    <a:pt x="346" y="905"/>
                    <a:pt x="346" y="715"/>
                  </a:cubicBezTo>
                  <a:cubicBezTo>
                    <a:pt x="346" y="524"/>
                    <a:pt x="501" y="358"/>
                    <a:pt x="703" y="358"/>
                  </a:cubicBezTo>
                  <a:close/>
                  <a:moveTo>
                    <a:pt x="715" y="1"/>
                  </a:moveTo>
                  <a:cubicBezTo>
                    <a:pt x="310" y="1"/>
                    <a:pt x="1" y="334"/>
                    <a:pt x="1" y="715"/>
                  </a:cubicBezTo>
                  <a:cubicBezTo>
                    <a:pt x="1" y="1120"/>
                    <a:pt x="322" y="1429"/>
                    <a:pt x="715" y="1429"/>
                  </a:cubicBezTo>
                  <a:cubicBezTo>
                    <a:pt x="1096" y="1429"/>
                    <a:pt x="1430" y="1108"/>
                    <a:pt x="1430" y="715"/>
                  </a:cubicBezTo>
                  <a:cubicBezTo>
                    <a:pt x="1430" y="310"/>
                    <a:pt x="1096" y="1"/>
                    <a:pt x="7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10054;p61">
            <a:extLst>
              <a:ext uri="{FF2B5EF4-FFF2-40B4-BE49-F238E27FC236}">
                <a16:creationId xmlns:a16="http://schemas.microsoft.com/office/drawing/2014/main" id="{FEDFEFA6-3900-6D54-D055-07B8A0BA067B}"/>
              </a:ext>
            </a:extLst>
          </p:cNvPr>
          <p:cNvGrpSpPr/>
          <p:nvPr/>
        </p:nvGrpSpPr>
        <p:grpSpPr>
          <a:xfrm>
            <a:off x="4391822" y="1846345"/>
            <a:ext cx="360356" cy="343462"/>
            <a:chOff x="6870193" y="2295620"/>
            <a:chExt cx="360356" cy="343462"/>
          </a:xfrm>
        </p:grpSpPr>
        <p:sp>
          <p:nvSpPr>
            <p:cNvPr id="5" name="Google Shape;10055;p61">
              <a:extLst>
                <a:ext uri="{FF2B5EF4-FFF2-40B4-BE49-F238E27FC236}">
                  <a16:creationId xmlns:a16="http://schemas.microsoft.com/office/drawing/2014/main" id="{4052F8F8-CA07-150A-B72C-8104983DE642}"/>
                </a:ext>
              </a:extLst>
            </p:cNvPr>
            <p:cNvSpPr/>
            <p:nvPr/>
          </p:nvSpPr>
          <p:spPr>
            <a:xfrm>
              <a:off x="6870193" y="2295620"/>
              <a:ext cx="360356" cy="343462"/>
            </a:xfrm>
            <a:custGeom>
              <a:avLst/>
              <a:gdLst/>
              <a:ahLst/>
              <a:cxnLst/>
              <a:rect l="l" t="t" r="r" b="b"/>
              <a:pathLst>
                <a:path w="11348" h="10816" extrusionOk="0">
                  <a:moveTo>
                    <a:pt x="6027" y="0"/>
                  </a:moveTo>
                  <a:cubicBezTo>
                    <a:pt x="5700" y="0"/>
                    <a:pt x="5448" y="70"/>
                    <a:pt x="5430" y="76"/>
                  </a:cubicBezTo>
                  <a:cubicBezTo>
                    <a:pt x="5358" y="112"/>
                    <a:pt x="5299" y="172"/>
                    <a:pt x="5299" y="255"/>
                  </a:cubicBezTo>
                  <a:lnTo>
                    <a:pt x="5299" y="2731"/>
                  </a:lnTo>
                  <a:lnTo>
                    <a:pt x="3501" y="5017"/>
                  </a:lnTo>
                  <a:cubicBezTo>
                    <a:pt x="3441" y="4767"/>
                    <a:pt x="3215" y="4577"/>
                    <a:pt x="2929" y="4577"/>
                  </a:cubicBezTo>
                  <a:lnTo>
                    <a:pt x="584" y="4577"/>
                  </a:lnTo>
                  <a:cubicBezTo>
                    <a:pt x="274" y="4577"/>
                    <a:pt x="1" y="4827"/>
                    <a:pt x="1" y="5160"/>
                  </a:cubicBezTo>
                  <a:lnTo>
                    <a:pt x="1" y="5732"/>
                  </a:lnTo>
                  <a:cubicBezTo>
                    <a:pt x="1" y="5839"/>
                    <a:pt x="96" y="5910"/>
                    <a:pt x="179" y="5910"/>
                  </a:cubicBezTo>
                  <a:cubicBezTo>
                    <a:pt x="274" y="5910"/>
                    <a:pt x="358" y="5827"/>
                    <a:pt x="358" y="5732"/>
                  </a:cubicBezTo>
                  <a:lnTo>
                    <a:pt x="358" y="5160"/>
                  </a:lnTo>
                  <a:cubicBezTo>
                    <a:pt x="358" y="5041"/>
                    <a:pt x="453" y="4946"/>
                    <a:pt x="572" y="4946"/>
                  </a:cubicBezTo>
                  <a:lnTo>
                    <a:pt x="2918" y="4946"/>
                  </a:lnTo>
                  <a:cubicBezTo>
                    <a:pt x="3037" y="4946"/>
                    <a:pt x="3132" y="5041"/>
                    <a:pt x="3132" y="5160"/>
                  </a:cubicBezTo>
                  <a:lnTo>
                    <a:pt x="3132" y="10232"/>
                  </a:lnTo>
                  <a:cubicBezTo>
                    <a:pt x="3132" y="10351"/>
                    <a:pt x="3037" y="10435"/>
                    <a:pt x="2918" y="10435"/>
                  </a:cubicBezTo>
                  <a:lnTo>
                    <a:pt x="572" y="10435"/>
                  </a:lnTo>
                  <a:cubicBezTo>
                    <a:pt x="453" y="10435"/>
                    <a:pt x="358" y="10351"/>
                    <a:pt x="358" y="10232"/>
                  </a:cubicBezTo>
                  <a:lnTo>
                    <a:pt x="358" y="6506"/>
                  </a:lnTo>
                  <a:cubicBezTo>
                    <a:pt x="358" y="6410"/>
                    <a:pt x="274" y="6327"/>
                    <a:pt x="179" y="6327"/>
                  </a:cubicBezTo>
                  <a:cubicBezTo>
                    <a:pt x="72" y="6327"/>
                    <a:pt x="1" y="6422"/>
                    <a:pt x="1" y="6506"/>
                  </a:cubicBezTo>
                  <a:lnTo>
                    <a:pt x="1" y="10232"/>
                  </a:lnTo>
                  <a:cubicBezTo>
                    <a:pt x="1" y="10542"/>
                    <a:pt x="251" y="10816"/>
                    <a:pt x="584" y="10816"/>
                  </a:cubicBezTo>
                  <a:lnTo>
                    <a:pt x="2929" y="10816"/>
                  </a:lnTo>
                  <a:cubicBezTo>
                    <a:pt x="3251" y="10816"/>
                    <a:pt x="3513" y="10554"/>
                    <a:pt x="3513" y="10232"/>
                  </a:cubicBezTo>
                  <a:lnTo>
                    <a:pt x="3513" y="9744"/>
                  </a:lnTo>
                  <a:lnTo>
                    <a:pt x="4418" y="10185"/>
                  </a:lnTo>
                  <a:cubicBezTo>
                    <a:pt x="4453" y="10197"/>
                    <a:pt x="4477" y="10197"/>
                    <a:pt x="4513" y="10197"/>
                  </a:cubicBezTo>
                  <a:lnTo>
                    <a:pt x="8025" y="10197"/>
                  </a:lnTo>
                  <a:cubicBezTo>
                    <a:pt x="8132" y="10197"/>
                    <a:pt x="8204" y="10113"/>
                    <a:pt x="8204" y="10018"/>
                  </a:cubicBezTo>
                  <a:cubicBezTo>
                    <a:pt x="8204" y="9923"/>
                    <a:pt x="8109" y="9839"/>
                    <a:pt x="8025" y="9839"/>
                  </a:cubicBezTo>
                  <a:lnTo>
                    <a:pt x="4561" y="9839"/>
                  </a:lnTo>
                  <a:lnTo>
                    <a:pt x="3525" y="9327"/>
                  </a:lnTo>
                  <a:lnTo>
                    <a:pt x="3525" y="5589"/>
                  </a:lnTo>
                  <a:lnTo>
                    <a:pt x="5644" y="2910"/>
                  </a:lnTo>
                  <a:cubicBezTo>
                    <a:pt x="5668" y="2874"/>
                    <a:pt x="5692" y="2839"/>
                    <a:pt x="5692" y="2791"/>
                  </a:cubicBezTo>
                  <a:lnTo>
                    <a:pt x="5692" y="398"/>
                  </a:lnTo>
                  <a:cubicBezTo>
                    <a:pt x="5787" y="379"/>
                    <a:pt x="5924" y="358"/>
                    <a:pt x="6080" y="358"/>
                  </a:cubicBezTo>
                  <a:cubicBezTo>
                    <a:pt x="6313" y="358"/>
                    <a:pt x="6587" y="405"/>
                    <a:pt x="6823" y="576"/>
                  </a:cubicBezTo>
                  <a:cubicBezTo>
                    <a:pt x="7132" y="791"/>
                    <a:pt x="7275" y="1207"/>
                    <a:pt x="7275" y="1803"/>
                  </a:cubicBezTo>
                  <a:lnTo>
                    <a:pt x="7275" y="3755"/>
                  </a:lnTo>
                  <a:cubicBezTo>
                    <a:pt x="7275" y="3862"/>
                    <a:pt x="7370" y="3934"/>
                    <a:pt x="7454" y="3934"/>
                  </a:cubicBezTo>
                  <a:lnTo>
                    <a:pt x="10395" y="3934"/>
                  </a:lnTo>
                  <a:cubicBezTo>
                    <a:pt x="10716" y="3934"/>
                    <a:pt x="10990" y="4208"/>
                    <a:pt x="10990" y="4529"/>
                  </a:cubicBezTo>
                  <a:cubicBezTo>
                    <a:pt x="10990" y="4863"/>
                    <a:pt x="10716" y="5125"/>
                    <a:pt x="10395" y="5125"/>
                  </a:cubicBezTo>
                  <a:lnTo>
                    <a:pt x="8823" y="5125"/>
                  </a:lnTo>
                  <a:cubicBezTo>
                    <a:pt x="8728" y="5125"/>
                    <a:pt x="8644" y="5220"/>
                    <a:pt x="8644" y="5303"/>
                  </a:cubicBezTo>
                  <a:cubicBezTo>
                    <a:pt x="8644" y="5410"/>
                    <a:pt x="8740" y="5482"/>
                    <a:pt x="8823" y="5482"/>
                  </a:cubicBezTo>
                  <a:lnTo>
                    <a:pt x="10228" y="5482"/>
                  </a:lnTo>
                  <a:cubicBezTo>
                    <a:pt x="10538" y="5494"/>
                    <a:pt x="10788" y="5767"/>
                    <a:pt x="10788" y="6077"/>
                  </a:cubicBezTo>
                  <a:cubicBezTo>
                    <a:pt x="10788" y="6399"/>
                    <a:pt x="10526" y="6672"/>
                    <a:pt x="10192" y="6672"/>
                  </a:cubicBezTo>
                  <a:lnTo>
                    <a:pt x="8823" y="6672"/>
                  </a:lnTo>
                  <a:cubicBezTo>
                    <a:pt x="8728" y="6672"/>
                    <a:pt x="8644" y="6768"/>
                    <a:pt x="8644" y="6851"/>
                  </a:cubicBezTo>
                  <a:cubicBezTo>
                    <a:pt x="8644" y="6958"/>
                    <a:pt x="8740" y="7030"/>
                    <a:pt x="8823" y="7030"/>
                  </a:cubicBezTo>
                  <a:lnTo>
                    <a:pt x="10073" y="7030"/>
                  </a:lnTo>
                  <a:cubicBezTo>
                    <a:pt x="10371" y="7053"/>
                    <a:pt x="10597" y="7327"/>
                    <a:pt x="10597" y="7625"/>
                  </a:cubicBezTo>
                  <a:cubicBezTo>
                    <a:pt x="10597" y="7946"/>
                    <a:pt x="10335" y="8220"/>
                    <a:pt x="10002" y="8220"/>
                  </a:cubicBezTo>
                  <a:lnTo>
                    <a:pt x="8823" y="8220"/>
                  </a:lnTo>
                  <a:cubicBezTo>
                    <a:pt x="8728" y="8220"/>
                    <a:pt x="8644" y="8315"/>
                    <a:pt x="8644" y="8399"/>
                  </a:cubicBezTo>
                  <a:cubicBezTo>
                    <a:pt x="8644" y="8506"/>
                    <a:pt x="8740" y="8577"/>
                    <a:pt x="8823" y="8577"/>
                  </a:cubicBezTo>
                  <a:lnTo>
                    <a:pt x="9883" y="8577"/>
                  </a:lnTo>
                  <a:cubicBezTo>
                    <a:pt x="9895" y="8577"/>
                    <a:pt x="9918" y="8589"/>
                    <a:pt x="9918" y="8589"/>
                  </a:cubicBezTo>
                  <a:cubicBezTo>
                    <a:pt x="10192" y="8649"/>
                    <a:pt x="10407" y="8887"/>
                    <a:pt x="10407" y="9185"/>
                  </a:cubicBezTo>
                  <a:cubicBezTo>
                    <a:pt x="10407" y="9518"/>
                    <a:pt x="10133" y="9780"/>
                    <a:pt x="9811" y="9780"/>
                  </a:cubicBezTo>
                  <a:lnTo>
                    <a:pt x="8823" y="9780"/>
                  </a:lnTo>
                  <a:cubicBezTo>
                    <a:pt x="8728" y="9780"/>
                    <a:pt x="8644" y="9875"/>
                    <a:pt x="8644" y="9958"/>
                  </a:cubicBezTo>
                  <a:cubicBezTo>
                    <a:pt x="8644" y="10066"/>
                    <a:pt x="8740" y="10137"/>
                    <a:pt x="8823" y="10137"/>
                  </a:cubicBezTo>
                  <a:lnTo>
                    <a:pt x="9811" y="10137"/>
                  </a:lnTo>
                  <a:cubicBezTo>
                    <a:pt x="10347" y="10137"/>
                    <a:pt x="10776" y="9708"/>
                    <a:pt x="10776" y="9173"/>
                  </a:cubicBezTo>
                  <a:cubicBezTo>
                    <a:pt x="10776" y="8887"/>
                    <a:pt x="10657" y="8637"/>
                    <a:pt x="10466" y="8458"/>
                  </a:cubicBezTo>
                  <a:cubicBezTo>
                    <a:pt x="10764" y="8292"/>
                    <a:pt x="10966" y="7982"/>
                    <a:pt x="10966" y="7613"/>
                  </a:cubicBezTo>
                  <a:cubicBezTo>
                    <a:pt x="10966" y="7327"/>
                    <a:pt x="10847" y="7077"/>
                    <a:pt x="10657" y="6899"/>
                  </a:cubicBezTo>
                  <a:cubicBezTo>
                    <a:pt x="10954" y="6803"/>
                    <a:pt x="11145" y="6482"/>
                    <a:pt x="11145" y="6113"/>
                  </a:cubicBezTo>
                  <a:cubicBezTo>
                    <a:pt x="11145" y="5827"/>
                    <a:pt x="11026" y="5577"/>
                    <a:pt x="10835" y="5398"/>
                  </a:cubicBezTo>
                  <a:cubicBezTo>
                    <a:pt x="11133" y="5232"/>
                    <a:pt x="11347" y="4922"/>
                    <a:pt x="11347" y="4541"/>
                  </a:cubicBezTo>
                  <a:cubicBezTo>
                    <a:pt x="11347" y="4005"/>
                    <a:pt x="10907" y="3577"/>
                    <a:pt x="10371" y="3577"/>
                  </a:cubicBezTo>
                  <a:lnTo>
                    <a:pt x="7621" y="3577"/>
                  </a:lnTo>
                  <a:lnTo>
                    <a:pt x="7621" y="1827"/>
                  </a:lnTo>
                  <a:cubicBezTo>
                    <a:pt x="7621" y="1112"/>
                    <a:pt x="7418" y="588"/>
                    <a:pt x="7013" y="291"/>
                  </a:cubicBezTo>
                  <a:cubicBezTo>
                    <a:pt x="6703" y="61"/>
                    <a:pt x="6332" y="0"/>
                    <a:pt x="602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056;p61">
              <a:extLst>
                <a:ext uri="{FF2B5EF4-FFF2-40B4-BE49-F238E27FC236}">
                  <a16:creationId xmlns:a16="http://schemas.microsoft.com/office/drawing/2014/main" id="{B5602EA0-F476-51FE-F9EB-97DB988A9C0F}"/>
                </a:ext>
              </a:extLst>
            </p:cNvPr>
            <p:cNvSpPr/>
            <p:nvPr/>
          </p:nvSpPr>
          <p:spPr>
            <a:xfrm>
              <a:off x="6920842" y="2577064"/>
              <a:ext cx="36709" cy="36677"/>
            </a:xfrm>
            <a:custGeom>
              <a:avLst/>
              <a:gdLst/>
              <a:ahLst/>
              <a:cxnLst/>
              <a:rect l="l" t="t" r="r" b="b"/>
              <a:pathLst>
                <a:path w="1156" h="1155" extrusionOk="0">
                  <a:moveTo>
                    <a:pt x="584" y="369"/>
                  </a:moveTo>
                  <a:cubicBezTo>
                    <a:pt x="703" y="369"/>
                    <a:pt x="787" y="464"/>
                    <a:pt x="787" y="584"/>
                  </a:cubicBezTo>
                  <a:cubicBezTo>
                    <a:pt x="787" y="703"/>
                    <a:pt x="703" y="786"/>
                    <a:pt x="584" y="786"/>
                  </a:cubicBezTo>
                  <a:cubicBezTo>
                    <a:pt x="465" y="786"/>
                    <a:pt x="370" y="703"/>
                    <a:pt x="370" y="584"/>
                  </a:cubicBezTo>
                  <a:cubicBezTo>
                    <a:pt x="370" y="464"/>
                    <a:pt x="453" y="369"/>
                    <a:pt x="584" y="369"/>
                  </a:cubicBezTo>
                  <a:close/>
                  <a:moveTo>
                    <a:pt x="584" y="0"/>
                  </a:moveTo>
                  <a:cubicBezTo>
                    <a:pt x="263" y="0"/>
                    <a:pt x="1" y="250"/>
                    <a:pt x="1" y="584"/>
                  </a:cubicBezTo>
                  <a:cubicBezTo>
                    <a:pt x="1" y="905"/>
                    <a:pt x="251" y="1155"/>
                    <a:pt x="584" y="1155"/>
                  </a:cubicBezTo>
                  <a:cubicBezTo>
                    <a:pt x="906" y="1155"/>
                    <a:pt x="1156" y="905"/>
                    <a:pt x="1156" y="584"/>
                  </a:cubicBezTo>
                  <a:cubicBezTo>
                    <a:pt x="1156" y="250"/>
                    <a:pt x="894" y="0"/>
                    <a:pt x="5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oogle Shape;10914;p63">
            <a:extLst>
              <a:ext uri="{FF2B5EF4-FFF2-40B4-BE49-F238E27FC236}">
                <a16:creationId xmlns:a16="http://schemas.microsoft.com/office/drawing/2014/main" id="{9D35BAFA-5CAA-2030-D40E-D8CA03DA8098}"/>
              </a:ext>
            </a:extLst>
          </p:cNvPr>
          <p:cNvGrpSpPr/>
          <p:nvPr/>
        </p:nvGrpSpPr>
        <p:grpSpPr>
          <a:xfrm>
            <a:off x="7047546" y="1846345"/>
            <a:ext cx="300897" cy="356627"/>
            <a:chOff x="8020159" y="1516551"/>
            <a:chExt cx="300897" cy="356627"/>
          </a:xfrm>
        </p:grpSpPr>
        <p:sp>
          <p:nvSpPr>
            <p:cNvPr id="8" name="Google Shape;10915;p63">
              <a:extLst>
                <a:ext uri="{FF2B5EF4-FFF2-40B4-BE49-F238E27FC236}">
                  <a16:creationId xmlns:a16="http://schemas.microsoft.com/office/drawing/2014/main" id="{31291BB0-6FEB-4796-05C0-D566AE5DD8FF}"/>
                </a:ext>
              </a:extLst>
            </p:cNvPr>
            <p:cNvSpPr/>
            <p:nvPr/>
          </p:nvSpPr>
          <p:spPr>
            <a:xfrm>
              <a:off x="8126240" y="1669482"/>
              <a:ext cx="88703" cy="30523"/>
            </a:xfrm>
            <a:custGeom>
              <a:avLst/>
              <a:gdLst/>
              <a:ahLst/>
              <a:cxnLst/>
              <a:rect l="l" t="t" r="r" b="b"/>
              <a:pathLst>
                <a:path w="2787" h="959" extrusionOk="0">
                  <a:moveTo>
                    <a:pt x="1144" y="1"/>
                  </a:moveTo>
                  <a:cubicBezTo>
                    <a:pt x="800" y="1"/>
                    <a:pt x="487" y="41"/>
                    <a:pt x="287" y="77"/>
                  </a:cubicBezTo>
                  <a:cubicBezTo>
                    <a:pt x="120" y="101"/>
                    <a:pt x="1" y="244"/>
                    <a:pt x="1" y="411"/>
                  </a:cubicBezTo>
                  <a:lnTo>
                    <a:pt x="1" y="792"/>
                  </a:lnTo>
                  <a:cubicBezTo>
                    <a:pt x="1" y="875"/>
                    <a:pt x="72" y="958"/>
                    <a:pt x="167" y="958"/>
                  </a:cubicBezTo>
                  <a:cubicBezTo>
                    <a:pt x="251" y="958"/>
                    <a:pt x="322" y="875"/>
                    <a:pt x="322" y="792"/>
                  </a:cubicBezTo>
                  <a:lnTo>
                    <a:pt x="322" y="411"/>
                  </a:lnTo>
                  <a:cubicBezTo>
                    <a:pt x="322" y="411"/>
                    <a:pt x="322" y="399"/>
                    <a:pt x="346" y="399"/>
                  </a:cubicBezTo>
                  <a:cubicBezTo>
                    <a:pt x="510" y="379"/>
                    <a:pt x="814" y="344"/>
                    <a:pt x="1164" y="344"/>
                  </a:cubicBezTo>
                  <a:cubicBezTo>
                    <a:pt x="1246" y="344"/>
                    <a:pt x="1331" y="346"/>
                    <a:pt x="1418" y="351"/>
                  </a:cubicBezTo>
                  <a:cubicBezTo>
                    <a:pt x="1918" y="387"/>
                    <a:pt x="2287" y="518"/>
                    <a:pt x="2513" y="744"/>
                  </a:cubicBezTo>
                  <a:cubicBezTo>
                    <a:pt x="2543" y="774"/>
                    <a:pt x="2584" y="789"/>
                    <a:pt x="2628" y="789"/>
                  </a:cubicBezTo>
                  <a:cubicBezTo>
                    <a:pt x="2671" y="789"/>
                    <a:pt x="2715" y="774"/>
                    <a:pt x="2751" y="744"/>
                  </a:cubicBezTo>
                  <a:cubicBezTo>
                    <a:pt x="2787" y="672"/>
                    <a:pt x="2787" y="565"/>
                    <a:pt x="2727" y="494"/>
                  </a:cubicBezTo>
                  <a:cubicBezTo>
                    <a:pt x="2338" y="104"/>
                    <a:pt x="1699" y="1"/>
                    <a:pt x="11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916;p63">
              <a:extLst>
                <a:ext uri="{FF2B5EF4-FFF2-40B4-BE49-F238E27FC236}">
                  <a16:creationId xmlns:a16="http://schemas.microsoft.com/office/drawing/2014/main" id="{354EDF44-998E-E71C-2E13-31A6AFF8404D}"/>
                </a:ext>
              </a:extLst>
            </p:cNvPr>
            <p:cNvSpPr/>
            <p:nvPr/>
          </p:nvSpPr>
          <p:spPr>
            <a:xfrm>
              <a:off x="8069778" y="1621518"/>
              <a:ext cx="200513" cy="251278"/>
            </a:xfrm>
            <a:custGeom>
              <a:avLst/>
              <a:gdLst/>
              <a:ahLst/>
              <a:cxnLst/>
              <a:rect l="l" t="t" r="r" b="b"/>
              <a:pathLst>
                <a:path w="6300" h="7895" extrusionOk="0">
                  <a:moveTo>
                    <a:pt x="4918" y="358"/>
                  </a:moveTo>
                  <a:lnTo>
                    <a:pt x="4918" y="1953"/>
                  </a:lnTo>
                  <a:cubicBezTo>
                    <a:pt x="4918" y="2191"/>
                    <a:pt x="4859" y="2429"/>
                    <a:pt x="4751" y="2644"/>
                  </a:cubicBezTo>
                  <a:cubicBezTo>
                    <a:pt x="4739" y="2656"/>
                    <a:pt x="4739" y="2680"/>
                    <a:pt x="4739" y="2715"/>
                  </a:cubicBezTo>
                  <a:lnTo>
                    <a:pt x="4739" y="3180"/>
                  </a:lnTo>
                  <a:cubicBezTo>
                    <a:pt x="4739" y="3620"/>
                    <a:pt x="4561" y="4037"/>
                    <a:pt x="4227" y="4334"/>
                  </a:cubicBezTo>
                  <a:cubicBezTo>
                    <a:pt x="3935" y="4605"/>
                    <a:pt x="3563" y="4768"/>
                    <a:pt x="3158" y="4768"/>
                  </a:cubicBezTo>
                  <a:cubicBezTo>
                    <a:pt x="3118" y="4768"/>
                    <a:pt x="3077" y="4766"/>
                    <a:pt x="3037" y="4763"/>
                  </a:cubicBezTo>
                  <a:cubicBezTo>
                    <a:pt x="2227" y="4704"/>
                    <a:pt x="1572" y="3977"/>
                    <a:pt x="1572" y="3108"/>
                  </a:cubicBezTo>
                  <a:lnTo>
                    <a:pt x="1572" y="2715"/>
                  </a:lnTo>
                  <a:cubicBezTo>
                    <a:pt x="1572" y="2680"/>
                    <a:pt x="1572" y="2668"/>
                    <a:pt x="1549" y="2644"/>
                  </a:cubicBezTo>
                  <a:cubicBezTo>
                    <a:pt x="1453" y="2418"/>
                    <a:pt x="1394" y="2191"/>
                    <a:pt x="1394" y="1953"/>
                  </a:cubicBezTo>
                  <a:lnTo>
                    <a:pt x="1394" y="1596"/>
                  </a:lnTo>
                  <a:cubicBezTo>
                    <a:pt x="1394" y="905"/>
                    <a:pt x="1941" y="358"/>
                    <a:pt x="2620" y="358"/>
                  </a:cubicBezTo>
                  <a:close/>
                  <a:moveTo>
                    <a:pt x="4049" y="4858"/>
                  </a:moveTo>
                  <a:lnTo>
                    <a:pt x="4049" y="5156"/>
                  </a:lnTo>
                  <a:lnTo>
                    <a:pt x="3156" y="5775"/>
                  </a:lnTo>
                  <a:lnTo>
                    <a:pt x="2263" y="5168"/>
                  </a:lnTo>
                  <a:lnTo>
                    <a:pt x="2263" y="4858"/>
                  </a:lnTo>
                  <a:cubicBezTo>
                    <a:pt x="2489" y="4977"/>
                    <a:pt x="2763" y="5061"/>
                    <a:pt x="3025" y="5073"/>
                  </a:cubicBezTo>
                  <a:lnTo>
                    <a:pt x="3156" y="5073"/>
                  </a:lnTo>
                  <a:cubicBezTo>
                    <a:pt x="3477" y="5073"/>
                    <a:pt x="3775" y="5001"/>
                    <a:pt x="4049" y="4858"/>
                  </a:cubicBezTo>
                  <a:close/>
                  <a:moveTo>
                    <a:pt x="2132" y="5477"/>
                  </a:moveTo>
                  <a:lnTo>
                    <a:pt x="2906" y="6013"/>
                  </a:lnTo>
                  <a:lnTo>
                    <a:pt x="2489" y="6418"/>
                  </a:lnTo>
                  <a:lnTo>
                    <a:pt x="2477" y="6418"/>
                  </a:lnTo>
                  <a:lnTo>
                    <a:pt x="1965" y="5656"/>
                  </a:lnTo>
                  <a:lnTo>
                    <a:pt x="2132" y="5477"/>
                  </a:lnTo>
                  <a:close/>
                  <a:moveTo>
                    <a:pt x="4168" y="5466"/>
                  </a:moveTo>
                  <a:lnTo>
                    <a:pt x="4335" y="5644"/>
                  </a:lnTo>
                  <a:lnTo>
                    <a:pt x="3835" y="6418"/>
                  </a:lnTo>
                  <a:lnTo>
                    <a:pt x="3811" y="6418"/>
                  </a:lnTo>
                  <a:lnTo>
                    <a:pt x="3394" y="6001"/>
                  </a:lnTo>
                  <a:lnTo>
                    <a:pt x="4168" y="5466"/>
                  </a:lnTo>
                  <a:close/>
                  <a:moveTo>
                    <a:pt x="2620" y="1"/>
                  </a:moveTo>
                  <a:cubicBezTo>
                    <a:pt x="1763" y="1"/>
                    <a:pt x="1060" y="703"/>
                    <a:pt x="1060" y="1572"/>
                  </a:cubicBezTo>
                  <a:lnTo>
                    <a:pt x="1060" y="1918"/>
                  </a:lnTo>
                  <a:cubicBezTo>
                    <a:pt x="1060" y="2203"/>
                    <a:pt x="1120" y="2477"/>
                    <a:pt x="1239" y="2727"/>
                  </a:cubicBezTo>
                  <a:lnTo>
                    <a:pt x="1239" y="3096"/>
                  </a:lnTo>
                  <a:cubicBezTo>
                    <a:pt x="1239" y="3703"/>
                    <a:pt x="1513" y="4263"/>
                    <a:pt x="1941" y="4632"/>
                  </a:cubicBezTo>
                  <a:lnTo>
                    <a:pt x="1941" y="5180"/>
                  </a:lnTo>
                  <a:lnTo>
                    <a:pt x="1632" y="5513"/>
                  </a:lnTo>
                  <a:cubicBezTo>
                    <a:pt x="1596" y="5537"/>
                    <a:pt x="1584" y="5585"/>
                    <a:pt x="1584" y="5632"/>
                  </a:cubicBezTo>
                  <a:lnTo>
                    <a:pt x="572" y="6001"/>
                  </a:lnTo>
                  <a:cubicBezTo>
                    <a:pt x="227" y="6120"/>
                    <a:pt x="1" y="6442"/>
                    <a:pt x="1" y="6823"/>
                  </a:cubicBezTo>
                  <a:lnTo>
                    <a:pt x="1" y="7728"/>
                  </a:lnTo>
                  <a:cubicBezTo>
                    <a:pt x="1" y="7823"/>
                    <a:pt x="84" y="7894"/>
                    <a:pt x="167" y="7894"/>
                  </a:cubicBezTo>
                  <a:cubicBezTo>
                    <a:pt x="263" y="7894"/>
                    <a:pt x="334" y="7823"/>
                    <a:pt x="334" y="7728"/>
                  </a:cubicBezTo>
                  <a:lnTo>
                    <a:pt x="334" y="6823"/>
                  </a:lnTo>
                  <a:cubicBezTo>
                    <a:pt x="334" y="6597"/>
                    <a:pt x="477" y="6382"/>
                    <a:pt x="691" y="6311"/>
                  </a:cubicBezTo>
                  <a:lnTo>
                    <a:pt x="1751" y="5930"/>
                  </a:lnTo>
                  <a:lnTo>
                    <a:pt x="2192" y="6597"/>
                  </a:lnTo>
                  <a:cubicBezTo>
                    <a:pt x="2251" y="6680"/>
                    <a:pt x="2346" y="6728"/>
                    <a:pt x="2442" y="6740"/>
                  </a:cubicBezTo>
                  <a:lnTo>
                    <a:pt x="2477" y="6740"/>
                  </a:lnTo>
                  <a:cubicBezTo>
                    <a:pt x="2561" y="6740"/>
                    <a:pt x="2656" y="6716"/>
                    <a:pt x="2715" y="6644"/>
                  </a:cubicBezTo>
                  <a:lnTo>
                    <a:pt x="2977" y="6370"/>
                  </a:lnTo>
                  <a:lnTo>
                    <a:pt x="2977" y="7728"/>
                  </a:lnTo>
                  <a:cubicBezTo>
                    <a:pt x="2977" y="7823"/>
                    <a:pt x="3061" y="7894"/>
                    <a:pt x="3144" y="7894"/>
                  </a:cubicBezTo>
                  <a:cubicBezTo>
                    <a:pt x="3239" y="7894"/>
                    <a:pt x="3311" y="7823"/>
                    <a:pt x="3311" y="7728"/>
                  </a:cubicBezTo>
                  <a:lnTo>
                    <a:pt x="3311" y="6370"/>
                  </a:lnTo>
                  <a:lnTo>
                    <a:pt x="3573" y="6644"/>
                  </a:lnTo>
                  <a:cubicBezTo>
                    <a:pt x="3632" y="6704"/>
                    <a:pt x="3727" y="6740"/>
                    <a:pt x="3811" y="6740"/>
                  </a:cubicBezTo>
                  <a:lnTo>
                    <a:pt x="3846" y="6740"/>
                  </a:lnTo>
                  <a:cubicBezTo>
                    <a:pt x="3954" y="6728"/>
                    <a:pt x="4037" y="6680"/>
                    <a:pt x="4097" y="6597"/>
                  </a:cubicBezTo>
                  <a:lnTo>
                    <a:pt x="4549" y="5930"/>
                  </a:lnTo>
                  <a:lnTo>
                    <a:pt x="5597" y="6311"/>
                  </a:lnTo>
                  <a:cubicBezTo>
                    <a:pt x="5811" y="6382"/>
                    <a:pt x="5954" y="6597"/>
                    <a:pt x="5954" y="6823"/>
                  </a:cubicBezTo>
                  <a:lnTo>
                    <a:pt x="5954" y="7728"/>
                  </a:lnTo>
                  <a:cubicBezTo>
                    <a:pt x="5954" y="7823"/>
                    <a:pt x="6037" y="7894"/>
                    <a:pt x="6121" y="7894"/>
                  </a:cubicBezTo>
                  <a:cubicBezTo>
                    <a:pt x="6204" y="7894"/>
                    <a:pt x="6287" y="7823"/>
                    <a:pt x="6287" y="7728"/>
                  </a:cubicBezTo>
                  <a:lnTo>
                    <a:pt x="6287" y="6823"/>
                  </a:lnTo>
                  <a:cubicBezTo>
                    <a:pt x="6299" y="6466"/>
                    <a:pt x="6073" y="6132"/>
                    <a:pt x="5740" y="6001"/>
                  </a:cubicBezTo>
                  <a:lnTo>
                    <a:pt x="4728" y="5632"/>
                  </a:lnTo>
                  <a:cubicBezTo>
                    <a:pt x="4728" y="5585"/>
                    <a:pt x="4704" y="5537"/>
                    <a:pt x="4680" y="5513"/>
                  </a:cubicBezTo>
                  <a:lnTo>
                    <a:pt x="4370" y="5180"/>
                  </a:lnTo>
                  <a:lnTo>
                    <a:pt x="4370" y="4644"/>
                  </a:lnTo>
                  <a:lnTo>
                    <a:pt x="4454" y="4561"/>
                  </a:lnTo>
                  <a:cubicBezTo>
                    <a:pt x="4847" y="4204"/>
                    <a:pt x="5061" y="3680"/>
                    <a:pt x="5061" y="3156"/>
                  </a:cubicBezTo>
                  <a:lnTo>
                    <a:pt x="5061" y="2727"/>
                  </a:lnTo>
                  <a:cubicBezTo>
                    <a:pt x="5180" y="2477"/>
                    <a:pt x="5240" y="2203"/>
                    <a:pt x="5240" y="1929"/>
                  </a:cubicBezTo>
                  <a:lnTo>
                    <a:pt x="5240" y="167"/>
                  </a:lnTo>
                  <a:cubicBezTo>
                    <a:pt x="5240" y="84"/>
                    <a:pt x="5168" y="1"/>
                    <a:pt x="508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917;p63">
              <a:extLst>
                <a:ext uri="{FF2B5EF4-FFF2-40B4-BE49-F238E27FC236}">
                  <a16:creationId xmlns:a16="http://schemas.microsoft.com/office/drawing/2014/main" id="{8F7E373E-5C37-E4CA-2065-22460F75EE06}"/>
                </a:ext>
              </a:extLst>
            </p:cNvPr>
            <p:cNvSpPr/>
            <p:nvPr/>
          </p:nvSpPr>
          <p:spPr>
            <a:xfrm>
              <a:off x="8103515" y="1851535"/>
              <a:ext cx="10630" cy="21643"/>
            </a:xfrm>
            <a:custGeom>
              <a:avLst/>
              <a:gdLst/>
              <a:ahLst/>
              <a:cxnLst/>
              <a:rect l="l" t="t" r="r" b="b"/>
              <a:pathLst>
                <a:path w="334" h="680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513"/>
                  </a:lnTo>
                  <a:cubicBezTo>
                    <a:pt x="0" y="608"/>
                    <a:pt x="72" y="679"/>
                    <a:pt x="167" y="679"/>
                  </a:cubicBezTo>
                  <a:cubicBezTo>
                    <a:pt x="250" y="679"/>
                    <a:pt x="334" y="608"/>
                    <a:pt x="334" y="513"/>
                  </a:cubicBezTo>
                  <a:lnTo>
                    <a:pt x="334" y="155"/>
                  </a:lnTo>
                  <a:cubicBezTo>
                    <a:pt x="334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918;p63">
              <a:extLst>
                <a:ext uri="{FF2B5EF4-FFF2-40B4-BE49-F238E27FC236}">
                  <a16:creationId xmlns:a16="http://schemas.microsoft.com/office/drawing/2014/main" id="{91C79E09-1094-89DF-9F96-792A56F79711}"/>
                </a:ext>
              </a:extLst>
            </p:cNvPr>
            <p:cNvSpPr/>
            <p:nvPr/>
          </p:nvSpPr>
          <p:spPr>
            <a:xfrm>
              <a:off x="8226306" y="1851535"/>
              <a:ext cx="10248" cy="21643"/>
            </a:xfrm>
            <a:custGeom>
              <a:avLst/>
              <a:gdLst/>
              <a:ahLst/>
              <a:cxnLst/>
              <a:rect l="l" t="t" r="r" b="b"/>
              <a:pathLst>
                <a:path w="322" h="680" extrusionOk="0">
                  <a:moveTo>
                    <a:pt x="167" y="1"/>
                  </a:moveTo>
                  <a:cubicBezTo>
                    <a:pt x="71" y="1"/>
                    <a:pt x="0" y="72"/>
                    <a:pt x="0" y="155"/>
                  </a:cubicBezTo>
                  <a:lnTo>
                    <a:pt x="0" y="513"/>
                  </a:lnTo>
                  <a:cubicBezTo>
                    <a:pt x="0" y="608"/>
                    <a:pt x="71" y="679"/>
                    <a:pt x="167" y="679"/>
                  </a:cubicBezTo>
                  <a:cubicBezTo>
                    <a:pt x="250" y="679"/>
                    <a:pt x="322" y="608"/>
                    <a:pt x="322" y="513"/>
                  </a:cubicBezTo>
                  <a:lnTo>
                    <a:pt x="322" y="155"/>
                  </a:ln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919;p63">
              <a:extLst>
                <a:ext uri="{FF2B5EF4-FFF2-40B4-BE49-F238E27FC236}">
                  <a16:creationId xmlns:a16="http://schemas.microsoft.com/office/drawing/2014/main" id="{1688BB88-EBC0-10C3-6A75-AF6592A3AD64}"/>
                </a:ext>
              </a:extLst>
            </p:cNvPr>
            <p:cNvSpPr/>
            <p:nvPr/>
          </p:nvSpPr>
          <p:spPr>
            <a:xfrm>
              <a:off x="8020159" y="1516551"/>
              <a:ext cx="300897" cy="284251"/>
            </a:xfrm>
            <a:custGeom>
              <a:avLst/>
              <a:gdLst/>
              <a:ahLst/>
              <a:cxnLst/>
              <a:rect l="l" t="t" r="r" b="b"/>
              <a:pathLst>
                <a:path w="9454" h="8931" extrusionOk="0">
                  <a:moveTo>
                    <a:pt x="6263" y="596"/>
                  </a:moveTo>
                  <a:lnTo>
                    <a:pt x="6263" y="596"/>
                  </a:lnTo>
                  <a:cubicBezTo>
                    <a:pt x="7060" y="894"/>
                    <a:pt x="7739" y="1406"/>
                    <a:pt x="8227" y="2084"/>
                  </a:cubicBezTo>
                  <a:lnTo>
                    <a:pt x="7322" y="2084"/>
                  </a:lnTo>
                  <a:cubicBezTo>
                    <a:pt x="7215" y="1846"/>
                    <a:pt x="7096" y="1620"/>
                    <a:pt x="6953" y="1394"/>
                  </a:cubicBezTo>
                  <a:cubicBezTo>
                    <a:pt x="6739" y="1084"/>
                    <a:pt x="6525" y="822"/>
                    <a:pt x="6263" y="596"/>
                  </a:cubicBezTo>
                  <a:close/>
                  <a:moveTo>
                    <a:pt x="3143" y="608"/>
                  </a:moveTo>
                  <a:cubicBezTo>
                    <a:pt x="2893" y="822"/>
                    <a:pt x="2667" y="1084"/>
                    <a:pt x="2453" y="1406"/>
                  </a:cubicBezTo>
                  <a:cubicBezTo>
                    <a:pt x="2322" y="1620"/>
                    <a:pt x="2203" y="1846"/>
                    <a:pt x="2084" y="2096"/>
                  </a:cubicBezTo>
                  <a:lnTo>
                    <a:pt x="1179" y="2096"/>
                  </a:lnTo>
                  <a:cubicBezTo>
                    <a:pt x="1667" y="1429"/>
                    <a:pt x="2357" y="905"/>
                    <a:pt x="3143" y="608"/>
                  </a:cubicBezTo>
                  <a:close/>
                  <a:moveTo>
                    <a:pt x="4560" y="322"/>
                  </a:moveTo>
                  <a:lnTo>
                    <a:pt x="4560" y="2096"/>
                  </a:lnTo>
                  <a:lnTo>
                    <a:pt x="2453" y="2096"/>
                  </a:lnTo>
                  <a:cubicBezTo>
                    <a:pt x="2929" y="1084"/>
                    <a:pt x="3691" y="393"/>
                    <a:pt x="4560" y="322"/>
                  </a:cubicBezTo>
                  <a:close/>
                  <a:moveTo>
                    <a:pt x="4882" y="322"/>
                  </a:moveTo>
                  <a:cubicBezTo>
                    <a:pt x="5751" y="393"/>
                    <a:pt x="6489" y="1084"/>
                    <a:pt x="6977" y="2096"/>
                  </a:cubicBezTo>
                  <a:lnTo>
                    <a:pt x="4882" y="2096"/>
                  </a:lnTo>
                  <a:lnTo>
                    <a:pt x="4882" y="322"/>
                  </a:lnTo>
                  <a:close/>
                  <a:moveTo>
                    <a:pt x="1953" y="2418"/>
                  </a:moveTo>
                  <a:cubicBezTo>
                    <a:pt x="1715" y="3084"/>
                    <a:pt x="1584" y="3799"/>
                    <a:pt x="1560" y="4549"/>
                  </a:cubicBezTo>
                  <a:lnTo>
                    <a:pt x="310" y="4549"/>
                  </a:lnTo>
                  <a:cubicBezTo>
                    <a:pt x="345" y="3775"/>
                    <a:pt x="572" y="3049"/>
                    <a:pt x="953" y="2418"/>
                  </a:cubicBezTo>
                  <a:close/>
                  <a:moveTo>
                    <a:pt x="8465" y="2429"/>
                  </a:moveTo>
                  <a:cubicBezTo>
                    <a:pt x="8858" y="3049"/>
                    <a:pt x="9085" y="3775"/>
                    <a:pt x="9108" y="4549"/>
                  </a:cubicBezTo>
                  <a:lnTo>
                    <a:pt x="7858" y="4549"/>
                  </a:lnTo>
                  <a:cubicBezTo>
                    <a:pt x="7846" y="3799"/>
                    <a:pt x="7715" y="3084"/>
                    <a:pt x="7477" y="2429"/>
                  </a:cubicBezTo>
                  <a:close/>
                  <a:moveTo>
                    <a:pt x="1560" y="4882"/>
                  </a:moveTo>
                  <a:cubicBezTo>
                    <a:pt x="1584" y="5585"/>
                    <a:pt x="1703" y="6251"/>
                    <a:pt x="1905" y="6870"/>
                  </a:cubicBezTo>
                  <a:lnTo>
                    <a:pt x="1953" y="7001"/>
                  </a:lnTo>
                  <a:lnTo>
                    <a:pt x="953" y="7001"/>
                  </a:lnTo>
                  <a:cubicBezTo>
                    <a:pt x="572" y="6382"/>
                    <a:pt x="345" y="5656"/>
                    <a:pt x="310" y="4882"/>
                  </a:cubicBezTo>
                  <a:close/>
                  <a:moveTo>
                    <a:pt x="9096" y="4894"/>
                  </a:moveTo>
                  <a:cubicBezTo>
                    <a:pt x="9085" y="5608"/>
                    <a:pt x="8870" y="6323"/>
                    <a:pt x="8501" y="6954"/>
                  </a:cubicBezTo>
                  <a:cubicBezTo>
                    <a:pt x="8489" y="6966"/>
                    <a:pt x="8465" y="6990"/>
                    <a:pt x="8453" y="7001"/>
                  </a:cubicBezTo>
                  <a:lnTo>
                    <a:pt x="7453" y="7001"/>
                  </a:lnTo>
                  <a:lnTo>
                    <a:pt x="7501" y="6870"/>
                  </a:lnTo>
                  <a:cubicBezTo>
                    <a:pt x="7715" y="6251"/>
                    <a:pt x="7834" y="5585"/>
                    <a:pt x="7846" y="4894"/>
                  </a:cubicBezTo>
                  <a:close/>
                  <a:moveTo>
                    <a:pt x="4715" y="1"/>
                  </a:moveTo>
                  <a:cubicBezTo>
                    <a:pt x="3465" y="1"/>
                    <a:pt x="2262" y="489"/>
                    <a:pt x="1381" y="1382"/>
                  </a:cubicBezTo>
                  <a:cubicBezTo>
                    <a:pt x="488" y="2275"/>
                    <a:pt x="0" y="3465"/>
                    <a:pt x="0" y="4715"/>
                  </a:cubicBezTo>
                  <a:cubicBezTo>
                    <a:pt x="0" y="6489"/>
                    <a:pt x="976" y="8097"/>
                    <a:pt x="2548" y="8918"/>
                  </a:cubicBezTo>
                  <a:cubicBezTo>
                    <a:pt x="2572" y="8930"/>
                    <a:pt x="2584" y="8930"/>
                    <a:pt x="2619" y="8930"/>
                  </a:cubicBezTo>
                  <a:cubicBezTo>
                    <a:pt x="2679" y="8930"/>
                    <a:pt x="2738" y="8895"/>
                    <a:pt x="2762" y="8835"/>
                  </a:cubicBezTo>
                  <a:cubicBezTo>
                    <a:pt x="2810" y="8764"/>
                    <a:pt x="2786" y="8656"/>
                    <a:pt x="2691" y="8621"/>
                  </a:cubicBezTo>
                  <a:cubicBezTo>
                    <a:pt x="2084" y="8299"/>
                    <a:pt x="1572" y="7859"/>
                    <a:pt x="1191" y="7335"/>
                  </a:cubicBezTo>
                  <a:lnTo>
                    <a:pt x="2096" y="7335"/>
                  </a:lnTo>
                  <a:cubicBezTo>
                    <a:pt x="2286" y="7775"/>
                    <a:pt x="2548" y="8180"/>
                    <a:pt x="2846" y="8514"/>
                  </a:cubicBezTo>
                  <a:cubicBezTo>
                    <a:pt x="2877" y="8551"/>
                    <a:pt x="2918" y="8569"/>
                    <a:pt x="2961" y="8569"/>
                  </a:cubicBezTo>
                  <a:cubicBezTo>
                    <a:pt x="3002" y="8569"/>
                    <a:pt x="3044" y="8554"/>
                    <a:pt x="3084" y="8525"/>
                  </a:cubicBezTo>
                  <a:cubicBezTo>
                    <a:pt x="3155" y="8466"/>
                    <a:pt x="3155" y="8359"/>
                    <a:pt x="3096" y="8287"/>
                  </a:cubicBezTo>
                  <a:cubicBezTo>
                    <a:pt x="2858" y="8013"/>
                    <a:pt x="2643" y="7692"/>
                    <a:pt x="2465" y="7335"/>
                  </a:cubicBezTo>
                  <a:cubicBezTo>
                    <a:pt x="2548" y="7323"/>
                    <a:pt x="2619" y="7263"/>
                    <a:pt x="2619" y="7168"/>
                  </a:cubicBezTo>
                  <a:cubicBezTo>
                    <a:pt x="2619" y="7085"/>
                    <a:pt x="2548" y="7001"/>
                    <a:pt x="2453" y="7001"/>
                  </a:cubicBezTo>
                  <a:lnTo>
                    <a:pt x="2334" y="7001"/>
                  </a:lnTo>
                  <a:cubicBezTo>
                    <a:pt x="2084" y="6370"/>
                    <a:pt x="1929" y="5632"/>
                    <a:pt x="1917" y="4882"/>
                  </a:cubicBezTo>
                  <a:lnTo>
                    <a:pt x="2096" y="4882"/>
                  </a:lnTo>
                  <a:cubicBezTo>
                    <a:pt x="2191" y="4882"/>
                    <a:pt x="2262" y="4799"/>
                    <a:pt x="2262" y="4715"/>
                  </a:cubicBezTo>
                  <a:cubicBezTo>
                    <a:pt x="2262" y="4620"/>
                    <a:pt x="2191" y="4549"/>
                    <a:pt x="2096" y="4549"/>
                  </a:cubicBezTo>
                  <a:lnTo>
                    <a:pt x="1917" y="4549"/>
                  </a:lnTo>
                  <a:cubicBezTo>
                    <a:pt x="1929" y="3775"/>
                    <a:pt x="2084" y="3049"/>
                    <a:pt x="2334" y="2418"/>
                  </a:cubicBezTo>
                  <a:lnTo>
                    <a:pt x="4572" y="2418"/>
                  </a:lnTo>
                  <a:lnTo>
                    <a:pt x="4572" y="2775"/>
                  </a:lnTo>
                  <a:cubicBezTo>
                    <a:pt x="4572" y="2870"/>
                    <a:pt x="4643" y="2941"/>
                    <a:pt x="4727" y="2941"/>
                  </a:cubicBezTo>
                  <a:cubicBezTo>
                    <a:pt x="4822" y="2941"/>
                    <a:pt x="4894" y="2870"/>
                    <a:pt x="4894" y="2775"/>
                  </a:cubicBezTo>
                  <a:lnTo>
                    <a:pt x="4894" y="2418"/>
                  </a:lnTo>
                  <a:lnTo>
                    <a:pt x="7132" y="2418"/>
                  </a:lnTo>
                  <a:cubicBezTo>
                    <a:pt x="7370" y="3049"/>
                    <a:pt x="7513" y="3775"/>
                    <a:pt x="7549" y="4549"/>
                  </a:cubicBezTo>
                  <a:lnTo>
                    <a:pt x="7370" y="4549"/>
                  </a:lnTo>
                  <a:cubicBezTo>
                    <a:pt x="7275" y="4549"/>
                    <a:pt x="7203" y="4620"/>
                    <a:pt x="7203" y="4715"/>
                  </a:cubicBezTo>
                  <a:cubicBezTo>
                    <a:pt x="7203" y="4799"/>
                    <a:pt x="7275" y="4882"/>
                    <a:pt x="7370" y="4882"/>
                  </a:cubicBezTo>
                  <a:lnTo>
                    <a:pt x="7549" y="4882"/>
                  </a:lnTo>
                  <a:cubicBezTo>
                    <a:pt x="7525" y="5632"/>
                    <a:pt x="7382" y="6370"/>
                    <a:pt x="7132" y="7001"/>
                  </a:cubicBezTo>
                  <a:lnTo>
                    <a:pt x="7013" y="7001"/>
                  </a:lnTo>
                  <a:cubicBezTo>
                    <a:pt x="6918" y="7001"/>
                    <a:pt x="6846" y="7085"/>
                    <a:pt x="6846" y="7168"/>
                  </a:cubicBezTo>
                  <a:cubicBezTo>
                    <a:pt x="6846" y="7263"/>
                    <a:pt x="6906" y="7323"/>
                    <a:pt x="6989" y="7335"/>
                  </a:cubicBezTo>
                  <a:cubicBezTo>
                    <a:pt x="6810" y="7692"/>
                    <a:pt x="6608" y="8025"/>
                    <a:pt x="6370" y="8287"/>
                  </a:cubicBezTo>
                  <a:cubicBezTo>
                    <a:pt x="6310" y="8359"/>
                    <a:pt x="6310" y="8466"/>
                    <a:pt x="6382" y="8525"/>
                  </a:cubicBezTo>
                  <a:cubicBezTo>
                    <a:pt x="6418" y="8549"/>
                    <a:pt x="6453" y="8573"/>
                    <a:pt x="6489" y="8573"/>
                  </a:cubicBezTo>
                  <a:cubicBezTo>
                    <a:pt x="6537" y="8573"/>
                    <a:pt x="6572" y="8549"/>
                    <a:pt x="6608" y="8514"/>
                  </a:cubicBezTo>
                  <a:cubicBezTo>
                    <a:pt x="6894" y="8180"/>
                    <a:pt x="7144" y="7787"/>
                    <a:pt x="7346" y="7335"/>
                  </a:cubicBezTo>
                  <a:lnTo>
                    <a:pt x="8263" y="7335"/>
                  </a:lnTo>
                  <a:cubicBezTo>
                    <a:pt x="7906" y="7811"/>
                    <a:pt x="7441" y="8228"/>
                    <a:pt x="6918" y="8525"/>
                  </a:cubicBezTo>
                  <a:cubicBezTo>
                    <a:pt x="6846" y="8573"/>
                    <a:pt x="6810" y="8680"/>
                    <a:pt x="6858" y="8752"/>
                  </a:cubicBezTo>
                  <a:cubicBezTo>
                    <a:pt x="6891" y="8801"/>
                    <a:pt x="6951" y="8833"/>
                    <a:pt x="7009" y="8833"/>
                  </a:cubicBezTo>
                  <a:cubicBezTo>
                    <a:pt x="7036" y="8833"/>
                    <a:pt x="7062" y="8826"/>
                    <a:pt x="7084" y="8811"/>
                  </a:cubicBezTo>
                  <a:cubicBezTo>
                    <a:pt x="7787" y="8406"/>
                    <a:pt x="8382" y="7811"/>
                    <a:pt x="8799" y="7109"/>
                  </a:cubicBezTo>
                  <a:cubicBezTo>
                    <a:pt x="9227" y="6382"/>
                    <a:pt x="9454" y="5561"/>
                    <a:pt x="9454" y="4715"/>
                  </a:cubicBezTo>
                  <a:cubicBezTo>
                    <a:pt x="9442" y="3453"/>
                    <a:pt x="8942" y="2275"/>
                    <a:pt x="8049" y="1382"/>
                  </a:cubicBezTo>
                  <a:cubicBezTo>
                    <a:pt x="7156" y="489"/>
                    <a:pt x="5965" y="1"/>
                    <a:pt x="47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Choose Us?</a:t>
            </a:r>
            <a:endParaRPr dirty="0"/>
          </a:p>
        </p:txBody>
      </p:sp>
      <p:sp>
        <p:nvSpPr>
          <p:cNvPr id="644" name="Google Shape;644;p36"/>
          <p:cNvSpPr txBox="1">
            <a:spLocks noGrp="1"/>
          </p:cNvSpPr>
          <p:nvPr>
            <p:ph type="subTitle" idx="1"/>
          </p:nvPr>
        </p:nvSpPr>
        <p:spPr>
          <a:xfrm>
            <a:off x="799191" y="1853888"/>
            <a:ext cx="3703800" cy="46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400" dirty="0"/>
              <a:t>High-quality products</a:t>
            </a:r>
          </a:p>
        </p:txBody>
      </p:sp>
      <p:sp>
        <p:nvSpPr>
          <p:cNvPr id="645" name="Google Shape;645;p36"/>
          <p:cNvSpPr txBox="1">
            <a:spLocks noGrp="1"/>
          </p:cNvSpPr>
          <p:nvPr>
            <p:ph type="subTitle" idx="6"/>
          </p:nvPr>
        </p:nvSpPr>
        <p:spPr>
          <a:xfrm>
            <a:off x="631841" y="4090451"/>
            <a:ext cx="3703800" cy="46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400" dirty="0"/>
              <a:t>Exceptional customer service</a:t>
            </a:r>
          </a:p>
        </p:txBody>
      </p:sp>
      <p:sp>
        <p:nvSpPr>
          <p:cNvPr id="646" name="Google Shape;646;p36"/>
          <p:cNvSpPr txBox="1">
            <a:spLocks noGrp="1"/>
          </p:cNvSpPr>
          <p:nvPr>
            <p:ph type="subTitle" idx="7"/>
          </p:nvPr>
        </p:nvSpPr>
        <p:spPr>
          <a:xfrm>
            <a:off x="4713957" y="1838166"/>
            <a:ext cx="3703800" cy="46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400" dirty="0"/>
              <a:t>Competitive pricing</a:t>
            </a:r>
          </a:p>
        </p:txBody>
      </p:sp>
      <p:sp>
        <p:nvSpPr>
          <p:cNvPr id="647" name="Google Shape;647;p36"/>
          <p:cNvSpPr txBox="1">
            <a:spLocks noGrp="1"/>
          </p:cNvSpPr>
          <p:nvPr>
            <p:ph type="subTitle" idx="8"/>
          </p:nvPr>
        </p:nvSpPr>
        <p:spPr>
          <a:xfrm>
            <a:off x="4713957" y="3749667"/>
            <a:ext cx="3703800" cy="46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Unique and stylish designs</a:t>
            </a:r>
            <a:endParaRPr sz="2000" dirty="0"/>
          </a:p>
        </p:txBody>
      </p:sp>
      <p:sp>
        <p:nvSpPr>
          <p:cNvPr id="648" name="Google Shape;648;p36"/>
          <p:cNvSpPr/>
          <p:nvPr/>
        </p:nvSpPr>
        <p:spPr>
          <a:xfrm rot="10800000">
            <a:off x="2151851" y="1053049"/>
            <a:ext cx="809252" cy="614429"/>
          </a:xfrm>
          <a:custGeom>
            <a:avLst/>
            <a:gdLst/>
            <a:ahLst/>
            <a:cxnLst/>
            <a:rect l="l" t="t" r="r" b="b"/>
            <a:pathLst>
              <a:path w="1468882" h="548765" extrusionOk="0">
                <a:moveTo>
                  <a:pt x="233322" y="510146"/>
                </a:moveTo>
                <a:cubicBezTo>
                  <a:pt x="295140" y="542531"/>
                  <a:pt x="367054" y="551770"/>
                  <a:pt x="436681" y="547961"/>
                </a:cubicBezTo>
                <a:cubicBezTo>
                  <a:pt x="618037" y="538150"/>
                  <a:pt x="786344" y="445567"/>
                  <a:pt x="967319" y="429850"/>
                </a:cubicBezTo>
                <a:cubicBezTo>
                  <a:pt x="1082857" y="419754"/>
                  <a:pt x="1205444" y="440328"/>
                  <a:pt x="1310505" y="391274"/>
                </a:cubicBezTo>
                <a:cubicBezTo>
                  <a:pt x="1389086" y="354603"/>
                  <a:pt x="1448522" y="279165"/>
                  <a:pt x="1465762" y="194202"/>
                </a:cubicBezTo>
                <a:cubicBezTo>
                  <a:pt x="1469286" y="177057"/>
                  <a:pt x="1471001" y="158674"/>
                  <a:pt x="1464428" y="142386"/>
                </a:cubicBezTo>
                <a:cubicBezTo>
                  <a:pt x="1452141" y="112001"/>
                  <a:pt x="1416423" y="99714"/>
                  <a:pt x="1384609" y="91427"/>
                </a:cubicBezTo>
                <a:cubicBezTo>
                  <a:pt x="1119147" y="22752"/>
                  <a:pt x="843780" y="-7347"/>
                  <a:pt x="569745" y="1511"/>
                </a:cubicBezTo>
                <a:cubicBezTo>
                  <a:pt x="433824" y="5893"/>
                  <a:pt x="-42141" y="-17444"/>
                  <a:pt x="3008" y="209918"/>
                </a:cubicBezTo>
                <a:cubicBezTo>
                  <a:pt x="25677" y="323837"/>
                  <a:pt x="131214" y="456616"/>
                  <a:pt x="233132" y="51005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p36"/>
          <p:cNvSpPr/>
          <p:nvPr/>
        </p:nvSpPr>
        <p:spPr>
          <a:xfrm>
            <a:off x="6292481" y="1017725"/>
            <a:ext cx="655570" cy="646428"/>
          </a:xfrm>
          <a:custGeom>
            <a:avLst/>
            <a:gdLst/>
            <a:ahLst/>
            <a:cxnLst/>
            <a:rect l="l" t="t" r="r" b="b"/>
            <a:pathLst>
              <a:path w="1468882" h="548765" extrusionOk="0">
                <a:moveTo>
                  <a:pt x="233322" y="510146"/>
                </a:moveTo>
                <a:cubicBezTo>
                  <a:pt x="295140" y="542531"/>
                  <a:pt x="367054" y="551770"/>
                  <a:pt x="436681" y="547961"/>
                </a:cubicBezTo>
                <a:cubicBezTo>
                  <a:pt x="618037" y="538150"/>
                  <a:pt x="786344" y="445567"/>
                  <a:pt x="967319" y="429850"/>
                </a:cubicBezTo>
                <a:cubicBezTo>
                  <a:pt x="1082857" y="419754"/>
                  <a:pt x="1205444" y="440328"/>
                  <a:pt x="1310505" y="391274"/>
                </a:cubicBezTo>
                <a:cubicBezTo>
                  <a:pt x="1389086" y="354603"/>
                  <a:pt x="1448522" y="279165"/>
                  <a:pt x="1465762" y="194202"/>
                </a:cubicBezTo>
                <a:cubicBezTo>
                  <a:pt x="1469286" y="177057"/>
                  <a:pt x="1471001" y="158674"/>
                  <a:pt x="1464428" y="142386"/>
                </a:cubicBezTo>
                <a:cubicBezTo>
                  <a:pt x="1452141" y="112001"/>
                  <a:pt x="1416423" y="99714"/>
                  <a:pt x="1384609" y="91427"/>
                </a:cubicBezTo>
                <a:cubicBezTo>
                  <a:pt x="1119147" y="22752"/>
                  <a:pt x="843780" y="-7347"/>
                  <a:pt x="569745" y="1511"/>
                </a:cubicBezTo>
                <a:cubicBezTo>
                  <a:pt x="433824" y="5893"/>
                  <a:pt x="-42141" y="-17444"/>
                  <a:pt x="3008" y="209918"/>
                </a:cubicBezTo>
                <a:cubicBezTo>
                  <a:pt x="25677" y="323837"/>
                  <a:pt x="131214" y="456616"/>
                  <a:pt x="233132" y="51005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36"/>
          <p:cNvSpPr/>
          <p:nvPr/>
        </p:nvSpPr>
        <p:spPr>
          <a:xfrm>
            <a:off x="2229180" y="2804848"/>
            <a:ext cx="843823" cy="707995"/>
          </a:xfrm>
          <a:custGeom>
            <a:avLst/>
            <a:gdLst/>
            <a:ahLst/>
            <a:cxnLst/>
            <a:rect l="l" t="t" r="r" b="b"/>
            <a:pathLst>
              <a:path w="1468882" h="548765" extrusionOk="0">
                <a:moveTo>
                  <a:pt x="233322" y="510146"/>
                </a:moveTo>
                <a:cubicBezTo>
                  <a:pt x="295140" y="542531"/>
                  <a:pt x="367054" y="551770"/>
                  <a:pt x="436681" y="547961"/>
                </a:cubicBezTo>
                <a:cubicBezTo>
                  <a:pt x="618037" y="538150"/>
                  <a:pt x="786344" y="445567"/>
                  <a:pt x="967319" y="429850"/>
                </a:cubicBezTo>
                <a:cubicBezTo>
                  <a:pt x="1082857" y="419754"/>
                  <a:pt x="1205444" y="440328"/>
                  <a:pt x="1310505" y="391274"/>
                </a:cubicBezTo>
                <a:cubicBezTo>
                  <a:pt x="1389086" y="354603"/>
                  <a:pt x="1448522" y="279165"/>
                  <a:pt x="1465762" y="194202"/>
                </a:cubicBezTo>
                <a:cubicBezTo>
                  <a:pt x="1469286" y="177057"/>
                  <a:pt x="1471001" y="158674"/>
                  <a:pt x="1464428" y="142386"/>
                </a:cubicBezTo>
                <a:cubicBezTo>
                  <a:pt x="1452141" y="112001"/>
                  <a:pt x="1416423" y="99714"/>
                  <a:pt x="1384609" y="91427"/>
                </a:cubicBezTo>
                <a:cubicBezTo>
                  <a:pt x="1119147" y="22752"/>
                  <a:pt x="843780" y="-7347"/>
                  <a:pt x="569745" y="1511"/>
                </a:cubicBezTo>
                <a:cubicBezTo>
                  <a:pt x="433824" y="5893"/>
                  <a:pt x="-42141" y="-17444"/>
                  <a:pt x="3008" y="209918"/>
                </a:cubicBezTo>
                <a:cubicBezTo>
                  <a:pt x="25677" y="323837"/>
                  <a:pt x="131214" y="456616"/>
                  <a:pt x="233132" y="51005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36"/>
          <p:cNvSpPr/>
          <p:nvPr/>
        </p:nvSpPr>
        <p:spPr>
          <a:xfrm rot="10800000">
            <a:off x="6221455" y="2837027"/>
            <a:ext cx="771016" cy="736982"/>
          </a:xfrm>
          <a:custGeom>
            <a:avLst/>
            <a:gdLst/>
            <a:ahLst/>
            <a:cxnLst/>
            <a:rect l="l" t="t" r="r" b="b"/>
            <a:pathLst>
              <a:path w="1468882" h="548765" extrusionOk="0">
                <a:moveTo>
                  <a:pt x="233322" y="510146"/>
                </a:moveTo>
                <a:cubicBezTo>
                  <a:pt x="295140" y="542531"/>
                  <a:pt x="367054" y="551770"/>
                  <a:pt x="436681" y="547961"/>
                </a:cubicBezTo>
                <a:cubicBezTo>
                  <a:pt x="618037" y="538150"/>
                  <a:pt x="786344" y="445567"/>
                  <a:pt x="967319" y="429850"/>
                </a:cubicBezTo>
                <a:cubicBezTo>
                  <a:pt x="1082857" y="419754"/>
                  <a:pt x="1205444" y="440328"/>
                  <a:pt x="1310505" y="391274"/>
                </a:cubicBezTo>
                <a:cubicBezTo>
                  <a:pt x="1389086" y="354603"/>
                  <a:pt x="1448522" y="279165"/>
                  <a:pt x="1465762" y="194202"/>
                </a:cubicBezTo>
                <a:cubicBezTo>
                  <a:pt x="1469286" y="177057"/>
                  <a:pt x="1471001" y="158674"/>
                  <a:pt x="1464428" y="142386"/>
                </a:cubicBezTo>
                <a:cubicBezTo>
                  <a:pt x="1452141" y="112001"/>
                  <a:pt x="1416423" y="99714"/>
                  <a:pt x="1384609" y="91427"/>
                </a:cubicBezTo>
                <a:cubicBezTo>
                  <a:pt x="1119147" y="22752"/>
                  <a:pt x="843780" y="-7347"/>
                  <a:pt x="569745" y="1511"/>
                </a:cubicBezTo>
                <a:cubicBezTo>
                  <a:pt x="433824" y="5893"/>
                  <a:pt x="-42141" y="-17444"/>
                  <a:pt x="3008" y="209918"/>
                </a:cubicBezTo>
                <a:cubicBezTo>
                  <a:pt x="25677" y="323837"/>
                  <a:pt x="131214" y="456616"/>
                  <a:pt x="233132" y="51005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2" name="Google Shape;652;p36"/>
          <p:cNvGrpSpPr/>
          <p:nvPr/>
        </p:nvGrpSpPr>
        <p:grpSpPr>
          <a:xfrm>
            <a:off x="2306978" y="2856608"/>
            <a:ext cx="581318" cy="551813"/>
            <a:chOff x="860940" y="2746477"/>
            <a:chExt cx="371883" cy="365691"/>
          </a:xfrm>
        </p:grpSpPr>
        <p:sp>
          <p:nvSpPr>
            <p:cNvPr id="653" name="Google Shape;653;p36"/>
            <p:cNvSpPr/>
            <p:nvPr/>
          </p:nvSpPr>
          <p:spPr>
            <a:xfrm>
              <a:off x="908191" y="3026302"/>
              <a:ext cx="30294" cy="28961"/>
            </a:xfrm>
            <a:custGeom>
              <a:avLst/>
              <a:gdLst/>
              <a:ahLst/>
              <a:cxnLst/>
              <a:rect l="l" t="t" r="r" b="b"/>
              <a:pathLst>
                <a:path w="954" h="912" extrusionOk="0">
                  <a:moveTo>
                    <a:pt x="763" y="1"/>
                  </a:moveTo>
                  <a:cubicBezTo>
                    <a:pt x="718" y="1"/>
                    <a:pt x="674" y="16"/>
                    <a:pt x="644" y="45"/>
                  </a:cubicBezTo>
                  <a:lnTo>
                    <a:pt x="60" y="629"/>
                  </a:lnTo>
                  <a:cubicBezTo>
                    <a:pt x="1" y="688"/>
                    <a:pt x="1" y="807"/>
                    <a:pt x="60" y="867"/>
                  </a:cubicBezTo>
                  <a:cubicBezTo>
                    <a:pt x="90" y="897"/>
                    <a:pt x="135" y="911"/>
                    <a:pt x="179" y="911"/>
                  </a:cubicBezTo>
                  <a:cubicBezTo>
                    <a:pt x="224" y="911"/>
                    <a:pt x="269" y="897"/>
                    <a:pt x="299" y="867"/>
                  </a:cubicBezTo>
                  <a:lnTo>
                    <a:pt x="882" y="283"/>
                  </a:lnTo>
                  <a:cubicBezTo>
                    <a:pt x="953" y="224"/>
                    <a:pt x="953" y="105"/>
                    <a:pt x="882" y="45"/>
                  </a:cubicBezTo>
                  <a:cubicBezTo>
                    <a:pt x="852" y="16"/>
                    <a:pt x="807" y="1"/>
                    <a:pt x="7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943757" y="3061836"/>
              <a:ext cx="30263" cy="28961"/>
            </a:xfrm>
            <a:custGeom>
              <a:avLst/>
              <a:gdLst/>
              <a:ahLst/>
              <a:cxnLst/>
              <a:rect l="l" t="t" r="r" b="b"/>
              <a:pathLst>
                <a:path w="953" h="912" extrusionOk="0">
                  <a:moveTo>
                    <a:pt x="762" y="1"/>
                  </a:moveTo>
                  <a:cubicBezTo>
                    <a:pt x="717" y="1"/>
                    <a:pt x="673" y="16"/>
                    <a:pt x="643" y="46"/>
                  </a:cubicBezTo>
                  <a:lnTo>
                    <a:pt x="60" y="629"/>
                  </a:lnTo>
                  <a:cubicBezTo>
                    <a:pt x="0" y="688"/>
                    <a:pt x="0" y="807"/>
                    <a:pt x="60" y="867"/>
                  </a:cubicBezTo>
                  <a:cubicBezTo>
                    <a:pt x="89" y="897"/>
                    <a:pt x="134" y="912"/>
                    <a:pt x="179" y="912"/>
                  </a:cubicBezTo>
                  <a:cubicBezTo>
                    <a:pt x="223" y="912"/>
                    <a:pt x="268" y="897"/>
                    <a:pt x="298" y="867"/>
                  </a:cubicBezTo>
                  <a:lnTo>
                    <a:pt x="881" y="284"/>
                  </a:lnTo>
                  <a:cubicBezTo>
                    <a:pt x="953" y="224"/>
                    <a:pt x="953" y="105"/>
                    <a:pt x="881" y="46"/>
                  </a:cubicBezTo>
                  <a:cubicBezTo>
                    <a:pt x="851" y="16"/>
                    <a:pt x="807" y="1"/>
                    <a:pt x="7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926355" y="3044085"/>
              <a:ext cx="29881" cy="28579"/>
            </a:xfrm>
            <a:custGeom>
              <a:avLst/>
              <a:gdLst/>
              <a:ahLst/>
              <a:cxnLst/>
              <a:rect l="l" t="t" r="r" b="b"/>
              <a:pathLst>
                <a:path w="941" h="900" extrusionOk="0">
                  <a:moveTo>
                    <a:pt x="762" y="0"/>
                  </a:moveTo>
                  <a:cubicBezTo>
                    <a:pt x="718" y="0"/>
                    <a:pt x="673" y="15"/>
                    <a:pt x="643" y="45"/>
                  </a:cubicBezTo>
                  <a:lnTo>
                    <a:pt x="60" y="616"/>
                  </a:lnTo>
                  <a:cubicBezTo>
                    <a:pt x="0" y="676"/>
                    <a:pt x="0" y="795"/>
                    <a:pt x="60" y="855"/>
                  </a:cubicBezTo>
                  <a:cubicBezTo>
                    <a:pt x="90" y="884"/>
                    <a:pt x="134" y="899"/>
                    <a:pt x="179" y="899"/>
                  </a:cubicBezTo>
                  <a:cubicBezTo>
                    <a:pt x="224" y="899"/>
                    <a:pt x="268" y="884"/>
                    <a:pt x="298" y="855"/>
                  </a:cubicBezTo>
                  <a:lnTo>
                    <a:pt x="881" y="283"/>
                  </a:lnTo>
                  <a:cubicBezTo>
                    <a:pt x="941" y="224"/>
                    <a:pt x="941" y="116"/>
                    <a:pt x="881" y="45"/>
                  </a:cubicBezTo>
                  <a:cubicBezTo>
                    <a:pt x="852" y="15"/>
                    <a:pt x="807" y="0"/>
                    <a:pt x="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860940" y="2746477"/>
              <a:ext cx="371883" cy="365691"/>
            </a:xfrm>
            <a:custGeom>
              <a:avLst/>
              <a:gdLst/>
              <a:ahLst/>
              <a:cxnLst/>
              <a:rect l="l" t="t" r="r" b="b"/>
              <a:pathLst>
                <a:path w="11711" h="11516" extrusionOk="0">
                  <a:moveTo>
                    <a:pt x="11312" y="344"/>
                  </a:moveTo>
                  <a:lnTo>
                    <a:pt x="10835" y="1987"/>
                  </a:lnTo>
                  <a:lnTo>
                    <a:pt x="9680" y="821"/>
                  </a:lnTo>
                  <a:lnTo>
                    <a:pt x="11312" y="344"/>
                  </a:lnTo>
                  <a:close/>
                  <a:moveTo>
                    <a:pt x="4882" y="3821"/>
                  </a:moveTo>
                  <a:lnTo>
                    <a:pt x="2822" y="5881"/>
                  </a:lnTo>
                  <a:lnTo>
                    <a:pt x="477" y="5690"/>
                  </a:lnTo>
                  <a:cubicBezTo>
                    <a:pt x="453" y="5690"/>
                    <a:pt x="429" y="5643"/>
                    <a:pt x="465" y="5631"/>
                  </a:cubicBezTo>
                  <a:cubicBezTo>
                    <a:pt x="1477" y="4619"/>
                    <a:pt x="2822" y="4000"/>
                    <a:pt x="4227" y="3881"/>
                  </a:cubicBezTo>
                  <a:lnTo>
                    <a:pt x="4882" y="3821"/>
                  </a:lnTo>
                  <a:close/>
                  <a:moveTo>
                    <a:pt x="2894" y="6297"/>
                  </a:moveTo>
                  <a:lnTo>
                    <a:pt x="3811" y="7226"/>
                  </a:lnTo>
                  <a:lnTo>
                    <a:pt x="3477" y="7571"/>
                  </a:lnTo>
                  <a:lnTo>
                    <a:pt x="2549" y="6643"/>
                  </a:lnTo>
                  <a:lnTo>
                    <a:pt x="2894" y="6297"/>
                  </a:lnTo>
                  <a:close/>
                  <a:moveTo>
                    <a:pt x="2727" y="7333"/>
                  </a:moveTo>
                  <a:lnTo>
                    <a:pt x="3203" y="7810"/>
                  </a:lnTo>
                  <a:lnTo>
                    <a:pt x="2799" y="8226"/>
                  </a:lnTo>
                  <a:cubicBezTo>
                    <a:pt x="2787" y="8238"/>
                    <a:pt x="2763" y="8262"/>
                    <a:pt x="2739" y="8298"/>
                  </a:cubicBezTo>
                  <a:lnTo>
                    <a:pt x="2310" y="7869"/>
                  </a:lnTo>
                  <a:cubicBezTo>
                    <a:pt x="2287" y="7833"/>
                    <a:pt x="2287" y="7774"/>
                    <a:pt x="2310" y="7750"/>
                  </a:cubicBezTo>
                  <a:lnTo>
                    <a:pt x="2727" y="7333"/>
                  </a:lnTo>
                  <a:close/>
                  <a:moveTo>
                    <a:pt x="9311" y="916"/>
                  </a:moveTo>
                  <a:lnTo>
                    <a:pt x="10740" y="2345"/>
                  </a:lnTo>
                  <a:lnTo>
                    <a:pt x="10299" y="3821"/>
                  </a:lnTo>
                  <a:lnTo>
                    <a:pt x="5597" y="8524"/>
                  </a:lnTo>
                  <a:lnTo>
                    <a:pt x="4680" y="7595"/>
                  </a:lnTo>
                  <a:lnTo>
                    <a:pt x="6823" y="5452"/>
                  </a:lnTo>
                  <a:cubicBezTo>
                    <a:pt x="6966" y="5309"/>
                    <a:pt x="7001" y="5035"/>
                    <a:pt x="6811" y="4833"/>
                  </a:cubicBezTo>
                  <a:cubicBezTo>
                    <a:pt x="6728" y="4750"/>
                    <a:pt x="6617" y="4708"/>
                    <a:pt x="6506" y="4708"/>
                  </a:cubicBezTo>
                  <a:cubicBezTo>
                    <a:pt x="6394" y="4708"/>
                    <a:pt x="6281" y="4750"/>
                    <a:pt x="6192" y="4833"/>
                  </a:cubicBezTo>
                  <a:lnTo>
                    <a:pt x="4049" y="6976"/>
                  </a:lnTo>
                  <a:lnTo>
                    <a:pt x="3132" y="6047"/>
                  </a:lnTo>
                  <a:lnTo>
                    <a:pt x="7835" y="1344"/>
                  </a:lnTo>
                  <a:lnTo>
                    <a:pt x="9311" y="916"/>
                  </a:lnTo>
                  <a:close/>
                  <a:moveTo>
                    <a:pt x="6495" y="5047"/>
                  </a:moveTo>
                  <a:cubicBezTo>
                    <a:pt x="6522" y="5047"/>
                    <a:pt x="6549" y="5059"/>
                    <a:pt x="6573" y="5083"/>
                  </a:cubicBezTo>
                  <a:cubicBezTo>
                    <a:pt x="6609" y="5131"/>
                    <a:pt x="6609" y="5178"/>
                    <a:pt x="6573" y="5226"/>
                  </a:cubicBezTo>
                  <a:lnTo>
                    <a:pt x="4311" y="7488"/>
                  </a:lnTo>
                  <a:lnTo>
                    <a:pt x="3203" y="8595"/>
                  </a:lnTo>
                  <a:cubicBezTo>
                    <a:pt x="3180" y="8619"/>
                    <a:pt x="3153" y="8631"/>
                    <a:pt x="3127" y="8631"/>
                  </a:cubicBezTo>
                  <a:cubicBezTo>
                    <a:pt x="3102" y="8631"/>
                    <a:pt x="3078" y="8619"/>
                    <a:pt x="3060" y="8595"/>
                  </a:cubicBezTo>
                  <a:cubicBezTo>
                    <a:pt x="3013" y="8548"/>
                    <a:pt x="3013" y="8488"/>
                    <a:pt x="3060" y="8441"/>
                  </a:cubicBezTo>
                  <a:lnTo>
                    <a:pt x="6418" y="5083"/>
                  </a:lnTo>
                  <a:cubicBezTo>
                    <a:pt x="6442" y="5059"/>
                    <a:pt x="6469" y="5047"/>
                    <a:pt x="6495" y="5047"/>
                  </a:cubicBezTo>
                  <a:close/>
                  <a:moveTo>
                    <a:pt x="4430" y="7857"/>
                  </a:moveTo>
                  <a:lnTo>
                    <a:pt x="5346" y="8786"/>
                  </a:lnTo>
                  <a:lnTo>
                    <a:pt x="5001" y="9119"/>
                  </a:lnTo>
                  <a:lnTo>
                    <a:pt x="4989" y="9119"/>
                  </a:lnTo>
                  <a:lnTo>
                    <a:pt x="4084" y="8202"/>
                  </a:lnTo>
                  <a:lnTo>
                    <a:pt x="4430" y="7857"/>
                  </a:lnTo>
                  <a:close/>
                  <a:moveTo>
                    <a:pt x="3846" y="8429"/>
                  </a:moveTo>
                  <a:lnTo>
                    <a:pt x="4323" y="8905"/>
                  </a:lnTo>
                  <a:lnTo>
                    <a:pt x="3906" y="9322"/>
                  </a:lnTo>
                  <a:cubicBezTo>
                    <a:pt x="3894" y="9334"/>
                    <a:pt x="3858" y="9357"/>
                    <a:pt x="3846" y="9357"/>
                  </a:cubicBezTo>
                  <a:cubicBezTo>
                    <a:pt x="3834" y="9357"/>
                    <a:pt x="3811" y="9357"/>
                    <a:pt x="3787" y="9322"/>
                  </a:cubicBezTo>
                  <a:lnTo>
                    <a:pt x="3358" y="8905"/>
                  </a:lnTo>
                  <a:cubicBezTo>
                    <a:pt x="3382" y="8893"/>
                    <a:pt x="3394" y="8881"/>
                    <a:pt x="3430" y="8845"/>
                  </a:cubicBezTo>
                  <a:lnTo>
                    <a:pt x="3846" y="8429"/>
                  </a:lnTo>
                  <a:close/>
                  <a:moveTo>
                    <a:pt x="11322" y="1"/>
                  </a:moveTo>
                  <a:cubicBezTo>
                    <a:pt x="11295" y="1"/>
                    <a:pt x="11267" y="4"/>
                    <a:pt x="11240" y="11"/>
                  </a:cubicBezTo>
                  <a:cubicBezTo>
                    <a:pt x="10514" y="213"/>
                    <a:pt x="8394" y="844"/>
                    <a:pt x="7704" y="1035"/>
                  </a:cubicBezTo>
                  <a:cubicBezTo>
                    <a:pt x="7668" y="1047"/>
                    <a:pt x="7656" y="1059"/>
                    <a:pt x="7621" y="1083"/>
                  </a:cubicBezTo>
                  <a:lnTo>
                    <a:pt x="5263" y="3440"/>
                  </a:lnTo>
                  <a:lnTo>
                    <a:pt x="4203" y="3535"/>
                  </a:lnTo>
                  <a:cubicBezTo>
                    <a:pt x="2703" y="3654"/>
                    <a:pt x="1286" y="4321"/>
                    <a:pt x="227" y="5381"/>
                  </a:cubicBezTo>
                  <a:cubicBezTo>
                    <a:pt x="1" y="5595"/>
                    <a:pt x="143" y="5988"/>
                    <a:pt x="465" y="6024"/>
                  </a:cubicBezTo>
                  <a:lnTo>
                    <a:pt x="2525" y="6190"/>
                  </a:lnTo>
                  <a:lnTo>
                    <a:pt x="2310" y="6405"/>
                  </a:lnTo>
                  <a:cubicBezTo>
                    <a:pt x="2179" y="6536"/>
                    <a:pt x="2179" y="6750"/>
                    <a:pt x="2310" y="6881"/>
                  </a:cubicBezTo>
                  <a:lnTo>
                    <a:pt x="2525" y="7083"/>
                  </a:lnTo>
                  <a:lnTo>
                    <a:pt x="2108" y="7500"/>
                  </a:lnTo>
                  <a:cubicBezTo>
                    <a:pt x="1941" y="7667"/>
                    <a:pt x="1941" y="7941"/>
                    <a:pt x="2108" y="8095"/>
                  </a:cubicBezTo>
                  <a:lnTo>
                    <a:pt x="3561" y="9560"/>
                  </a:lnTo>
                  <a:cubicBezTo>
                    <a:pt x="3644" y="9643"/>
                    <a:pt x="3751" y="9685"/>
                    <a:pt x="3858" y="9685"/>
                  </a:cubicBezTo>
                  <a:cubicBezTo>
                    <a:pt x="3965" y="9685"/>
                    <a:pt x="4073" y="9643"/>
                    <a:pt x="4156" y="9560"/>
                  </a:cubicBezTo>
                  <a:lnTo>
                    <a:pt x="4573" y="9143"/>
                  </a:lnTo>
                  <a:lnTo>
                    <a:pt x="4763" y="9334"/>
                  </a:lnTo>
                  <a:cubicBezTo>
                    <a:pt x="4835" y="9399"/>
                    <a:pt x="4924" y="9432"/>
                    <a:pt x="5015" y="9432"/>
                  </a:cubicBezTo>
                  <a:cubicBezTo>
                    <a:pt x="5105" y="9432"/>
                    <a:pt x="5198" y="9399"/>
                    <a:pt x="5275" y="9334"/>
                  </a:cubicBezTo>
                  <a:lnTo>
                    <a:pt x="5477" y="9131"/>
                  </a:lnTo>
                  <a:lnTo>
                    <a:pt x="5656" y="11179"/>
                  </a:lnTo>
                  <a:cubicBezTo>
                    <a:pt x="5680" y="11334"/>
                    <a:pt x="5763" y="11453"/>
                    <a:pt x="5894" y="11500"/>
                  </a:cubicBezTo>
                  <a:cubicBezTo>
                    <a:pt x="5935" y="11511"/>
                    <a:pt x="5975" y="11516"/>
                    <a:pt x="6015" y="11516"/>
                  </a:cubicBezTo>
                  <a:cubicBezTo>
                    <a:pt x="6115" y="11516"/>
                    <a:pt x="6210" y="11482"/>
                    <a:pt x="6287" y="11405"/>
                  </a:cubicBezTo>
                  <a:cubicBezTo>
                    <a:pt x="6942" y="10750"/>
                    <a:pt x="7430" y="9977"/>
                    <a:pt x="7763" y="9119"/>
                  </a:cubicBezTo>
                  <a:cubicBezTo>
                    <a:pt x="7787" y="9024"/>
                    <a:pt x="7740" y="8941"/>
                    <a:pt x="7656" y="8893"/>
                  </a:cubicBezTo>
                  <a:cubicBezTo>
                    <a:pt x="7635" y="8885"/>
                    <a:pt x="7614" y="8881"/>
                    <a:pt x="7594" y="8881"/>
                  </a:cubicBezTo>
                  <a:cubicBezTo>
                    <a:pt x="7525" y="8881"/>
                    <a:pt x="7467" y="8926"/>
                    <a:pt x="7430" y="9000"/>
                  </a:cubicBezTo>
                  <a:cubicBezTo>
                    <a:pt x="7132" y="9810"/>
                    <a:pt x="6656" y="10560"/>
                    <a:pt x="6037" y="11167"/>
                  </a:cubicBezTo>
                  <a:cubicBezTo>
                    <a:pt x="6027" y="11172"/>
                    <a:pt x="6015" y="11175"/>
                    <a:pt x="6005" y="11175"/>
                  </a:cubicBezTo>
                  <a:cubicBezTo>
                    <a:pt x="5990" y="11175"/>
                    <a:pt x="5978" y="11169"/>
                    <a:pt x="5978" y="11155"/>
                  </a:cubicBezTo>
                  <a:lnTo>
                    <a:pt x="5763" y="8822"/>
                  </a:lnTo>
                  <a:lnTo>
                    <a:pt x="7835" y="6750"/>
                  </a:lnTo>
                  <a:lnTo>
                    <a:pt x="7835" y="6750"/>
                  </a:lnTo>
                  <a:cubicBezTo>
                    <a:pt x="7763" y="7583"/>
                    <a:pt x="7740" y="7810"/>
                    <a:pt x="7656" y="8238"/>
                  </a:cubicBezTo>
                  <a:cubicBezTo>
                    <a:pt x="7644" y="8322"/>
                    <a:pt x="7680" y="8417"/>
                    <a:pt x="7787" y="8441"/>
                  </a:cubicBezTo>
                  <a:cubicBezTo>
                    <a:pt x="7803" y="8445"/>
                    <a:pt x="7819" y="8447"/>
                    <a:pt x="7834" y="8447"/>
                  </a:cubicBezTo>
                  <a:cubicBezTo>
                    <a:pt x="7909" y="8447"/>
                    <a:pt x="7972" y="8399"/>
                    <a:pt x="8002" y="8310"/>
                  </a:cubicBezTo>
                  <a:cubicBezTo>
                    <a:pt x="8121" y="7786"/>
                    <a:pt x="8121" y="7548"/>
                    <a:pt x="8216" y="6393"/>
                  </a:cubicBezTo>
                  <a:lnTo>
                    <a:pt x="10585" y="4023"/>
                  </a:lnTo>
                  <a:cubicBezTo>
                    <a:pt x="10597" y="4011"/>
                    <a:pt x="10621" y="3976"/>
                    <a:pt x="10633" y="3952"/>
                  </a:cubicBezTo>
                  <a:lnTo>
                    <a:pt x="11109" y="2345"/>
                  </a:lnTo>
                  <a:lnTo>
                    <a:pt x="11669" y="404"/>
                  </a:lnTo>
                  <a:cubicBezTo>
                    <a:pt x="11711" y="193"/>
                    <a:pt x="11529" y="1"/>
                    <a:pt x="113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1070396" y="2832057"/>
              <a:ext cx="90406" cy="69035"/>
            </a:xfrm>
            <a:custGeom>
              <a:avLst/>
              <a:gdLst/>
              <a:ahLst/>
              <a:cxnLst/>
              <a:rect l="l" t="t" r="r" b="b"/>
              <a:pathLst>
                <a:path w="2847" h="2174" extrusionOk="0">
                  <a:moveTo>
                    <a:pt x="1730" y="0"/>
                  </a:moveTo>
                  <a:cubicBezTo>
                    <a:pt x="1668" y="0"/>
                    <a:pt x="1610" y="44"/>
                    <a:pt x="1584" y="114"/>
                  </a:cubicBezTo>
                  <a:cubicBezTo>
                    <a:pt x="1537" y="197"/>
                    <a:pt x="1584" y="293"/>
                    <a:pt x="1668" y="328"/>
                  </a:cubicBezTo>
                  <a:cubicBezTo>
                    <a:pt x="2179" y="554"/>
                    <a:pt x="2299" y="1221"/>
                    <a:pt x="1906" y="1614"/>
                  </a:cubicBezTo>
                  <a:cubicBezTo>
                    <a:pt x="1751" y="1769"/>
                    <a:pt x="1551" y="1846"/>
                    <a:pt x="1350" y="1846"/>
                  </a:cubicBezTo>
                  <a:cubicBezTo>
                    <a:pt x="1150" y="1846"/>
                    <a:pt x="947" y="1769"/>
                    <a:pt x="786" y="1614"/>
                  </a:cubicBezTo>
                  <a:cubicBezTo>
                    <a:pt x="405" y="1221"/>
                    <a:pt x="525" y="566"/>
                    <a:pt x="1025" y="328"/>
                  </a:cubicBezTo>
                  <a:cubicBezTo>
                    <a:pt x="1120" y="293"/>
                    <a:pt x="1144" y="197"/>
                    <a:pt x="1120" y="114"/>
                  </a:cubicBezTo>
                  <a:cubicBezTo>
                    <a:pt x="1083" y="41"/>
                    <a:pt x="1019" y="10"/>
                    <a:pt x="954" y="10"/>
                  </a:cubicBezTo>
                  <a:cubicBezTo>
                    <a:pt x="934" y="10"/>
                    <a:pt x="913" y="13"/>
                    <a:pt x="894" y="19"/>
                  </a:cubicBezTo>
                  <a:cubicBezTo>
                    <a:pt x="179" y="352"/>
                    <a:pt x="1" y="1281"/>
                    <a:pt x="572" y="1852"/>
                  </a:cubicBezTo>
                  <a:cubicBezTo>
                    <a:pt x="786" y="2078"/>
                    <a:pt x="1072" y="2174"/>
                    <a:pt x="1370" y="2174"/>
                  </a:cubicBezTo>
                  <a:cubicBezTo>
                    <a:pt x="2334" y="2162"/>
                    <a:pt x="2846" y="947"/>
                    <a:pt x="2132" y="245"/>
                  </a:cubicBezTo>
                  <a:cubicBezTo>
                    <a:pt x="2037" y="150"/>
                    <a:pt x="1918" y="66"/>
                    <a:pt x="1798" y="19"/>
                  </a:cubicBezTo>
                  <a:cubicBezTo>
                    <a:pt x="1776" y="6"/>
                    <a:pt x="1753" y="0"/>
                    <a:pt x="17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8" name="Google Shape;658;p36"/>
          <p:cNvSpPr/>
          <p:nvPr/>
        </p:nvSpPr>
        <p:spPr>
          <a:xfrm>
            <a:off x="2427036" y="1224114"/>
            <a:ext cx="343335" cy="343303"/>
          </a:xfrm>
          <a:custGeom>
            <a:avLst/>
            <a:gdLst/>
            <a:ahLst/>
            <a:cxnLst/>
            <a:rect l="l" t="t" r="r" b="b"/>
            <a:pathLst>
              <a:path w="10812" h="10811" extrusionOk="0">
                <a:moveTo>
                  <a:pt x="2769" y="2858"/>
                </a:moveTo>
                <a:cubicBezTo>
                  <a:pt x="2830" y="2858"/>
                  <a:pt x="2892" y="2866"/>
                  <a:pt x="2954" y="2881"/>
                </a:cubicBezTo>
                <a:cubicBezTo>
                  <a:pt x="3251" y="2941"/>
                  <a:pt x="3489" y="3191"/>
                  <a:pt x="3549" y="3489"/>
                </a:cubicBezTo>
                <a:cubicBezTo>
                  <a:pt x="3608" y="3774"/>
                  <a:pt x="3501" y="4036"/>
                  <a:pt x="3275" y="4227"/>
                </a:cubicBezTo>
                <a:cubicBezTo>
                  <a:pt x="3132" y="4346"/>
                  <a:pt x="3037" y="4548"/>
                  <a:pt x="3037" y="4739"/>
                </a:cubicBezTo>
                <a:lnTo>
                  <a:pt x="3037" y="5084"/>
                </a:lnTo>
                <a:cubicBezTo>
                  <a:pt x="3037" y="5346"/>
                  <a:pt x="3263" y="5572"/>
                  <a:pt x="3525" y="5572"/>
                </a:cubicBezTo>
                <a:lnTo>
                  <a:pt x="5228" y="5572"/>
                </a:lnTo>
                <a:lnTo>
                  <a:pt x="5228" y="7263"/>
                </a:lnTo>
                <a:cubicBezTo>
                  <a:pt x="5228" y="7370"/>
                  <a:pt x="5156" y="7441"/>
                  <a:pt x="5049" y="7441"/>
                </a:cubicBezTo>
                <a:lnTo>
                  <a:pt x="4704" y="7441"/>
                </a:lnTo>
                <a:cubicBezTo>
                  <a:pt x="4597" y="7441"/>
                  <a:pt x="4513" y="7406"/>
                  <a:pt x="4442" y="7322"/>
                </a:cubicBezTo>
                <a:cubicBezTo>
                  <a:pt x="4225" y="7076"/>
                  <a:pt x="3925" y="6935"/>
                  <a:pt x="3599" y="6935"/>
                </a:cubicBezTo>
                <a:cubicBezTo>
                  <a:pt x="3532" y="6935"/>
                  <a:pt x="3463" y="6941"/>
                  <a:pt x="3394" y="6953"/>
                </a:cubicBezTo>
                <a:cubicBezTo>
                  <a:pt x="2965" y="7025"/>
                  <a:pt x="2620" y="7370"/>
                  <a:pt x="2537" y="7787"/>
                </a:cubicBezTo>
                <a:cubicBezTo>
                  <a:pt x="2453" y="8120"/>
                  <a:pt x="2549" y="8454"/>
                  <a:pt x="2751" y="8715"/>
                </a:cubicBezTo>
                <a:cubicBezTo>
                  <a:pt x="2965" y="8965"/>
                  <a:pt x="3275" y="9108"/>
                  <a:pt x="3608" y="9108"/>
                </a:cubicBezTo>
                <a:cubicBezTo>
                  <a:pt x="3930" y="9108"/>
                  <a:pt x="4227" y="8965"/>
                  <a:pt x="4442" y="8715"/>
                </a:cubicBezTo>
                <a:cubicBezTo>
                  <a:pt x="4501" y="8632"/>
                  <a:pt x="4585" y="8608"/>
                  <a:pt x="4692" y="8608"/>
                </a:cubicBezTo>
                <a:lnTo>
                  <a:pt x="5037" y="8608"/>
                </a:lnTo>
                <a:cubicBezTo>
                  <a:pt x="5132" y="8608"/>
                  <a:pt x="5216" y="8680"/>
                  <a:pt x="5216" y="8787"/>
                </a:cubicBezTo>
                <a:lnTo>
                  <a:pt x="5216" y="10501"/>
                </a:lnTo>
                <a:lnTo>
                  <a:pt x="846" y="10501"/>
                </a:lnTo>
                <a:cubicBezTo>
                  <a:pt x="572" y="10501"/>
                  <a:pt x="334" y="10263"/>
                  <a:pt x="334" y="9977"/>
                </a:cubicBezTo>
                <a:lnTo>
                  <a:pt x="334" y="5572"/>
                </a:lnTo>
                <a:lnTo>
                  <a:pt x="2025" y="5572"/>
                </a:lnTo>
                <a:cubicBezTo>
                  <a:pt x="2299" y="5572"/>
                  <a:pt x="2513" y="5346"/>
                  <a:pt x="2513" y="5084"/>
                </a:cubicBezTo>
                <a:lnTo>
                  <a:pt x="2513" y="4727"/>
                </a:lnTo>
                <a:cubicBezTo>
                  <a:pt x="2513" y="4513"/>
                  <a:pt x="2430" y="4334"/>
                  <a:pt x="2299" y="4215"/>
                </a:cubicBezTo>
                <a:cubicBezTo>
                  <a:pt x="2120" y="4072"/>
                  <a:pt x="2013" y="3858"/>
                  <a:pt x="2013" y="3620"/>
                </a:cubicBezTo>
                <a:cubicBezTo>
                  <a:pt x="2013" y="3381"/>
                  <a:pt x="2120" y="3179"/>
                  <a:pt x="2299" y="3024"/>
                </a:cubicBezTo>
                <a:cubicBezTo>
                  <a:pt x="2431" y="2919"/>
                  <a:pt x="2596" y="2858"/>
                  <a:pt x="2769" y="2858"/>
                </a:cubicBezTo>
                <a:close/>
                <a:moveTo>
                  <a:pt x="10014" y="298"/>
                </a:moveTo>
                <a:cubicBezTo>
                  <a:pt x="10300" y="298"/>
                  <a:pt x="10538" y="536"/>
                  <a:pt x="10538" y="822"/>
                </a:cubicBezTo>
                <a:lnTo>
                  <a:pt x="10538" y="5239"/>
                </a:lnTo>
                <a:lnTo>
                  <a:pt x="10312" y="5239"/>
                </a:lnTo>
                <a:cubicBezTo>
                  <a:pt x="10228" y="5239"/>
                  <a:pt x="10157" y="5322"/>
                  <a:pt x="10157" y="5406"/>
                </a:cubicBezTo>
                <a:cubicBezTo>
                  <a:pt x="10157" y="5501"/>
                  <a:pt x="10228" y="5572"/>
                  <a:pt x="10312" y="5572"/>
                </a:cubicBezTo>
                <a:lnTo>
                  <a:pt x="10490" y="5572"/>
                </a:lnTo>
                <a:lnTo>
                  <a:pt x="10490" y="9977"/>
                </a:lnTo>
                <a:cubicBezTo>
                  <a:pt x="10490" y="10263"/>
                  <a:pt x="10252" y="10501"/>
                  <a:pt x="9978" y="10501"/>
                </a:cubicBezTo>
                <a:lnTo>
                  <a:pt x="5573" y="10501"/>
                </a:lnTo>
                <a:lnTo>
                  <a:pt x="5573" y="8799"/>
                </a:lnTo>
                <a:cubicBezTo>
                  <a:pt x="5573" y="8537"/>
                  <a:pt x="5347" y="8311"/>
                  <a:pt x="5073" y="8311"/>
                </a:cubicBezTo>
                <a:lnTo>
                  <a:pt x="4739" y="8311"/>
                </a:lnTo>
                <a:cubicBezTo>
                  <a:pt x="4525" y="8311"/>
                  <a:pt x="4347" y="8394"/>
                  <a:pt x="4227" y="8537"/>
                </a:cubicBezTo>
                <a:cubicBezTo>
                  <a:pt x="4085" y="8715"/>
                  <a:pt x="3870" y="8811"/>
                  <a:pt x="3632" y="8811"/>
                </a:cubicBezTo>
                <a:cubicBezTo>
                  <a:pt x="3394" y="8811"/>
                  <a:pt x="3192" y="8715"/>
                  <a:pt x="3037" y="8537"/>
                </a:cubicBezTo>
                <a:cubicBezTo>
                  <a:pt x="2894" y="8358"/>
                  <a:pt x="2834" y="8120"/>
                  <a:pt x="2894" y="7882"/>
                </a:cubicBezTo>
                <a:cubicBezTo>
                  <a:pt x="2954" y="7584"/>
                  <a:pt x="3204" y="7346"/>
                  <a:pt x="3501" y="7287"/>
                </a:cubicBezTo>
                <a:cubicBezTo>
                  <a:pt x="3557" y="7275"/>
                  <a:pt x="3612" y="7269"/>
                  <a:pt x="3665" y="7269"/>
                </a:cubicBezTo>
                <a:cubicBezTo>
                  <a:pt x="3887" y="7269"/>
                  <a:pt x="4086" y="7367"/>
                  <a:pt x="4239" y="7549"/>
                </a:cubicBezTo>
                <a:cubicBezTo>
                  <a:pt x="4358" y="7703"/>
                  <a:pt x="4561" y="7787"/>
                  <a:pt x="4751" y="7787"/>
                </a:cubicBezTo>
                <a:lnTo>
                  <a:pt x="5097" y="7787"/>
                </a:lnTo>
                <a:cubicBezTo>
                  <a:pt x="5359" y="7787"/>
                  <a:pt x="5585" y="7561"/>
                  <a:pt x="5585" y="7299"/>
                </a:cubicBezTo>
                <a:lnTo>
                  <a:pt x="5585" y="5596"/>
                </a:lnTo>
                <a:lnTo>
                  <a:pt x="7275" y="5596"/>
                </a:lnTo>
                <a:cubicBezTo>
                  <a:pt x="7383" y="5596"/>
                  <a:pt x="7454" y="5679"/>
                  <a:pt x="7454" y="5775"/>
                </a:cubicBezTo>
                <a:lnTo>
                  <a:pt x="7454" y="6120"/>
                </a:lnTo>
                <a:cubicBezTo>
                  <a:pt x="7454" y="6227"/>
                  <a:pt x="7418" y="6310"/>
                  <a:pt x="7335" y="6394"/>
                </a:cubicBezTo>
                <a:cubicBezTo>
                  <a:pt x="7037" y="6644"/>
                  <a:pt x="6894" y="7025"/>
                  <a:pt x="6966" y="7430"/>
                </a:cubicBezTo>
                <a:cubicBezTo>
                  <a:pt x="7037" y="7858"/>
                  <a:pt x="7383" y="8203"/>
                  <a:pt x="7799" y="8299"/>
                </a:cubicBezTo>
                <a:cubicBezTo>
                  <a:pt x="7871" y="8311"/>
                  <a:pt x="7954" y="8323"/>
                  <a:pt x="8037" y="8323"/>
                </a:cubicBezTo>
                <a:cubicBezTo>
                  <a:pt x="8288" y="8323"/>
                  <a:pt x="8526" y="8239"/>
                  <a:pt x="8728" y="8084"/>
                </a:cubicBezTo>
                <a:cubicBezTo>
                  <a:pt x="8978" y="7882"/>
                  <a:pt x="9121" y="7561"/>
                  <a:pt x="9121" y="7239"/>
                </a:cubicBezTo>
                <a:cubicBezTo>
                  <a:pt x="9121" y="6906"/>
                  <a:pt x="8978" y="6608"/>
                  <a:pt x="8728" y="6406"/>
                </a:cubicBezTo>
                <a:cubicBezTo>
                  <a:pt x="8645" y="6346"/>
                  <a:pt x="8621" y="6251"/>
                  <a:pt x="8621" y="6132"/>
                </a:cubicBezTo>
                <a:lnTo>
                  <a:pt x="8621" y="5798"/>
                </a:lnTo>
                <a:cubicBezTo>
                  <a:pt x="8621" y="5691"/>
                  <a:pt x="8692" y="5620"/>
                  <a:pt x="8799" y="5620"/>
                </a:cubicBezTo>
                <a:lnTo>
                  <a:pt x="9645" y="5620"/>
                </a:lnTo>
                <a:cubicBezTo>
                  <a:pt x="9740" y="5620"/>
                  <a:pt x="9812" y="5536"/>
                  <a:pt x="9812" y="5453"/>
                </a:cubicBezTo>
                <a:cubicBezTo>
                  <a:pt x="9812" y="5358"/>
                  <a:pt x="9740" y="5286"/>
                  <a:pt x="9645" y="5286"/>
                </a:cubicBezTo>
                <a:lnTo>
                  <a:pt x="8799" y="5286"/>
                </a:lnTo>
                <a:cubicBezTo>
                  <a:pt x="8526" y="5286"/>
                  <a:pt x="8311" y="5513"/>
                  <a:pt x="8311" y="5775"/>
                </a:cubicBezTo>
                <a:lnTo>
                  <a:pt x="8311" y="6120"/>
                </a:lnTo>
                <a:cubicBezTo>
                  <a:pt x="8311" y="6334"/>
                  <a:pt x="8395" y="6513"/>
                  <a:pt x="8526" y="6632"/>
                </a:cubicBezTo>
                <a:cubicBezTo>
                  <a:pt x="8704" y="6775"/>
                  <a:pt x="8811" y="6989"/>
                  <a:pt x="8811" y="7227"/>
                </a:cubicBezTo>
                <a:cubicBezTo>
                  <a:pt x="8811" y="7465"/>
                  <a:pt x="8704" y="7668"/>
                  <a:pt x="8526" y="7822"/>
                </a:cubicBezTo>
                <a:cubicBezTo>
                  <a:pt x="8394" y="7928"/>
                  <a:pt x="8229" y="7988"/>
                  <a:pt x="8056" y="7988"/>
                </a:cubicBezTo>
                <a:cubicBezTo>
                  <a:pt x="7995" y="7988"/>
                  <a:pt x="7933" y="7981"/>
                  <a:pt x="7871" y="7965"/>
                </a:cubicBezTo>
                <a:cubicBezTo>
                  <a:pt x="7573" y="7906"/>
                  <a:pt x="7335" y="7656"/>
                  <a:pt x="7275" y="7358"/>
                </a:cubicBezTo>
                <a:cubicBezTo>
                  <a:pt x="7216" y="7072"/>
                  <a:pt x="7323" y="6810"/>
                  <a:pt x="7549" y="6608"/>
                </a:cubicBezTo>
                <a:cubicBezTo>
                  <a:pt x="7692" y="6489"/>
                  <a:pt x="7787" y="6298"/>
                  <a:pt x="7787" y="6108"/>
                </a:cubicBezTo>
                <a:lnTo>
                  <a:pt x="7787" y="5763"/>
                </a:lnTo>
                <a:cubicBezTo>
                  <a:pt x="7787" y="5501"/>
                  <a:pt x="7561" y="5275"/>
                  <a:pt x="7287" y="5275"/>
                </a:cubicBezTo>
                <a:lnTo>
                  <a:pt x="5597" y="5275"/>
                </a:lnTo>
                <a:lnTo>
                  <a:pt x="5597" y="3572"/>
                </a:lnTo>
                <a:cubicBezTo>
                  <a:pt x="5597" y="3477"/>
                  <a:pt x="5668" y="3393"/>
                  <a:pt x="5775" y="3393"/>
                </a:cubicBezTo>
                <a:lnTo>
                  <a:pt x="6121" y="3393"/>
                </a:lnTo>
                <a:cubicBezTo>
                  <a:pt x="6216" y="3393"/>
                  <a:pt x="6311" y="3441"/>
                  <a:pt x="6383" y="3512"/>
                </a:cubicBezTo>
                <a:cubicBezTo>
                  <a:pt x="6592" y="3762"/>
                  <a:pt x="6901" y="3911"/>
                  <a:pt x="7234" y="3911"/>
                </a:cubicBezTo>
                <a:cubicBezTo>
                  <a:pt x="7299" y="3911"/>
                  <a:pt x="7364" y="3905"/>
                  <a:pt x="7430" y="3893"/>
                </a:cubicBezTo>
                <a:cubicBezTo>
                  <a:pt x="7859" y="3810"/>
                  <a:pt x="8204" y="3477"/>
                  <a:pt x="8288" y="3060"/>
                </a:cubicBezTo>
                <a:cubicBezTo>
                  <a:pt x="8359" y="2727"/>
                  <a:pt x="8276" y="2381"/>
                  <a:pt x="8061" y="2131"/>
                </a:cubicBezTo>
                <a:cubicBezTo>
                  <a:pt x="7859" y="1881"/>
                  <a:pt x="7549" y="1726"/>
                  <a:pt x="7216" y="1726"/>
                </a:cubicBezTo>
                <a:cubicBezTo>
                  <a:pt x="6894" y="1726"/>
                  <a:pt x="6597" y="1881"/>
                  <a:pt x="6383" y="2131"/>
                </a:cubicBezTo>
                <a:cubicBezTo>
                  <a:pt x="6323" y="2203"/>
                  <a:pt x="6240" y="2238"/>
                  <a:pt x="6132" y="2238"/>
                </a:cubicBezTo>
                <a:lnTo>
                  <a:pt x="5787" y="2238"/>
                </a:lnTo>
                <a:cubicBezTo>
                  <a:pt x="5680" y="2238"/>
                  <a:pt x="5609" y="2167"/>
                  <a:pt x="5609" y="2060"/>
                </a:cubicBezTo>
                <a:lnTo>
                  <a:pt x="5609" y="1215"/>
                </a:lnTo>
                <a:cubicBezTo>
                  <a:pt x="5609" y="1119"/>
                  <a:pt x="5537" y="1048"/>
                  <a:pt x="5442" y="1048"/>
                </a:cubicBezTo>
                <a:cubicBezTo>
                  <a:pt x="5359" y="1048"/>
                  <a:pt x="5287" y="1119"/>
                  <a:pt x="5287" y="1215"/>
                </a:cubicBezTo>
                <a:lnTo>
                  <a:pt x="5287" y="2060"/>
                </a:lnTo>
                <a:cubicBezTo>
                  <a:pt x="5287" y="2322"/>
                  <a:pt x="5501" y="2548"/>
                  <a:pt x="5775" y="2548"/>
                </a:cubicBezTo>
                <a:lnTo>
                  <a:pt x="6121" y="2548"/>
                </a:lnTo>
                <a:cubicBezTo>
                  <a:pt x="6323" y="2548"/>
                  <a:pt x="6502" y="2465"/>
                  <a:pt x="6621" y="2322"/>
                </a:cubicBezTo>
                <a:cubicBezTo>
                  <a:pt x="6775" y="2143"/>
                  <a:pt x="6978" y="2048"/>
                  <a:pt x="7216" y="2048"/>
                </a:cubicBezTo>
                <a:cubicBezTo>
                  <a:pt x="7454" y="2048"/>
                  <a:pt x="7668" y="2143"/>
                  <a:pt x="7811" y="2322"/>
                </a:cubicBezTo>
                <a:cubicBezTo>
                  <a:pt x="7966" y="2500"/>
                  <a:pt x="8026" y="2739"/>
                  <a:pt x="7966" y="2977"/>
                </a:cubicBezTo>
                <a:cubicBezTo>
                  <a:pt x="7907" y="3274"/>
                  <a:pt x="7656" y="3512"/>
                  <a:pt x="7359" y="3572"/>
                </a:cubicBezTo>
                <a:cubicBezTo>
                  <a:pt x="7303" y="3584"/>
                  <a:pt x="7248" y="3589"/>
                  <a:pt x="7193" y="3589"/>
                </a:cubicBezTo>
                <a:cubicBezTo>
                  <a:pt x="6969" y="3589"/>
                  <a:pt x="6762" y="3492"/>
                  <a:pt x="6609" y="3310"/>
                </a:cubicBezTo>
                <a:cubicBezTo>
                  <a:pt x="6490" y="3155"/>
                  <a:pt x="6299" y="3072"/>
                  <a:pt x="6097" y="3072"/>
                </a:cubicBezTo>
                <a:lnTo>
                  <a:pt x="5763" y="3072"/>
                </a:lnTo>
                <a:cubicBezTo>
                  <a:pt x="5490" y="3072"/>
                  <a:pt x="5275" y="3298"/>
                  <a:pt x="5275" y="3560"/>
                </a:cubicBezTo>
                <a:lnTo>
                  <a:pt x="5275" y="5263"/>
                </a:lnTo>
                <a:lnTo>
                  <a:pt x="3573" y="5263"/>
                </a:lnTo>
                <a:cubicBezTo>
                  <a:pt x="3465" y="5263"/>
                  <a:pt x="3394" y="5179"/>
                  <a:pt x="3394" y="5084"/>
                </a:cubicBezTo>
                <a:lnTo>
                  <a:pt x="3394" y="4727"/>
                </a:lnTo>
                <a:cubicBezTo>
                  <a:pt x="3394" y="4620"/>
                  <a:pt x="3442" y="4524"/>
                  <a:pt x="3513" y="4453"/>
                </a:cubicBezTo>
                <a:cubicBezTo>
                  <a:pt x="3811" y="4203"/>
                  <a:pt x="3954" y="3810"/>
                  <a:pt x="3882" y="3417"/>
                </a:cubicBezTo>
                <a:cubicBezTo>
                  <a:pt x="3811" y="2977"/>
                  <a:pt x="3465" y="2643"/>
                  <a:pt x="3049" y="2548"/>
                </a:cubicBezTo>
                <a:cubicBezTo>
                  <a:pt x="2973" y="2531"/>
                  <a:pt x="2896" y="2523"/>
                  <a:pt x="2820" y="2523"/>
                </a:cubicBezTo>
                <a:cubicBezTo>
                  <a:pt x="2570" y="2523"/>
                  <a:pt x="2323" y="2610"/>
                  <a:pt x="2132" y="2774"/>
                </a:cubicBezTo>
                <a:cubicBezTo>
                  <a:pt x="1870" y="2977"/>
                  <a:pt x="1727" y="3298"/>
                  <a:pt x="1727" y="3620"/>
                </a:cubicBezTo>
                <a:cubicBezTo>
                  <a:pt x="1727" y="3941"/>
                  <a:pt x="1870" y="4239"/>
                  <a:pt x="2132" y="4453"/>
                </a:cubicBezTo>
                <a:cubicBezTo>
                  <a:pt x="2203" y="4513"/>
                  <a:pt x="2227" y="4608"/>
                  <a:pt x="2227" y="4703"/>
                </a:cubicBezTo>
                <a:lnTo>
                  <a:pt x="2227" y="5048"/>
                </a:lnTo>
                <a:cubicBezTo>
                  <a:pt x="2227" y="5155"/>
                  <a:pt x="2156" y="5227"/>
                  <a:pt x="2049" y="5227"/>
                </a:cubicBezTo>
                <a:lnTo>
                  <a:pt x="358" y="5227"/>
                </a:lnTo>
                <a:lnTo>
                  <a:pt x="358" y="822"/>
                </a:lnTo>
                <a:cubicBezTo>
                  <a:pt x="358" y="536"/>
                  <a:pt x="596" y="298"/>
                  <a:pt x="882" y="298"/>
                </a:cubicBezTo>
                <a:lnTo>
                  <a:pt x="5287" y="298"/>
                </a:lnTo>
                <a:lnTo>
                  <a:pt x="5287" y="476"/>
                </a:lnTo>
                <a:cubicBezTo>
                  <a:pt x="5287" y="572"/>
                  <a:pt x="5359" y="643"/>
                  <a:pt x="5442" y="643"/>
                </a:cubicBezTo>
                <a:cubicBezTo>
                  <a:pt x="5537" y="643"/>
                  <a:pt x="5609" y="572"/>
                  <a:pt x="5609" y="476"/>
                </a:cubicBezTo>
                <a:lnTo>
                  <a:pt x="5609" y="298"/>
                </a:lnTo>
                <a:close/>
                <a:moveTo>
                  <a:pt x="834" y="0"/>
                </a:moveTo>
                <a:cubicBezTo>
                  <a:pt x="370" y="0"/>
                  <a:pt x="1" y="381"/>
                  <a:pt x="1" y="834"/>
                </a:cubicBezTo>
                <a:lnTo>
                  <a:pt x="1" y="9977"/>
                </a:lnTo>
                <a:cubicBezTo>
                  <a:pt x="1" y="10442"/>
                  <a:pt x="370" y="10811"/>
                  <a:pt x="834" y="10811"/>
                </a:cubicBezTo>
                <a:lnTo>
                  <a:pt x="9978" y="10811"/>
                </a:lnTo>
                <a:cubicBezTo>
                  <a:pt x="10431" y="10811"/>
                  <a:pt x="10812" y="10442"/>
                  <a:pt x="10812" y="9977"/>
                </a:cubicBezTo>
                <a:lnTo>
                  <a:pt x="10812" y="834"/>
                </a:lnTo>
                <a:cubicBezTo>
                  <a:pt x="10812" y="381"/>
                  <a:pt x="10431" y="0"/>
                  <a:pt x="99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9" name="Google Shape;659;p36"/>
          <p:cNvGrpSpPr/>
          <p:nvPr/>
        </p:nvGrpSpPr>
        <p:grpSpPr>
          <a:xfrm>
            <a:off x="6292481" y="2940227"/>
            <a:ext cx="568124" cy="412797"/>
            <a:chOff x="5206262" y="4174817"/>
            <a:chExt cx="397763" cy="262804"/>
          </a:xfrm>
        </p:grpSpPr>
        <p:sp>
          <p:nvSpPr>
            <p:cNvPr id="660" name="Google Shape;660;p36"/>
            <p:cNvSpPr/>
            <p:nvPr/>
          </p:nvSpPr>
          <p:spPr>
            <a:xfrm>
              <a:off x="5206262" y="4177104"/>
              <a:ext cx="397763" cy="260518"/>
            </a:xfrm>
            <a:custGeom>
              <a:avLst/>
              <a:gdLst/>
              <a:ahLst/>
              <a:cxnLst/>
              <a:rect l="l" t="t" r="r" b="b"/>
              <a:pathLst>
                <a:path w="12526" h="8204" extrusionOk="0">
                  <a:moveTo>
                    <a:pt x="3655" y="381"/>
                  </a:moveTo>
                  <a:cubicBezTo>
                    <a:pt x="3989" y="381"/>
                    <a:pt x="4298" y="500"/>
                    <a:pt x="4536" y="738"/>
                  </a:cubicBezTo>
                  <a:lnTo>
                    <a:pt x="7049" y="3120"/>
                  </a:lnTo>
                  <a:lnTo>
                    <a:pt x="5644" y="3120"/>
                  </a:lnTo>
                  <a:lnTo>
                    <a:pt x="3512" y="381"/>
                  </a:lnTo>
                  <a:close/>
                  <a:moveTo>
                    <a:pt x="10585" y="3477"/>
                  </a:moveTo>
                  <a:cubicBezTo>
                    <a:pt x="10882" y="3501"/>
                    <a:pt x="11156" y="3620"/>
                    <a:pt x="11382" y="3846"/>
                  </a:cubicBezTo>
                  <a:lnTo>
                    <a:pt x="11502" y="3965"/>
                  </a:lnTo>
                  <a:lnTo>
                    <a:pt x="10763" y="3965"/>
                  </a:lnTo>
                  <a:lnTo>
                    <a:pt x="10763" y="3953"/>
                  </a:lnTo>
                  <a:cubicBezTo>
                    <a:pt x="10656" y="3953"/>
                    <a:pt x="10585" y="3858"/>
                    <a:pt x="10585" y="3775"/>
                  </a:cubicBezTo>
                  <a:lnTo>
                    <a:pt x="10585" y="3477"/>
                  </a:lnTo>
                  <a:close/>
                  <a:moveTo>
                    <a:pt x="7906" y="4263"/>
                  </a:moveTo>
                  <a:lnTo>
                    <a:pt x="4536" y="7430"/>
                  </a:lnTo>
                  <a:cubicBezTo>
                    <a:pt x="4298" y="7656"/>
                    <a:pt x="3989" y="7787"/>
                    <a:pt x="3655" y="7787"/>
                  </a:cubicBezTo>
                  <a:lnTo>
                    <a:pt x="3512" y="7787"/>
                  </a:lnTo>
                  <a:lnTo>
                    <a:pt x="6263" y="4263"/>
                  </a:lnTo>
                  <a:close/>
                  <a:moveTo>
                    <a:pt x="3381" y="0"/>
                  </a:moveTo>
                  <a:cubicBezTo>
                    <a:pt x="3262" y="0"/>
                    <a:pt x="3155" y="60"/>
                    <a:pt x="3108" y="179"/>
                  </a:cubicBezTo>
                  <a:cubicBezTo>
                    <a:pt x="3060" y="286"/>
                    <a:pt x="3060" y="405"/>
                    <a:pt x="3143" y="512"/>
                  </a:cubicBezTo>
                  <a:lnTo>
                    <a:pt x="5167" y="3120"/>
                  </a:lnTo>
                  <a:lnTo>
                    <a:pt x="2512" y="3120"/>
                  </a:lnTo>
                  <a:cubicBezTo>
                    <a:pt x="2405" y="3120"/>
                    <a:pt x="2310" y="3060"/>
                    <a:pt x="2250" y="2965"/>
                  </a:cubicBezTo>
                  <a:lnTo>
                    <a:pt x="1429" y="1536"/>
                  </a:lnTo>
                  <a:cubicBezTo>
                    <a:pt x="1310" y="1334"/>
                    <a:pt x="1084" y="1215"/>
                    <a:pt x="845" y="1215"/>
                  </a:cubicBezTo>
                  <a:lnTo>
                    <a:pt x="310" y="1215"/>
                  </a:lnTo>
                  <a:cubicBezTo>
                    <a:pt x="143" y="1215"/>
                    <a:pt x="0" y="1346"/>
                    <a:pt x="0" y="1524"/>
                  </a:cubicBezTo>
                  <a:lnTo>
                    <a:pt x="0" y="4394"/>
                  </a:lnTo>
                  <a:cubicBezTo>
                    <a:pt x="0" y="4763"/>
                    <a:pt x="310" y="5084"/>
                    <a:pt x="679" y="5084"/>
                  </a:cubicBezTo>
                  <a:lnTo>
                    <a:pt x="2262" y="5084"/>
                  </a:lnTo>
                  <a:cubicBezTo>
                    <a:pt x="2369" y="5084"/>
                    <a:pt x="2441" y="4989"/>
                    <a:pt x="2441" y="4906"/>
                  </a:cubicBezTo>
                  <a:cubicBezTo>
                    <a:pt x="2441" y="4810"/>
                    <a:pt x="2346" y="4727"/>
                    <a:pt x="2262" y="4727"/>
                  </a:cubicBezTo>
                  <a:lnTo>
                    <a:pt x="679" y="4727"/>
                  </a:lnTo>
                  <a:cubicBezTo>
                    <a:pt x="500" y="4727"/>
                    <a:pt x="369" y="4572"/>
                    <a:pt x="369" y="4406"/>
                  </a:cubicBezTo>
                  <a:lnTo>
                    <a:pt x="369" y="1596"/>
                  </a:lnTo>
                  <a:lnTo>
                    <a:pt x="845" y="1596"/>
                  </a:lnTo>
                  <a:cubicBezTo>
                    <a:pt x="965" y="1596"/>
                    <a:pt x="1060" y="1655"/>
                    <a:pt x="1119" y="1750"/>
                  </a:cubicBezTo>
                  <a:lnTo>
                    <a:pt x="1929" y="3179"/>
                  </a:lnTo>
                  <a:cubicBezTo>
                    <a:pt x="2048" y="3382"/>
                    <a:pt x="2274" y="3513"/>
                    <a:pt x="2512" y="3513"/>
                  </a:cubicBezTo>
                  <a:lnTo>
                    <a:pt x="10192" y="3513"/>
                  </a:lnTo>
                  <a:lnTo>
                    <a:pt x="10192" y="3834"/>
                  </a:lnTo>
                  <a:cubicBezTo>
                    <a:pt x="10192" y="4132"/>
                    <a:pt x="10442" y="4382"/>
                    <a:pt x="10740" y="4382"/>
                  </a:cubicBezTo>
                  <a:lnTo>
                    <a:pt x="11835" y="4382"/>
                  </a:lnTo>
                  <a:lnTo>
                    <a:pt x="12049" y="4620"/>
                  </a:lnTo>
                  <a:cubicBezTo>
                    <a:pt x="12085" y="4644"/>
                    <a:pt x="12109" y="4703"/>
                    <a:pt x="12133" y="4751"/>
                  </a:cubicBezTo>
                  <a:lnTo>
                    <a:pt x="7942" y="4751"/>
                  </a:lnTo>
                  <a:lnTo>
                    <a:pt x="8454" y="4275"/>
                  </a:lnTo>
                  <a:cubicBezTo>
                    <a:pt x="8513" y="4227"/>
                    <a:pt x="8525" y="4144"/>
                    <a:pt x="8501" y="4072"/>
                  </a:cubicBezTo>
                  <a:cubicBezTo>
                    <a:pt x="8465" y="3989"/>
                    <a:pt x="8406" y="3953"/>
                    <a:pt x="8334" y="3953"/>
                  </a:cubicBezTo>
                  <a:lnTo>
                    <a:pt x="6203" y="3953"/>
                  </a:lnTo>
                  <a:cubicBezTo>
                    <a:pt x="6120" y="3953"/>
                    <a:pt x="6025" y="3989"/>
                    <a:pt x="5965" y="4072"/>
                  </a:cubicBezTo>
                  <a:lnTo>
                    <a:pt x="5441" y="4739"/>
                  </a:lnTo>
                  <a:lnTo>
                    <a:pt x="3120" y="4739"/>
                  </a:lnTo>
                  <a:cubicBezTo>
                    <a:pt x="3024" y="4739"/>
                    <a:pt x="2941" y="4822"/>
                    <a:pt x="2941" y="4918"/>
                  </a:cubicBezTo>
                  <a:cubicBezTo>
                    <a:pt x="2941" y="5001"/>
                    <a:pt x="3036" y="5096"/>
                    <a:pt x="3120" y="5096"/>
                  </a:cubicBezTo>
                  <a:lnTo>
                    <a:pt x="5167" y="5096"/>
                  </a:lnTo>
                  <a:lnTo>
                    <a:pt x="3143" y="7704"/>
                  </a:lnTo>
                  <a:cubicBezTo>
                    <a:pt x="3060" y="7787"/>
                    <a:pt x="3048" y="7918"/>
                    <a:pt x="3108" y="8025"/>
                  </a:cubicBezTo>
                  <a:cubicBezTo>
                    <a:pt x="3155" y="8132"/>
                    <a:pt x="3274" y="8204"/>
                    <a:pt x="3381" y="8204"/>
                  </a:cubicBezTo>
                  <a:lnTo>
                    <a:pt x="3643" y="8204"/>
                  </a:lnTo>
                  <a:cubicBezTo>
                    <a:pt x="4060" y="8204"/>
                    <a:pt x="4477" y="8037"/>
                    <a:pt x="4775" y="7763"/>
                  </a:cubicBezTo>
                  <a:lnTo>
                    <a:pt x="7572" y="5108"/>
                  </a:lnTo>
                  <a:lnTo>
                    <a:pt x="12252" y="5108"/>
                  </a:lnTo>
                  <a:cubicBezTo>
                    <a:pt x="12395" y="5108"/>
                    <a:pt x="12525" y="4989"/>
                    <a:pt x="12525" y="4822"/>
                  </a:cubicBezTo>
                  <a:cubicBezTo>
                    <a:pt x="12525" y="4584"/>
                    <a:pt x="12466" y="4406"/>
                    <a:pt x="12335" y="4286"/>
                  </a:cubicBezTo>
                  <a:lnTo>
                    <a:pt x="11621" y="3572"/>
                  </a:lnTo>
                  <a:cubicBezTo>
                    <a:pt x="11311" y="3263"/>
                    <a:pt x="10894" y="3096"/>
                    <a:pt x="10466" y="3096"/>
                  </a:cubicBezTo>
                  <a:lnTo>
                    <a:pt x="7572" y="3096"/>
                  </a:lnTo>
                  <a:lnTo>
                    <a:pt x="4775" y="453"/>
                  </a:lnTo>
                  <a:cubicBezTo>
                    <a:pt x="4465" y="155"/>
                    <a:pt x="4060" y="0"/>
                    <a:pt x="36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5434231" y="4174817"/>
              <a:ext cx="167539" cy="70369"/>
            </a:xfrm>
            <a:custGeom>
              <a:avLst/>
              <a:gdLst/>
              <a:ahLst/>
              <a:cxnLst/>
              <a:rect l="l" t="t" r="r" b="b"/>
              <a:pathLst>
                <a:path w="5276" h="2216" extrusionOk="0">
                  <a:moveTo>
                    <a:pt x="2596" y="1"/>
                  </a:moveTo>
                  <a:cubicBezTo>
                    <a:pt x="1965" y="1"/>
                    <a:pt x="1417" y="418"/>
                    <a:pt x="1251" y="1013"/>
                  </a:cubicBezTo>
                  <a:cubicBezTo>
                    <a:pt x="1179" y="1001"/>
                    <a:pt x="1108" y="1001"/>
                    <a:pt x="1048" y="1001"/>
                  </a:cubicBezTo>
                  <a:cubicBezTo>
                    <a:pt x="465" y="1001"/>
                    <a:pt x="1" y="1465"/>
                    <a:pt x="1" y="2037"/>
                  </a:cubicBezTo>
                  <a:cubicBezTo>
                    <a:pt x="24" y="2132"/>
                    <a:pt x="96" y="2203"/>
                    <a:pt x="203" y="2203"/>
                  </a:cubicBezTo>
                  <a:lnTo>
                    <a:pt x="3358" y="2203"/>
                  </a:lnTo>
                  <a:cubicBezTo>
                    <a:pt x="3465" y="2203"/>
                    <a:pt x="3537" y="2120"/>
                    <a:pt x="3537" y="2025"/>
                  </a:cubicBezTo>
                  <a:cubicBezTo>
                    <a:pt x="3537" y="1918"/>
                    <a:pt x="3441" y="1846"/>
                    <a:pt x="3358" y="1846"/>
                  </a:cubicBezTo>
                  <a:lnTo>
                    <a:pt x="405" y="1846"/>
                  </a:lnTo>
                  <a:cubicBezTo>
                    <a:pt x="489" y="1561"/>
                    <a:pt x="751" y="1358"/>
                    <a:pt x="1048" y="1358"/>
                  </a:cubicBezTo>
                  <a:cubicBezTo>
                    <a:pt x="1144" y="1358"/>
                    <a:pt x="1239" y="1370"/>
                    <a:pt x="1334" y="1418"/>
                  </a:cubicBezTo>
                  <a:cubicBezTo>
                    <a:pt x="1359" y="1428"/>
                    <a:pt x="1384" y="1431"/>
                    <a:pt x="1409" y="1431"/>
                  </a:cubicBezTo>
                  <a:cubicBezTo>
                    <a:pt x="1442" y="1431"/>
                    <a:pt x="1473" y="1425"/>
                    <a:pt x="1501" y="1418"/>
                  </a:cubicBezTo>
                  <a:cubicBezTo>
                    <a:pt x="1536" y="1382"/>
                    <a:pt x="1584" y="1346"/>
                    <a:pt x="1584" y="1287"/>
                  </a:cubicBezTo>
                  <a:cubicBezTo>
                    <a:pt x="1644" y="763"/>
                    <a:pt x="2096" y="370"/>
                    <a:pt x="2608" y="370"/>
                  </a:cubicBezTo>
                  <a:cubicBezTo>
                    <a:pt x="3084" y="370"/>
                    <a:pt x="3489" y="691"/>
                    <a:pt x="3608" y="1144"/>
                  </a:cubicBezTo>
                  <a:cubicBezTo>
                    <a:pt x="3620" y="1191"/>
                    <a:pt x="3656" y="1239"/>
                    <a:pt x="3703" y="1263"/>
                  </a:cubicBezTo>
                  <a:cubicBezTo>
                    <a:pt x="3726" y="1286"/>
                    <a:pt x="3758" y="1294"/>
                    <a:pt x="3791" y="1294"/>
                  </a:cubicBezTo>
                  <a:cubicBezTo>
                    <a:pt x="3810" y="1294"/>
                    <a:pt x="3829" y="1291"/>
                    <a:pt x="3846" y="1287"/>
                  </a:cubicBezTo>
                  <a:cubicBezTo>
                    <a:pt x="3930" y="1251"/>
                    <a:pt x="4025" y="1239"/>
                    <a:pt x="4120" y="1239"/>
                  </a:cubicBezTo>
                  <a:cubicBezTo>
                    <a:pt x="4501" y="1239"/>
                    <a:pt x="4811" y="1501"/>
                    <a:pt x="4906" y="1858"/>
                  </a:cubicBezTo>
                  <a:lnTo>
                    <a:pt x="4215" y="1858"/>
                  </a:lnTo>
                  <a:cubicBezTo>
                    <a:pt x="4120" y="1858"/>
                    <a:pt x="4037" y="1953"/>
                    <a:pt x="4037" y="2037"/>
                  </a:cubicBezTo>
                  <a:cubicBezTo>
                    <a:pt x="4037" y="2132"/>
                    <a:pt x="4132" y="2215"/>
                    <a:pt x="4215" y="2215"/>
                  </a:cubicBezTo>
                  <a:lnTo>
                    <a:pt x="5096" y="2215"/>
                  </a:lnTo>
                  <a:cubicBezTo>
                    <a:pt x="5204" y="2215"/>
                    <a:pt x="5275" y="2132"/>
                    <a:pt x="5275" y="2037"/>
                  </a:cubicBezTo>
                  <a:cubicBezTo>
                    <a:pt x="5275" y="1406"/>
                    <a:pt x="4751" y="870"/>
                    <a:pt x="4096" y="870"/>
                  </a:cubicBezTo>
                  <a:cubicBezTo>
                    <a:pt x="4025" y="870"/>
                    <a:pt x="3965" y="870"/>
                    <a:pt x="3894" y="882"/>
                  </a:cubicBezTo>
                  <a:cubicBezTo>
                    <a:pt x="3680" y="358"/>
                    <a:pt x="3180" y="1"/>
                    <a:pt x="25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5360877" y="4298852"/>
              <a:ext cx="15147" cy="15147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0"/>
                  </a:moveTo>
                  <a:cubicBezTo>
                    <a:pt x="96" y="0"/>
                    <a:pt x="1" y="95"/>
                    <a:pt x="1" y="238"/>
                  </a:cubicBezTo>
                  <a:cubicBezTo>
                    <a:pt x="1" y="369"/>
                    <a:pt x="96" y="476"/>
                    <a:pt x="239" y="476"/>
                  </a:cubicBezTo>
                  <a:cubicBezTo>
                    <a:pt x="370" y="476"/>
                    <a:pt x="477" y="381"/>
                    <a:pt x="477" y="238"/>
                  </a:cubicBezTo>
                  <a:cubicBezTo>
                    <a:pt x="477" y="95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5329503" y="4298852"/>
              <a:ext cx="15147" cy="15147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0"/>
                  </a:moveTo>
                  <a:cubicBezTo>
                    <a:pt x="108" y="0"/>
                    <a:pt x="1" y="95"/>
                    <a:pt x="1" y="238"/>
                  </a:cubicBezTo>
                  <a:cubicBezTo>
                    <a:pt x="1" y="369"/>
                    <a:pt x="108" y="476"/>
                    <a:pt x="239" y="476"/>
                  </a:cubicBezTo>
                  <a:cubicBezTo>
                    <a:pt x="370" y="476"/>
                    <a:pt x="477" y="381"/>
                    <a:pt x="477" y="238"/>
                  </a:cubicBezTo>
                  <a:cubicBezTo>
                    <a:pt x="477" y="95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5298511" y="4299202"/>
              <a:ext cx="14766" cy="15179"/>
            </a:xfrm>
            <a:custGeom>
              <a:avLst/>
              <a:gdLst/>
              <a:ahLst/>
              <a:cxnLst/>
              <a:rect l="l" t="t" r="r" b="b"/>
              <a:pathLst>
                <a:path w="465" h="478" extrusionOk="0">
                  <a:moveTo>
                    <a:pt x="238" y="1"/>
                  </a:moveTo>
                  <a:cubicBezTo>
                    <a:pt x="95" y="1"/>
                    <a:pt x="0" y="108"/>
                    <a:pt x="0" y="239"/>
                  </a:cubicBezTo>
                  <a:cubicBezTo>
                    <a:pt x="0" y="370"/>
                    <a:pt x="95" y="477"/>
                    <a:pt x="238" y="477"/>
                  </a:cubicBezTo>
                  <a:cubicBezTo>
                    <a:pt x="369" y="477"/>
                    <a:pt x="465" y="370"/>
                    <a:pt x="465" y="239"/>
                  </a:cubicBezTo>
                  <a:cubicBezTo>
                    <a:pt x="465" y="108"/>
                    <a:pt x="369" y="1"/>
                    <a:pt x="2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5267137" y="4298852"/>
              <a:ext cx="15147" cy="15147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8" y="0"/>
                  </a:moveTo>
                  <a:cubicBezTo>
                    <a:pt x="107" y="0"/>
                    <a:pt x="0" y="95"/>
                    <a:pt x="0" y="238"/>
                  </a:cubicBezTo>
                  <a:cubicBezTo>
                    <a:pt x="0" y="369"/>
                    <a:pt x="107" y="476"/>
                    <a:pt x="238" y="476"/>
                  </a:cubicBezTo>
                  <a:cubicBezTo>
                    <a:pt x="369" y="476"/>
                    <a:pt x="476" y="369"/>
                    <a:pt x="476" y="238"/>
                  </a:cubicBezTo>
                  <a:cubicBezTo>
                    <a:pt x="476" y="95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5492470" y="4298852"/>
              <a:ext cx="15147" cy="15147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8" y="0"/>
                  </a:moveTo>
                  <a:cubicBezTo>
                    <a:pt x="107" y="0"/>
                    <a:pt x="0" y="95"/>
                    <a:pt x="0" y="238"/>
                  </a:cubicBezTo>
                  <a:cubicBezTo>
                    <a:pt x="0" y="369"/>
                    <a:pt x="107" y="476"/>
                    <a:pt x="238" y="476"/>
                  </a:cubicBezTo>
                  <a:cubicBezTo>
                    <a:pt x="381" y="476"/>
                    <a:pt x="476" y="381"/>
                    <a:pt x="476" y="238"/>
                  </a:cubicBezTo>
                  <a:cubicBezTo>
                    <a:pt x="476" y="95"/>
                    <a:pt x="381" y="0"/>
                    <a:pt x="2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10276;p61">
            <a:extLst>
              <a:ext uri="{FF2B5EF4-FFF2-40B4-BE49-F238E27FC236}">
                <a16:creationId xmlns:a16="http://schemas.microsoft.com/office/drawing/2014/main" id="{4E8F5B32-B0C4-E148-576A-1C9BE3592A50}"/>
              </a:ext>
            </a:extLst>
          </p:cNvPr>
          <p:cNvGrpSpPr/>
          <p:nvPr/>
        </p:nvGrpSpPr>
        <p:grpSpPr>
          <a:xfrm>
            <a:off x="6445330" y="1102021"/>
            <a:ext cx="357720" cy="355148"/>
            <a:chOff x="2496894" y="3680964"/>
            <a:chExt cx="357720" cy="355148"/>
          </a:xfrm>
        </p:grpSpPr>
        <p:sp>
          <p:nvSpPr>
            <p:cNvPr id="11" name="Google Shape;10277;p61">
              <a:extLst>
                <a:ext uri="{FF2B5EF4-FFF2-40B4-BE49-F238E27FC236}">
                  <a16:creationId xmlns:a16="http://schemas.microsoft.com/office/drawing/2014/main" id="{0B59B3A7-9640-DDCE-A6D6-15E4637A1730}"/>
                </a:ext>
              </a:extLst>
            </p:cNvPr>
            <p:cNvSpPr/>
            <p:nvPr/>
          </p:nvSpPr>
          <p:spPr>
            <a:xfrm>
              <a:off x="2598224" y="3786549"/>
              <a:ext cx="37852" cy="59763"/>
            </a:xfrm>
            <a:custGeom>
              <a:avLst/>
              <a:gdLst/>
              <a:ahLst/>
              <a:cxnLst/>
              <a:rect l="l" t="t" r="r" b="b"/>
              <a:pathLst>
                <a:path w="1192" h="1882" extrusionOk="0">
                  <a:moveTo>
                    <a:pt x="596" y="0"/>
                  </a:moveTo>
                  <a:cubicBezTo>
                    <a:pt x="275" y="0"/>
                    <a:pt x="1" y="262"/>
                    <a:pt x="1" y="595"/>
                  </a:cubicBezTo>
                  <a:lnTo>
                    <a:pt x="1" y="1286"/>
                  </a:lnTo>
                  <a:cubicBezTo>
                    <a:pt x="1" y="1619"/>
                    <a:pt x="275" y="1881"/>
                    <a:pt x="596" y="1881"/>
                  </a:cubicBezTo>
                  <a:cubicBezTo>
                    <a:pt x="929" y="1881"/>
                    <a:pt x="1191" y="1619"/>
                    <a:pt x="1191" y="1286"/>
                  </a:cubicBezTo>
                  <a:lnTo>
                    <a:pt x="1191" y="679"/>
                  </a:lnTo>
                  <a:cubicBezTo>
                    <a:pt x="1191" y="595"/>
                    <a:pt x="1120" y="512"/>
                    <a:pt x="1037" y="512"/>
                  </a:cubicBezTo>
                  <a:cubicBezTo>
                    <a:pt x="941" y="512"/>
                    <a:pt x="870" y="595"/>
                    <a:pt x="870" y="679"/>
                  </a:cubicBezTo>
                  <a:lnTo>
                    <a:pt x="870" y="1286"/>
                  </a:lnTo>
                  <a:cubicBezTo>
                    <a:pt x="870" y="1441"/>
                    <a:pt x="751" y="1560"/>
                    <a:pt x="596" y="1560"/>
                  </a:cubicBezTo>
                  <a:cubicBezTo>
                    <a:pt x="453" y="1560"/>
                    <a:pt x="334" y="1441"/>
                    <a:pt x="334" y="1286"/>
                  </a:cubicBezTo>
                  <a:lnTo>
                    <a:pt x="334" y="595"/>
                  </a:lnTo>
                  <a:cubicBezTo>
                    <a:pt x="334" y="441"/>
                    <a:pt x="453" y="322"/>
                    <a:pt x="596" y="322"/>
                  </a:cubicBezTo>
                  <a:cubicBezTo>
                    <a:pt x="691" y="322"/>
                    <a:pt x="763" y="250"/>
                    <a:pt x="763" y="155"/>
                  </a:cubicBezTo>
                  <a:cubicBezTo>
                    <a:pt x="763" y="72"/>
                    <a:pt x="691" y="0"/>
                    <a:pt x="59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278;p61">
              <a:extLst>
                <a:ext uri="{FF2B5EF4-FFF2-40B4-BE49-F238E27FC236}">
                  <a16:creationId xmlns:a16="http://schemas.microsoft.com/office/drawing/2014/main" id="{9D92D159-0C22-78C5-F29D-008B5C4C0F27}"/>
                </a:ext>
              </a:extLst>
            </p:cNvPr>
            <p:cNvSpPr/>
            <p:nvPr/>
          </p:nvSpPr>
          <p:spPr>
            <a:xfrm>
              <a:off x="2715051" y="3786549"/>
              <a:ext cx="37852" cy="59763"/>
            </a:xfrm>
            <a:custGeom>
              <a:avLst/>
              <a:gdLst/>
              <a:ahLst/>
              <a:cxnLst/>
              <a:rect l="l" t="t" r="r" b="b"/>
              <a:pathLst>
                <a:path w="1192" h="1882" extrusionOk="0">
                  <a:moveTo>
                    <a:pt x="596" y="0"/>
                  </a:moveTo>
                  <a:cubicBezTo>
                    <a:pt x="275" y="0"/>
                    <a:pt x="1" y="262"/>
                    <a:pt x="1" y="595"/>
                  </a:cubicBezTo>
                  <a:lnTo>
                    <a:pt x="1" y="1286"/>
                  </a:lnTo>
                  <a:cubicBezTo>
                    <a:pt x="1" y="1619"/>
                    <a:pt x="275" y="1881"/>
                    <a:pt x="596" y="1881"/>
                  </a:cubicBezTo>
                  <a:cubicBezTo>
                    <a:pt x="930" y="1881"/>
                    <a:pt x="1191" y="1619"/>
                    <a:pt x="1191" y="1286"/>
                  </a:cubicBezTo>
                  <a:lnTo>
                    <a:pt x="1191" y="679"/>
                  </a:lnTo>
                  <a:cubicBezTo>
                    <a:pt x="1191" y="595"/>
                    <a:pt x="1120" y="512"/>
                    <a:pt x="1025" y="512"/>
                  </a:cubicBezTo>
                  <a:cubicBezTo>
                    <a:pt x="941" y="512"/>
                    <a:pt x="870" y="595"/>
                    <a:pt x="870" y="679"/>
                  </a:cubicBezTo>
                  <a:lnTo>
                    <a:pt x="870" y="1286"/>
                  </a:lnTo>
                  <a:cubicBezTo>
                    <a:pt x="870" y="1441"/>
                    <a:pt x="751" y="1560"/>
                    <a:pt x="596" y="1560"/>
                  </a:cubicBezTo>
                  <a:cubicBezTo>
                    <a:pt x="453" y="1560"/>
                    <a:pt x="334" y="1441"/>
                    <a:pt x="334" y="1286"/>
                  </a:cubicBezTo>
                  <a:lnTo>
                    <a:pt x="334" y="595"/>
                  </a:lnTo>
                  <a:cubicBezTo>
                    <a:pt x="334" y="441"/>
                    <a:pt x="453" y="322"/>
                    <a:pt x="596" y="322"/>
                  </a:cubicBezTo>
                  <a:cubicBezTo>
                    <a:pt x="691" y="322"/>
                    <a:pt x="763" y="250"/>
                    <a:pt x="763" y="155"/>
                  </a:cubicBezTo>
                  <a:cubicBezTo>
                    <a:pt x="763" y="72"/>
                    <a:pt x="691" y="0"/>
                    <a:pt x="59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279;p61">
              <a:extLst>
                <a:ext uri="{FF2B5EF4-FFF2-40B4-BE49-F238E27FC236}">
                  <a16:creationId xmlns:a16="http://schemas.microsoft.com/office/drawing/2014/main" id="{1868C1D4-BE41-7DCD-93E3-7311EEAE6087}"/>
                </a:ext>
              </a:extLst>
            </p:cNvPr>
            <p:cNvSpPr/>
            <p:nvPr/>
          </p:nvSpPr>
          <p:spPr>
            <a:xfrm>
              <a:off x="2496894" y="3680964"/>
              <a:ext cx="297989" cy="296528"/>
            </a:xfrm>
            <a:custGeom>
              <a:avLst/>
              <a:gdLst/>
              <a:ahLst/>
              <a:cxnLst/>
              <a:rect l="l" t="t" r="r" b="b"/>
              <a:pathLst>
                <a:path w="9384" h="9338" extrusionOk="0">
                  <a:moveTo>
                    <a:pt x="5643" y="0"/>
                  </a:moveTo>
                  <a:cubicBezTo>
                    <a:pt x="5580" y="0"/>
                    <a:pt x="5517" y="1"/>
                    <a:pt x="5454" y="3"/>
                  </a:cubicBezTo>
                  <a:cubicBezTo>
                    <a:pt x="4025" y="51"/>
                    <a:pt x="2692" y="622"/>
                    <a:pt x="1680" y="1634"/>
                  </a:cubicBezTo>
                  <a:cubicBezTo>
                    <a:pt x="668" y="2646"/>
                    <a:pt x="84" y="3992"/>
                    <a:pt x="37" y="5421"/>
                  </a:cubicBezTo>
                  <a:cubicBezTo>
                    <a:pt x="1" y="6849"/>
                    <a:pt x="489" y="8219"/>
                    <a:pt x="1430" y="9278"/>
                  </a:cubicBezTo>
                  <a:cubicBezTo>
                    <a:pt x="1453" y="9302"/>
                    <a:pt x="1501" y="9338"/>
                    <a:pt x="1549" y="9338"/>
                  </a:cubicBezTo>
                  <a:cubicBezTo>
                    <a:pt x="1584" y="9338"/>
                    <a:pt x="1620" y="9314"/>
                    <a:pt x="1644" y="9290"/>
                  </a:cubicBezTo>
                  <a:cubicBezTo>
                    <a:pt x="1727" y="9231"/>
                    <a:pt x="1727" y="9123"/>
                    <a:pt x="1668" y="9052"/>
                  </a:cubicBezTo>
                  <a:cubicBezTo>
                    <a:pt x="787" y="8052"/>
                    <a:pt x="310" y="6754"/>
                    <a:pt x="358" y="5421"/>
                  </a:cubicBezTo>
                  <a:cubicBezTo>
                    <a:pt x="394" y="4075"/>
                    <a:pt x="930" y="2813"/>
                    <a:pt x="1882" y="1861"/>
                  </a:cubicBezTo>
                  <a:cubicBezTo>
                    <a:pt x="2835" y="908"/>
                    <a:pt x="4109" y="360"/>
                    <a:pt x="5442" y="325"/>
                  </a:cubicBezTo>
                  <a:cubicBezTo>
                    <a:pt x="5489" y="323"/>
                    <a:pt x="5536" y="323"/>
                    <a:pt x="5583" y="323"/>
                  </a:cubicBezTo>
                  <a:cubicBezTo>
                    <a:pt x="6877" y="323"/>
                    <a:pt x="8108" y="796"/>
                    <a:pt x="9073" y="1634"/>
                  </a:cubicBezTo>
                  <a:cubicBezTo>
                    <a:pt x="9108" y="1663"/>
                    <a:pt x="9150" y="1678"/>
                    <a:pt x="9191" y="1678"/>
                  </a:cubicBezTo>
                  <a:cubicBezTo>
                    <a:pt x="9236" y="1678"/>
                    <a:pt x="9280" y="1660"/>
                    <a:pt x="9312" y="1623"/>
                  </a:cubicBezTo>
                  <a:cubicBezTo>
                    <a:pt x="9383" y="1551"/>
                    <a:pt x="9383" y="1444"/>
                    <a:pt x="9312" y="1384"/>
                  </a:cubicBezTo>
                  <a:cubicBezTo>
                    <a:pt x="8288" y="486"/>
                    <a:pt x="6992" y="0"/>
                    <a:pt x="564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280;p61">
              <a:extLst>
                <a:ext uri="{FF2B5EF4-FFF2-40B4-BE49-F238E27FC236}">
                  <a16:creationId xmlns:a16="http://schemas.microsoft.com/office/drawing/2014/main" id="{C77DA544-5720-B6B7-6D2E-9049E4C3A688}"/>
                </a:ext>
              </a:extLst>
            </p:cNvPr>
            <p:cNvSpPr/>
            <p:nvPr/>
          </p:nvSpPr>
          <p:spPr>
            <a:xfrm>
              <a:off x="2555895" y="3739075"/>
              <a:ext cx="298719" cy="297036"/>
            </a:xfrm>
            <a:custGeom>
              <a:avLst/>
              <a:gdLst/>
              <a:ahLst/>
              <a:cxnLst/>
              <a:rect l="l" t="t" r="r" b="b"/>
              <a:pathLst>
                <a:path w="9407" h="9354" extrusionOk="0">
                  <a:moveTo>
                    <a:pt x="7840" y="1"/>
                  </a:moveTo>
                  <a:cubicBezTo>
                    <a:pt x="7800" y="1"/>
                    <a:pt x="7760" y="15"/>
                    <a:pt x="7727" y="43"/>
                  </a:cubicBezTo>
                  <a:cubicBezTo>
                    <a:pt x="7644" y="102"/>
                    <a:pt x="7644" y="209"/>
                    <a:pt x="7704" y="281"/>
                  </a:cubicBezTo>
                  <a:cubicBezTo>
                    <a:pt x="8585" y="1281"/>
                    <a:pt x="9061" y="2579"/>
                    <a:pt x="9013" y="3912"/>
                  </a:cubicBezTo>
                  <a:cubicBezTo>
                    <a:pt x="8978" y="5257"/>
                    <a:pt x="8430" y="6520"/>
                    <a:pt x="7489" y="7472"/>
                  </a:cubicBezTo>
                  <a:cubicBezTo>
                    <a:pt x="6537" y="8425"/>
                    <a:pt x="5263" y="8972"/>
                    <a:pt x="3929" y="9008"/>
                  </a:cubicBezTo>
                  <a:cubicBezTo>
                    <a:pt x="3881" y="9009"/>
                    <a:pt x="3833" y="9010"/>
                    <a:pt x="3785" y="9010"/>
                  </a:cubicBezTo>
                  <a:cubicBezTo>
                    <a:pt x="2491" y="9010"/>
                    <a:pt x="1251" y="8548"/>
                    <a:pt x="298" y="7698"/>
                  </a:cubicBezTo>
                  <a:cubicBezTo>
                    <a:pt x="264" y="7670"/>
                    <a:pt x="222" y="7655"/>
                    <a:pt x="180" y="7655"/>
                  </a:cubicBezTo>
                  <a:cubicBezTo>
                    <a:pt x="135" y="7655"/>
                    <a:pt x="91" y="7673"/>
                    <a:pt x="60" y="7710"/>
                  </a:cubicBezTo>
                  <a:cubicBezTo>
                    <a:pt x="0" y="7782"/>
                    <a:pt x="0" y="7889"/>
                    <a:pt x="72" y="7948"/>
                  </a:cubicBezTo>
                  <a:cubicBezTo>
                    <a:pt x="1096" y="8853"/>
                    <a:pt x="2393" y="9353"/>
                    <a:pt x="3763" y="9353"/>
                  </a:cubicBezTo>
                  <a:lnTo>
                    <a:pt x="3929" y="9353"/>
                  </a:lnTo>
                  <a:cubicBezTo>
                    <a:pt x="5358" y="9306"/>
                    <a:pt x="6692" y="8722"/>
                    <a:pt x="7704" y="7710"/>
                  </a:cubicBezTo>
                  <a:cubicBezTo>
                    <a:pt x="8716" y="6698"/>
                    <a:pt x="9299" y="5365"/>
                    <a:pt x="9347" y="3936"/>
                  </a:cubicBezTo>
                  <a:cubicBezTo>
                    <a:pt x="9406" y="2507"/>
                    <a:pt x="8894" y="1126"/>
                    <a:pt x="7966" y="66"/>
                  </a:cubicBezTo>
                  <a:cubicBezTo>
                    <a:pt x="7933" y="21"/>
                    <a:pt x="7887" y="1"/>
                    <a:pt x="784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281;p61">
              <a:extLst>
                <a:ext uri="{FF2B5EF4-FFF2-40B4-BE49-F238E27FC236}">
                  <a16:creationId xmlns:a16="http://schemas.microsoft.com/office/drawing/2014/main" id="{57B50928-CEDF-2BE8-2561-32E4814AB843}"/>
                </a:ext>
              </a:extLst>
            </p:cNvPr>
            <p:cNvSpPr/>
            <p:nvPr/>
          </p:nvSpPr>
          <p:spPr>
            <a:xfrm>
              <a:off x="2569867" y="3875336"/>
              <a:ext cx="211393" cy="99139"/>
            </a:xfrm>
            <a:custGeom>
              <a:avLst/>
              <a:gdLst/>
              <a:ahLst/>
              <a:cxnLst/>
              <a:rect l="l" t="t" r="r" b="b"/>
              <a:pathLst>
                <a:path w="6657" h="3122" extrusionOk="0">
                  <a:moveTo>
                    <a:pt x="5692" y="478"/>
                  </a:moveTo>
                  <a:lnTo>
                    <a:pt x="5692" y="478"/>
                  </a:lnTo>
                  <a:cubicBezTo>
                    <a:pt x="5644" y="562"/>
                    <a:pt x="5597" y="657"/>
                    <a:pt x="5537" y="728"/>
                  </a:cubicBezTo>
                  <a:cubicBezTo>
                    <a:pt x="5466" y="859"/>
                    <a:pt x="5311" y="931"/>
                    <a:pt x="5156" y="966"/>
                  </a:cubicBezTo>
                  <a:cubicBezTo>
                    <a:pt x="4537" y="1038"/>
                    <a:pt x="3918" y="1074"/>
                    <a:pt x="3323" y="1074"/>
                  </a:cubicBezTo>
                  <a:cubicBezTo>
                    <a:pt x="2715" y="1074"/>
                    <a:pt x="2096" y="1038"/>
                    <a:pt x="1489" y="966"/>
                  </a:cubicBezTo>
                  <a:cubicBezTo>
                    <a:pt x="1334" y="955"/>
                    <a:pt x="1191" y="859"/>
                    <a:pt x="1108" y="740"/>
                  </a:cubicBezTo>
                  <a:cubicBezTo>
                    <a:pt x="1049" y="657"/>
                    <a:pt x="1001" y="574"/>
                    <a:pt x="953" y="490"/>
                  </a:cubicBezTo>
                  <a:lnTo>
                    <a:pt x="953" y="490"/>
                  </a:lnTo>
                  <a:cubicBezTo>
                    <a:pt x="1727" y="609"/>
                    <a:pt x="2525" y="681"/>
                    <a:pt x="3323" y="681"/>
                  </a:cubicBezTo>
                  <a:cubicBezTo>
                    <a:pt x="4120" y="681"/>
                    <a:pt x="4918" y="609"/>
                    <a:pt x="5692" y="478"/>
                  </a:cubicBezTo>
                  <a:close/>
                  <a:moveTo>
                    <a:pt x="6347" y="324"/>
                  </a:moveTo>
                  <a:cubicBezTo>
                    <a:pt x="6311" y="335"/>
                    <a:pt x="6311" y="335"/>
                    <a:pt x="6311" y="359"/>
                  </a:cubicBezTo>
                  <a:cubicBezTo>
                    <a:pt x="6121" y="1050"/>
                    <a:pt x="5716" y="1681"/>
                    <a:pt x="5180" y="2121"/>
                  </a:cubicBezTo>
                  <a:cubicBezTo>
                    <a:pt x="4644" y="2574"/>
                    <a:pt x="3989" y="2812"/>
                    <a:pt x="3323" y="2812"/>
                  </a:cubicBezTo>
                  <a:cubicBezTo>
                    <a:pt x="2656" y="2812"/>
                    <a:pt x="2001" y="2574"/>
                    <a:pt x="1465" y="2121"/>
                  </a:cubicBezTo>
                  <a:cubicBezTo>
                    <a:pt x="941" y="1693"/>
                    <a:pt x="537" y="1050"/>
                    <a:pt x="334" y="359"/>
                  </a:cubicBezTo>
                  <a:lnTo>
                    <a:pt x="334" y="335"/>
                  </a:lnTo>
                  <a:cubicBezTo>
                    <a:pt x="406" y="359"/>
                    <a:pt x="477" y="371"/>
                    <a:pt x="572" y="395"/>
                  </a:cubicBezTo>
                  <a:cubicBezTo>
                    <a:pt x="644" y="574"/>
                    <a:pt x="739" y="752"/>
                    <a:pt x="834" y="907"/>
                  </a:cubicBezTo>
                  <a:cubicBezTo>
                    <a:pt x="965" y="1109"/>
                    <a:pt x="1203" y="1264"/>
                    <a:pt x="1465" y="1276"/>
                  </a:cubicBezTo>
                  <a:cubicBezTo>
                    <a:pt x="2084" y="1347"/>
                    <a:pt x="2715" y="1383"/>
                    <a:pt x="3335" y="1383"/>
                  </a:cubicBezTo>
                  <a:cubicBezTo>
                    <a:pt x="3954" y="1383"/>
                    <a:pt x="4585" y="1347"/>
                    <a:pt x="5216" y="1276"/>
                  </a:cubicBezTo>
                  <a:cubicBezTo>
                    <a:pt x="5466" y="1240"/>
                    <a:pt x="5704" y="1109"/>
                    <a:pt x="5835" y="883"/>
                  </a:cubicBezTo>
                  <a:cubicBezTo>
                    <a:pt x="5942" y="728"/>
                    <a:pt x="6037" y="562"/>
                    <a:pt x="6109" y="383"/>
                  </a:cubicBezTo>
                  <a:cubicBezTo>
                    <a:pt x="6180" y="371"/>
                    <a:pt x="6252" y="347"/>
                    <a:pt x="6347" y="324"/>
                  </a:cubicBezTo>
                  <a:close/>
                  <a:moveTo>
                    <a:pt x="334" y="0"/>
                  </a:moveTo>
                  <a:cubicBezTo>
                    <a:pt x="256" y="0"/>
                    <a:pt x="181" y="36"/>
                    <a:pt x="120" y="97"/>
                  </a:cubicBezTo>
                  <a:cubicBezTo>
                    <a:pt x="37" y="193"/>
                    <a:pt x="1" y="324"/>
                    <a:pt x="37" y="443"/>
                  </a:cubicBezTo>
                  <a:cubicBezTo>
                    <a:pt x="251" y="1217"/>
                    <a:pt x="668" y="1883"/>
                    <a:pt x="1263" y="2360"/>
                  </a:cubicBezTo>
                  <a:cubicBezTo>
                    <a:pt x="1858" y="2871"/>
                    <a:pt x="2596" y="3122"/>
                    <a:pt x="3335" y="3122"/>
                  </a:cubicBezTo>
                  <a:cubicBezTo>
                    <a:pt x="4097" y="3122"/>
                    <a:pt x="4811" y="2860"/>
                    <a:pt x="5406" y="2360"/>
                  </a:cubicBezTo>
                  <a:cubicBezTo>
                    <a:pt x="5990" y="1871"/>
                    <a:pt x="6418" y="1205"/>
                    <a:pt x="6645" y="443"/>
                  </a:cubicBezTo>
                  <a:cubicBezTo>
                    <a:pt x="6656" y="324"/>
                    <a:pt x="6633" y="193"/>
                    <a:pt x="6549" y="97"/>
                  </a:cubicBezTo>
                  <a:cubicBezTo>
                    <a:pt x="6495" y="43"/>
                    <a:pt x="6412" y="2"/>
                    <a:pt x="6328" y="2"/>
                  </a:cubicBezTo>
                  <a:cubicBezTo>
                    <a:pt x="6302" y="2"/>
                    <a:pt x="6277" y="6"/>
                    <a:pt x="6252" y="14"/>
                  </a:cubicBezTo>
                  <a:cubicBezTo>
                    <a:pt x="5323" y="240"/>
                    <a:pt x="4335" y="359"/>
                    <a:pt x="3335" y="359"/>
                  </a:cubicBezTo>
                  <a:cubicBezTo>
                    <a:pt x="2334" y="359"/>
                    <a:pt x="1346" y="240"/>
                    <a:pt x="418" y="14"/>
                  </a:cubicBezTo>
                  <a:cubicBezTo>
                    <a:pt x="390" y="5"/>
                    <a:pt x="362" y="0"/>
                    <a:pt x="33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port Shoe Brand Social Media Strategy by Slidesgo">
  <a:themeElements>
    <a:clrScheme name="Simple Light">
      <a:dk1>
        <a:srgbClr val="191919"/>
      </a:dk1>
      <a:lt1>
        <a:srgbClr val="FFFFFF"/>
      </a:lt1>
      <a:dk2>
        <a:srgbClr val="F070B0"/>
      </a:dk2>
      <a:lt2>
        <a:srgbClr val="B56EDB"/>
      </a:lt2>
      <a:accent1>
        <a:srgbClr val="3EE69F"/>
      </a:accent1>
      <a:accent2>
        <a:srgbClr val="4C9EFF"/>
      </a:accent2>
      <a:accent3>
        <a:srgbClr val="FFBE22"/>
      </a:accent3>
      <a:accent4>
        <a:srgbClr val="F4952F"/>
      </a:accent4>
      <a:accent5>
        <a:srgbClr val="979797"/>
      </a:accent5>
      <a:accent6>
        <a:srgbClr val="F3F3F3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405</Words>
  <Application>Microsoft Office PowerPoint</Application>
  <PresentationFormat>عرض على الشاشة (16:9)</PresentationFormat>
  <Paragraphs>63</Paragraphs>
  <Slides>12</Slides>
  <Notes>12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6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12</vt:i4>
      </vt:variant>
    </vt:vector>
  </HeadingPairs>
  <TitlesOfParts>
    <vt:vector size="19" baseType="lpstr">
      <vt:lpstr>Raleway</vt:lpstr>
      <vt:lpstr>Calibri</vt:lpstr>
      <vt:lpstr>Arial</vt:lpstr>
      <vt:lpstr>Nunito Light</vt:lpstr>
      <vt:lpstr>Viga</vt:lpstr>
      <vt:lpstr>Didact Gothic</vt:lpstr>
      <vt:lpstr>Sport Shoe Brand Social Media Strategy by Slidesgo</vt:lpstr>
      <vt:lpstr>Adids SHOE BRAND Quality, Comfort and Style </vt:lpstr>
      <vt:lpstr>TABLE OF CONTENTS</vt:lpstr>
      <vt:lpstr>INTRODUCTION</vt:lpstr>
      <vt:lpstr>INTRO TO ADIDS STORE</vt:lpstr>
      <vt:lpstr>About Us</vt:lpstr>
      <vt:lpstr>Our Goals</vt:lpstr>
      <vt:lpstr>What We Want to Achieve?</vt:lpstr>
      <vt:lpstr>عرض تقديمي في PowerPoint</vt:lpstr>
      <vt:lpstr>Why Choose Us?</vt:lpstr>
      <vt:lpstr>Code Overview</vt:lpstr>
      <vt:lpstr>Conclusion 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abdulrahman al tayar</cp:lastModifiedBy>
  <cp:revision>2</cp:revision>
  <dcterms:modified xsi:type="dcterms:W3CDTF">2024-07-30T22:53:50Z</dcterms:modified>
</cp:coreProperties>
</file>