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/>
    <p:restoredTop sz="96281"/>
  </p:normalViewPr>
  <p:slideViewPr>
    <p:cSldViewPr>
      <p:cViewPr varScale="1">
        <p:scale>
          <a:sx n="124" d="100"/>
          <a:sy n="124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13/07/22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13/07/22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MLOps</a:t>
            </a:r>
            <a:br>
              <a:rPr lang="it-IT" dirty="0"/>
            </a:br>
            <a:r>
              <a:rPr lang="it-IT" dirty="0"/>
              <a:t>People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112B24-256B-8F7A-4CD5-B3854D5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C5DE-7ED1-ED5E-4E8F-314B87B60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MLOps</a:t>
            </a:r>
            <a:r>
              <a:rPr lang="en-GB" dirty="0"/>
              <a:t> isn’t just for data scientists; a diverse group of experts across the organization has a role.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Each person from the subject matter expert on the business side to the most technical machine learning architect plays a critical part </a:t>
            </a:r>
            <a:r>
              <a:rPr lang="en-GB" dirty="0"/>
              <a:t>in the maintenance of ML models in production. </a:t>
            </a:r>
          </a:p>
          <a:p>
            <a:r>
              <a:rPr lang="en-GB" dirty="0"/>
              <a:t>This is ultimately important not only to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ensure the best possible results </a:t>
            </a:r>
            <a:r>
              <a:rPr lang="en-GB" dirty="0"/>
              <a:t>from ML models (good results generally lead to more trust in ML-based systems as well as an increased budget to build more), but also to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protect the business from risk</a:t>
            </a:r>
            <a:r>
              <a:rPr lang="en-GB" dirty="0"/>
              <a:t>. </a:t>
            </a:r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F0826-515E-C11D-E82A-A3D89717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D6D8EBA-CE73-DCC5-821C-4D4D9202A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06" y="1600200"/>
            <a:ext cx="4233387" cy="4525963"/>
          </a:xfrm>
        </p:spPr>
      </p:pic>
    </p:spTree>
    <p:extLst>
      <p:ext uri="{BB962C8B-B14F-4D97-AF65-F5344CB8AC3E}">
        <p14:creationId xmlns:p14="http://schemas.microsoft.com/office/powerpoint/2010/main" val="4106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Subject matter experts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Provide business questions, goals, or KPIs around which ML models should be framed. </a:t>
            </a:r>
          </a:p>
          <a:p>
            <a:pPr lvl="1"/>
            <a:r>
              <a:rPr lang="en-GB" dirty="0"/>
              <a:t>Continually evaluate and ensure that model performance aligns with or resolves the initial need.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Easy way to understand deployed model performance in business terms. </a:t>
            </a:r>
          </a:p>
          <a:p>
            <a:pPr lvl="1"/>
            <a:r>
              <a:rPr lang="en-GB" dirty="0"/>
              <a:t>Mechanism or feedback loop for flagging model results that don’t align with business expectations.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54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scientists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Build models that address the business question or needs brought by subject matter experts. </a:t>
            </a:r>
          </a:p>
          <a:p>
            <a:pPr lvl="1"/>
            <a:r>
              <a:rPr lang="en-GB" dirty="0"/>
              <a:t>Deliver operationalizable models so that they can be properly used in the production environment and with production data. </a:t>
            </a:r>
          </a:p>
          <a:p>
            <a:pPr lvl="1"/>
            <a:r>
              <a:rPr lang="en-GB" dirty="0"/>
              <a:t>Assess model quality (of both original and tests) in tandem with subject matter experts to ensure they answer initial business questions or needs.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Automated model packaging and delivery for quick and easy (yet safe) deployment to production. </a:t>
            </a:r>
          </a:p>
          <a:p>
            <a:pPr lvl="1"/>
            <a:r>
              <a:rPr lang="en-GB" dirty="0"/>
              <a:t>Ability to develop tests to determine the quality of deployed models and to make continual improvements. </a:t>
            </a:r>
          </a:p>
          <a:p>
            <a:pPr lvl="1"/>
            <a:r>
              <a:rPr lang="en-GB" dirty="0"/>
              <a:t>Visibility into the performance of all deployed models (including side-by-side for tests) from one central location. </a:t>
            </a:r>
          </a:p>
          <a:p>
            <a:pPr lvl="1"/>
            <a:r>
              <a:rPr lang="en-GB" dirty="0"/>
              <a:t>Ability to investigate data pipelines of each model to make quick assessments and adjustments regardless of who originally built the model.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engineers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Optimize the retrieval and use of data to power ML models.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Visibility into performance of all deployed models. </a:t>
            </a:r>
          </a:p>
          <a:p>
            <a:pPr lvl="1"/>
            <a:r>
              <a:rPr lang="en-GB" dirty="0"/>
              <a:t>Ability to see the full details of individual data pipelines to address underlying data plumbing issues.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06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DevOps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Conduct and build operational systems and test for security, performance, availability. </a:t>
            </a:r>
          </a:p>
          <a:p>
            <a:pPr lvl="1"/>
            <a:r>
              <a:rPr lang="en-GB" dirty="0"/>
              <a:t>Continuous Integration/Continuous Delivery (CI/CD) pipeline management.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Seamless integration of </a:t>
            </a:r>
            <a:r>
              <a:rPr lang="en-GB" dirty="0" err="1"/>
              <a:t>MLOps</a:t>
            </a:r>
            <a:r>
              <a:rPr lang="en-GB" dirty="0"/>
              <a:t> into the larger DevOps strategy of the enterprise. </a:t>
            </a:r>
          </a:p>
          <a:p>
            <a:pPr lvl="1"/>
            <a:r>
              <a:rPr lang="en-GB" dirty="0"/>
              <a:t>Seamless deployment pipeline.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62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engineers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Integrate ML models in the company’s applications and systems. </a:t>
            </a:r>
          </a:p>
          <a:p>
            <a:pPr lvl="1"/>
            <a:r>
              <a:rPr lang="en-GB" dirty="0"/>
              <a:t>Ensure that ML models work seamlessly with other non-machine-learning-based applications.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Versioning and automatic tests.</a:t>
            </a:r>
          </a:p>
          <a:p>
            <a:pPr lvl="1"/>
            <a:r>
              <a:rPr lang="en-GB" dirty="0"/>
              <a:t>The ability to work in parallel on the same application.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07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risk managers/auditors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Minimize overall risk to the company as a result of ML models in production. </a:t>
            </a:r>
          </a:p>
          <a:p>
            <a:pPr lvl="1"/>
            <a:r>
              <a:rPr lang="en-GB" dirty="0"/>
              <a:t>Ensure compliance with internal and external requirements before pushing ML models to production.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Robust, likely automated, reporting tools on all models (currently or ever in production), including data lineage.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406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EE6-18FF-AA69-BCE2-6834A6C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architects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FB4-CA83-1A7A-4CE3-C360A737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Role in machine learning model life cycle </a:t>
            </a:r>
          </a:p>
          <a:p>
            <a:pPr lvl="1"/>
            <a:r>
              <a:rPr lang="en-GB" dirty="0"/>
              <a:t>Ensure a scalable and flexible environment for ML model pipelines, from design to development and monitoring. </a:t>
            </a:r>
          </a:p>
          <a:p>
            <a:pPr lvl="1"/>
            <a:r>
              <a:rPr lang="en-GB" dirty="0"/>
              <a:t>Introduce new technologies when appropriate that improve ML model performance in production. 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requirements </a:t>
            </a:r>
          </a:p>
          <a:p>
            <a:pPr lvl="1"/>
            <a:r>
              <a:rPr lang="en-GB" dirty="0"/>
              <a:t>High-level overview of models and their resources consumed. </a:t>
            </a:r>
          </a:p>
          <a:p>
            <a:pPr lvl="1"/>
            <a:r>
              <a:rPr lang="en-GB" dirty="0"/>
              <a:t>Ability to drill down into data pipelines to assess and adjust infrastructure needs. </a:t>
            </a:r>
          </a:p>
          <a:p>
            <a:endParaRPr lang="en-GB" dirty="0"/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4E5C-2CA7-C25F-8FAA-8FB9A46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59978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766</TotalTime>
  <Words>621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Nicola</vt:lpstr>
      <vt:lpstr>MLOps People</vt:lpstr>
      <vt:lpstr>People</vt:lpstr>
      <vt:lpstr>Subject matter experts </vt:lpstr>
      <vt:lpstr>Data scientists</vt:lpstr>
      <vt:lpstr>Software engineers</vt:lpstr>
      <vt:lpstr>DevOps</vt:lpstr>
      <vt:lpstr>Data engineers</vt:lpstr>
      <vt:lpstr>Model risk managers/auditors </vt:lpstr>
      <vt:lpstr>Machine learning architects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Microsoft Office User</dc:creator>
  <cp:lastModifiedBy>Microsoft Office User</cp:lastModifiedBy>
  <cp:revision>86</cp:revision>
  <cp:lastPrinted>2021-10-10T16:21:50Z</cp:lastPrinted>
  <dcterms:created xsi:type="dcterms:W3CDTF">2021-09-29T20:16:21Z</dcterms:created>
  <dcterms:modified xsi:type="dcterms:W3CDTF">2022-07-13T15:04:12Z</dcterms:modified>
</cp:coreProperties>
</file>