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Create comparative diagrams of network layers according to OSI Model and TCP/IP Model. Create the diagram such that it is easy to see which layers of TCP/IP model correspond to which layers of OSI model.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from 2020-03-10 12-20-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315" y="156845"/>
            <a:ext cx="6628765" cy="65297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Kingsoft Office WPP</Application>
  <PresentationFormat>Widescreen</PresentationFormat>
  <Paragraphs>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usman</dc:creator>
  <cp:lastModifiedBy>usman</cp:lastModifiedBy>
  <cp:revision>6</cp:revision>
  <dcterms:created xsi:type="dcterms:W3CDTF">2020-03-10T07:26:39Z</dcterms:created>
  <dcterms:modified xsi:type="dcterms:W3CDTF">2020-03-10T07:26:39Z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