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7" d="100"/>
          <a:sy n="147" d="100"/>
        </p:scale>
        <p:origin x="-894" y="-10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73298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Muhammed </a:t>
            </a:r>
            <a:r>
              <a:rPr lang="en-US" sz="1100" dirty="0" err="1">
                <a:solidFill>
                  <a:schemeClr val="tx1"/>
                </a:solidFill>
              </a:rPr>
              <a:t>Habinsha</a:t>
            </a:r>
            <a:r>
              <a:rPr lang="en-US" sz="1100" dirty="0">
                <a:solidFill>
                  <a:schemeClr val="tx1"/>
                </a:solidFill>
              </a:rPr>
              <a:t>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:720921104061</a:t>
            </a: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95" y="1069436"/>
            <a:ext cx="7451610" cy="373650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rcRect/>
          <a:stretch/>
        </p:blipFill>
        <p:spPr>
          <a:xfrm>
            <a:off x="1001826" y="1147068"/>
            <a:ext cx="7249206" cy="362142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315" y="1182259"/>
            <a:ext cx="6704918" cy="356703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purl.org/dc/elements/1.1/"/>
    <ds:schemaRef ds:uri="9162bd5b-4ed9-4da3-b376-05204580ba3f"/>
    <ds:schemaRef ds:uri="http://schemas.microsoft.com/office/2006/metadata/properties"/>
    <ds:schemaRef ds:uri="c0fa2617-96bd-425d-8578-e93563fe37c5"/>
    <ds:schemaRef ds:uri="http://www.w3.org/XML/1998/namespace"/>
    <ds:schemaRef ds:uri="http://purl.org/dc/dcmityp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196</TotalTime>
  <Words>1181</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cp:lastModifiedBy>
  <cp:revision>14</cp:revision>
  <dcterms:modified xsi:type="dcterms:W3CDTF">2024-04-10T08:53:12Z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