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6500" y="1702435"/>
            <a:ext cx="7431405" cy="5570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E2495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9DF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2495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2495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2495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AF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52146"/>
            <a:ext cx="794004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E2495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00" y="3212182"/>
            <a:ext cx="7430134" cy="593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35510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5704" y="2032049"/>
            <a:ext cx="5691581" cy="6235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5275"/>
              </a:lnSpc>
              <a:spcBef>
                <a:spcPts val="95"/>
              </a:spcBef>
            </a:pPr>
            <a:r>
              <a:rPr dirty="0" sz="14550" spc="125"/>
              <a:t>Y</a:t>
            </a:r>
            <a:r>
              <a:rPr dirty="0" sz="14550" spc="110"/>
              <a:t>o</a:t>
            </a:r>
            <a:r>
              <a:rPr dirty="0" sz="14550" spc="100"/>
              <a:t>u</a:t>
            </a:r>
            <a:r>
              <a:rPr dirty="0" sz="14550" spc="75"/>
              <a:t>T</a:t>
            </a:r>
            <a:r>
              <a:rPr dirty="0" sz="14550" spc="100"/>
              <a:t>u</a:t>
            </a:r>
            <a:r>
              <a:rPr dirty="0" sz="14550" spc="120"/>
              <a:t>b</a:t>
            </a:r>
            <a:r>
              <a:rPr dirty="0" sz="14550" spc="715"/>
              <a:t>e</a:t>
            </a:r>
            <a:endParaRPr sz="14550"/>
          </a:p>
          <a:p>
            <a:pPr marL="12700" marR="878840">
              <a:lnSpc>
                <a:spcPct val="75100"/>
              </a:lnSpc>
              <a:spcBef>
                <a:spcPts val="2165"/>
              </a:spcBef>
            </a:pPr>
            <a:r>
              <a:rPr dirty="0" sz="14550" spc="630"/>
              <a:t>S</a:t>
            </a:r>
            <a:r>
              <a:rPr dirty="0" sz="14550" spc="560"/>
              <a:t>o</a:t>
            </a:r>
            <a:r>
              <a:rPr dirty="0" sz="14550" spc="535"/>
              <a:t>n</a:t>
            </a:r>
            <a:r>
              <a:rPr dirty="0" sz="14550" spc="1165"/>
              <a:t>g</a:t>
            </a:r>
            <a:r>
              <a:rPr dirty="0" sz="14550" spc="720"/>
              <a:t> </a:t>
            </a:r>
            <a:r>
              <a:rPr dirty="0" sz="14550" spc="-50"/>
              <a:t>A</a:t>
            </a:r>
            <a:r>
              <a:rPr dirty="0" sz="14550" spc="-90"/>
              <a:t>n</a:t>
            </a:r>
            <a:r>
              <a:rPr dirty="0" sz="14550" spc="-100"/>
              <a:t>a</a:t>
            </a:r>
            <a:r>
              <a:rPr dirty="0" sz="14550" spc="-155"/>
              <a:t>l</a:t>
            </a:r>
            <a:r>
              <a:rPr dirty="0" sz="14550" spc="-70"/>
              <a:t>y</a:t>
            </a:r>
            <a:r>
              <a:rPr dirty="0" sz="14550" spc="-20"/>
              <a:t>s</a:t>
            </a:r>
            <a:r>
              <a:rPr dirty="0" sz="14550" spc="-300"/>
              <a:t>i</a:t>
            </a:r>
            <a:r>
              <a:rPr dirty="0" sz="14550" spc="540"/>
              <a:t>s</a:t>
            </a:r>
            <a:endParaRPr sz="14550"/>
          </a:p>
        </p:txBody>
      </p:sp>
      <p:sp>
        <p:nvSpPr>
          <p:cNvPr id="5" name="object 5" descr=""/>
          <p:cNvSpPr txBox="1"/>
          <p:nvPr/>
        </p:nvSpPr>
        <p:spPr>
          <a:xfrm>
            <a:off x="1206500" y="7719441"/>
            <a:ext cx="61417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E24954"/>
                </a:solidFill>
                <a:latin typeface="Trebuchet MS"/>
                <a:cs typeface="Trebuchet MS"/>
              </a:rPr>
              <a:t>Trends</a:t>
            </a:r>
            <a:r>
              <a:rPr dirty="0" sz="6000" spc="-815">
                <a:solidFill>
                  <a:srgbClr val="E24954"/>
                </a:solidFill>
                <a:latin typeface="Trebuchet MS"/>
                <a:cs typeface="Trebuchet MS"/>
              </a:rPr>
              <a:t> </a:t>
            </a:r>
            <a:r>
              <a:rPr dirty="0" sz="6000" spc="95">
                <a:solidFill>
                  <a:srgbClr val="E24954"/>
                </a:solidFill>
                <a:latin typeface="Trebuchet MS"/>
                <a:cs typeface="Trebuchet MS"/>
              </a:rPr>
              <a:t>and</a:t>
            </a:r>
            <a:r>
              <a:rPr dirty="0" sz="6000" spc="-810">
                <a:solidFill>
                  <a:srgbClr val="E24954"/>
                </a:solidFill>
                <a:latin typeface="Trebuchet MS"/>
                <a:cs typeface="Trebuchet MS"/>
              </a:rPr>
              <a:t> </a:t>
            </a:r>
            <a:r>
              <a:rPr dirty="0" sz="6000" spc="-105">
                <a:solidFill>
                  <a:srgbClr val="E24954"/>
                </a:solidFill>
                <a:latin typeface="Trebuchet MS"/>
                <a:cs typeface="Trebuchet MS"/>
              </a:rPr>
              <a:t>factors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06500" y="923671"/>
            <a:ext cx="642048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0">
                <a:solidFill>
                  <a:srgbClr val="E24954"/>
                </a:solidFill>
                <a:latin typeface="Trebuchet MS"/>
                <a:cs typeface="Trebuchet MS"/>
              </a:rPr>
              <a:t>presented</a:t>
            </a:r>
            <a:r>
              <a:rPr dirty="0" sz="3500" spc="-484">
                <a:solidFill>
                  <a:srgbClr val="E24954"/>
                </a:solidFill>
                <a:latin typeface="Trebuchet MS"/>
                <a:cs typeface="Trebuchet MS"/>
              </a:rPr>
              <a:t> </a:t>
            </a:r>
            <a:r>
              <a:rPr dirty="0" sz="3500" spc="114">
                <a:solidFill>
                  <a:srgbClr val="E24954"/>
                </a:solidFill>
                <a:latin typeface="Trebuchet MS"/>
                <a:cs typeface="Trebuchet MS"/>
              </a:rPr>
              <a:t>by</a:t>
            </a:r>
            <a:r>
              <a:rPr dirty="0" sz="3500" spc="-450">
                <a:solidFill>
                  <a:srgbClr val="E24954"/>
                </a:solidFill>
                <a:latin typeface="Trebuchet MS"/>
                <a:cs typeface="Trebuchet MS"/>
              </a:rPr>
              <a:t> </a:t>
            </a:r>
            <a:r>
              <a:rPr dirty="0" sz="3500" spc="-60">
                <a:solidFill>
                  <a:srgbClr val="E24954"/>
                </a:solidFill>
                <a:latin typeface="Trebuchet MS"/>
                <a:cs typeface="Trebuchet MS"/>
              </a:rPr>
              <a:t>Abdullateef</a:t>
            </a:r>
            <a:r>
              <a:rPr dirty="0" sz="3500" spc="-480">
                <a:solidFill>
                  <a:srgbClr val="E24954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E24954"/>
                </a:solidFill>
                <a:latin typeface="Trebuchet MS"/>
                <a:cs typeface="Trebuchet MS"/>
              </a:rPr>
              <a:t>Adebiyi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68" y="214884"/>
            <a:ext cx="17611344" cy="98191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59" y="265175"/>
            <a:ext cx="17347692" cy="97276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-26035"/>
            <a:ext cx="5953125" cy="2700020"/>
          </a:xfrm>
          <a:prstGeom prst="rect"/>
        </p:spPr>
        <p:txBody>
          <a:bodyPr wrap="square" lIns="0" tIns="401320" rIns="0" bIns="0" rtlCol="0" vert="horz">
            <a:spAutoFit/>
          </a:bodyPr>
          <a:lstStyle/>
          <a:p>
            <a:pPr marL="12700" marR="5080">
              <a:lnSpc>
                <a:spcPct val="74600"/>
              </a:lnSpc>
              <a:spcBef>
                <a:spcPts val="3160"/>
              </a:spcBef>
            </a:pPr>
            <a:r>
              <a:rPr dirty="0" sz="10050" spc="-130"/>
              <a:t>A</a:t>
            </a:r>
            <a:r>
              <a:rPr dirty="0" sz="10050" spc="-140"/>
              <a:t>c</a:t>
            </a:r>
            <a:r>
              <a:rPr dirty="0" sz="10050" spc="-250"/>
              <a:t>t</a:t>
            </a:r>
            <a:r>
              <a:rPr dirty="0" sz="10050" spc="-300"/>
              <a:t>i</a:t>
            </a:r>
            <a:r>
              <a:rPr dirty="0" sz="10050" spc="-150"/>
              <a:t>o</a:t>
            </a:r>
            <a:r>
              <a:rPr dirty="0" sz="10050" spc="-165"/>
              <a:t>n</a:t>
            </a:r>
            <a:r>
              <a:rPr dirty="0" sz="10050" spc="-175"/>
              <a:t>a</a:t>
            </a:r>
            <a:r>
              <a:rPr dirty="0" sz="10050" spc="-150"/>
              <a:t>b</a:t>
            </a:r>
            <a:r>
              <a:rPr dirty="0" sz="10050" spc="-215"/>
              <a:t>l</a:t>
            </a:r>
            <a:r>
              <a:rPr dirty="0" sz="10050" spc="270"/>
              <a:t>e</a:t>
            </a:r>
            <a:r>
              <a:rPr dirty="0" sz="10050" spc="-145"/>
              <a:t> </a:t>
            </a:r>
            <a:r>
              <a:rPr dirty="0" sz="10050" spc="-100"/>
              <a:t>I</a:t>
            </a:r>
            <a:r>
              <a:rPr dirty="0" sz="10050" spc="-35"/>
              <a:t>n</a:t>
            </a:r>
            <a:r>
              <a:rPr dirty="0" sz="10050"/>
              <a:t>s</a:t>
            </a:r>
            <a:r>
              <a:rPr dirty="0" sz="10050" spc="-180"/>
              <a:t>i</a:t>
            </a:r>
            <a:r>
              <a:rPr dirty="0" sz="10050" spc="15"/>
              <a:t>g</a:t>
            </a:r>
            <a:r>
              <a:rPr dirty="0" sz="10050" spc="-35"/>
              <a:t>h</a:t>
            </a:r>
            <a:r>
              <a:rPr dirty="0" sz="10050" spc="-140"/>
              <a:t>t</a:t>
            </a:r>
            <a:r>
              <a:rPr dirty="0" sz="10050" spc="390"/>
              <a:t>s</a:t>
            </a:r>
            <a:endParaRPr sz="100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60"/>
              </a:spcBef>
            </a:pPr>
            <a:r>
              <a:rPr dirty="0" spc="45"/>
              <a:t>Highest</a:t>
            </a:r>
            <a:r>
              <a:rPr dirty="0" spc="-90"/>
              <a:t> </a:t>
            </a:r>
            <a:r>
              <a:rPr dirty="0" spc="85"/>
              <a:t>Engagement</a:t>
            </a:r>
            <a:r>
              <a:rPr dirty="0" spc="-90"/>
              <a:t> </a:t>
            </a:r>
            <a:r>
              <a:rPr dirty="0" spc="55"/>
              <a:t>and</a:t>
            </a:r>
            <a:r>
              <a:rPr dirty="0" spc="-110"/>
              <a:t> </a:t>
            </a:r>
            <a:r>
              <a:rPr dirty="0"/>
              <a:t>Viewer</a:t>
            </a:r>
            <a:r>
              <a:rPr dirty="0" spc="-100"/>
              <a:t> </a:t>
            </a:r>
            <a:r>
              <a:rPr dirty="0" spc="-10"/>
              <a:t>Interaction</a:t>
            </a:r>
          </a:p>
          <a:p>
            <a:pPr algn="just" marL="487680" indent="-23749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87680" algn="l"/>
              </a:tabLst>
            </a:pPr>
            <a:r>
              <a:rPr dirty="0" u="sng" spc="5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dirty="0" u="sng" spc="-7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pc="5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dirty="0" u="sng" spc="-7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pc="-4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Pyaar</a:t>
            </a:r>
            <a:r>
              <a:rPr dirty="0" u="sng" spc="-8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Dehad</a:t>
            </a:r>
            <a:r>
              <a:rPr dirty="0" u="none" spc="-60" i="1">
                <a:latin typeface="Trebuchet MS"/>
                <a:cs typeface="Trebuchet MS"/>
              </a:rPr>
              <a:t> </a:t>
            </a:r>
            <a:r>
              <a:rPr dirty="0" u="none"/>
              <a:t>the</a:t>
            </a:r>
            <a:r>
              <a:rPr dirty="0" u="none" spc="-55"/>
              <a:t> </a:t>
            </a:r>
            <a:r>
              <a:rPr dirty="0" u="none"/>
              <a:t>highest</a:t>
            </a:r>
            <a:r>
              <a:rPr dirty="0" u="none" spc="-50"/>
              <a:t> </a:t>
            </a:r>
            <a:r>
              <a:rPr dirty="0" u="none" spc="75"/>
              <a:t>engagement</a:t>
            </a:r>
            <a:r>
              <a:rPr dirty="0" u="none" spc="-30"/>
              <a:t> </a:t>
            </a:r>
            <a:r>
              <a:rPr dirty="0" u="none" spc="-20"/>
              <a:t>rate</a:t>
            </a:r>
            <a:r>
              <a:rPr dirty="0" u="none" spc="-50"/>
              <a:t> </a:t>
            </a:r>
            <a:r>
              <a:rPr dirty="0" u="none" spc="-25"/>
              <a:t>of</a:t>
            </a:r>
          </a:p>
          <a:p>
            <a:pPr algn="just" marL="488315">
              <a:lnSpc>
                <a:spcPct val="100000"/>
              </a:lnSpc>
              <a:spcBef>
                <a:spcPts val="455"/>
              </a:spcBef>
            </a:pPr>
            <a:r>
              <a:rPr dirty="0" u="sng" spc="-12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0.46</a:t>
            </a:r>
            <a:r>
              <a:rPr dirty="0" u="none" spc="-100" i="1">
                <a:latin typeface="Trebuchet MS"/>
                <a:cs typeface="Trebuchet MS"/>
              </a:rPr>
              <a:t> </a:t>
            </a:r>
            <a:r>
              <a:rPr dirty="0" u="none" spc="-30"/>
              <a:t>with</a:t>
            </a:r>
            <a:r>
              <a:rPr dirty="0" u="none" spc="-85"/>
              <a:t> </a:t>
            </a:r>
            <a:r>
              <a:rPr dirty="0" u="none"/>
              <a:t>46</a:t>
            </a:r>
            <a:r>
              <a:rPr dirty="0" u="none" spc="-95"/>
              <a:t> </a:t>
            </a:r>
            <a:r>
              <a:rPr dirty="0" u="none" spc="80"/>
              <a:t>engagement</a:t>
            </a:r>
            <a:r>
              <a:rPr dirty="0" u="none" spc="-60"/>
              <a:t> </a:t>
            </a:r>
            <a:r>
              <a:rPr dirty="0" u="none"/>
              <a:t>actions</a:t>
            </a:r>
            <a:r>
              <a:rPr dirty="0" u="none" spc="-70"/>
              <a:t> </a:t>
            </a:r>
            <a:r>
              <a:rPr dirty="0" u="none" spc="-25"/>
              <a:t>(likes</a:t>
            </a:r>
            <a:r>
              <a:rPr dirty="0" u="none" spc="-80"/>
              <a:t> </a:t>
            </a:r>
            <a:r>
              <a:rPr dirty="0" u="none" spc="35"/>
              <a:t>and</a:t>
            </a:r>
          </a:p>
          <a:p>
            <a:pPr algn="just" marL="488315" marR="27940">
              <a:lnSpc>
                <a:spcPct val="117300"/>
              </a:lnSpc>
              <a:spcBef>
                <a:spcPts val="10"/>
              </a:spcBef>
            </a:pPr>
            <a:r>
              <a:rPr dirty="0"/>
              <a:t>comments)</a:t>
            </a:r>
            <a:r>
              <a:rPr dirty="0" spc="-60"/>
              <a:t> </a:t>
            </a:r>
            <a:r>
              <a:rPr dirty="0" spc="-20"/>
              <a:t>for</a:t>
            </a:r>
            <a:r>
              <a:rPr dirty="0" spc="-55"/>
              <a:t> </a:t>
            </a:r>
            <a:r>
              <a:rPr dirty="0"/>
              <a:t>every</a:t>
            </a:r>
            <a:r>
              <a:rPr dirty="0" spc="-65"/>
              <a:t> 100</a:t>
            </a:r>
            <a:r>
              <a:rPr dirty="0" spc="-70"/>
              <a:t> </a:t>
            </a:r>
            <a:r>
              <a:rPr dirty="0" spc="-30"/>
              <a:t>views.</a:t>
            </a:r>
            <a:r>
              <a:rPr dirty="0" spc="-70"/>
              <a:t> </a:t>
            </a:r>
            <a:r>
              <a:rPr dirty="0"/>
              <a:t>This</a:t>
            </a:r>
            <a:r>
              <a:rPr dirty="0" spc="-70"/>
              <a:t> </a:t>
            </a:r>
            <a:r>
              <a:rPr dirty="0"/>
              <a:t>indicates</a:t>
            </a:r>
            <a:r>
              <a:rPr dirty="0" spc="-30"/>
              <a:t> </a:t>
            </a:r>
            <a:r>
              <a:rPr dirty="0" spc="-20"/>
              <a:t>that</a:t>
            </a:r>
            <a:r>
              <a:rPr dirty="0" spc="-65"/>
              <a:t> </a:t>
            </a:r>
            <a:r>
              <a:rPr dirty="0" spc="5"/>
              <a:t>a </a:t>
            </a:r>
            <a:r>
              <a:rPr dirty="0"/>
              <a:t>significant</a:t>
            </a:r>
            <a:r>
              <a:rPr dirty="0" spc="-75"/>
              <a:t> </a:t>
            </a:r>
            <a:r>
              <a:rPr dirty="0" spc="-10"/>
              <a:t>portion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125"/>
              <a:t> </a:t>
            </a:r>
            <a:r>
              <a:rPr dirty="0"/>
              <a:t>the</a:t>
            </a:r>
            <a:r>
              <a:rPr dirty="0" spc="-105"/>
              <a:t> </a:t>
            </a:r>
            <a:r>
              <a:rPr dirty="0"/>
              <a:t>viewers</a:t>
            </a:r>
            <a:r>
              <a:rPr dirty="0" spc="-114"/>
              <a:t> </a:t>
            </a:r>
            <a:r>
              <a:rPr dirty="0"/>
              <a:t>interacted</a:t>
            </a:r>
            <a:r>
              <a:rPr dirty="0" spc="-75"/>
              <a:t> </a:t>
            </a:r>
            <a:r>
              <a:rPr dirty="0" spc="-30"/>
              <a:t>with</a:t>
            </a:r>
            <a:r>
              <a:rPr dirty="0" spc="-110"/>
              <a:t> </a:t>
            </a:r>
            <a:r>
              <a:rPr dirty="0" spc="-25"/>
              <a:t>the </a:t>
            </a:r>
            <a:r>
              <a:rPr dirty="0" spc="-10"/>
              <a:t>song.</a:t>
            </a:r>
          </a:p>
          <a:p>
            <a:pPr marL="488315" marR="387350" indent="-238125">
              <a:lnSpc>
                <a:spcPct val="117300"/>
              </a:lnSpc>
              <a:spcBef>
                <a:spcPts val="15"/>
              </a:spcBef>
              <a:buFont typeface="Arial"/>
              <a:buChar char="•"/>
              <a:tabLst>
                <a:tab pos="488315" algn="l"/>
              </a:tabLst>
            </a:pPr>
            <a:r>
              <a:rPr dirty="0" u="sng" spc="-9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sng" spc="-12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pc="9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Song</a:t>
            </a:r>
            <a:r>
              <a:rPr dirty="0" u="sng" spc="-12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pc="-10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Teaser</a:t>
            </a:r>
            <a:r>
              <a:rPr dirty="0" u="none" spc="-105"/>
              <a:t>:</a:t>
            </a:r>
            <a:r>
              <a:rPr dirty="0" u="none" spc="-120"/>
              <a:t> </a:t>
            </a:r>
            <a:r>
              <a:rPr dirty="0" u="none" spc="50"/>
              <a:t>Sexy</a:t>
            </a:r>
            <a:r>
              <a:rPr dirty="0" u="none" spc="-125"/>
              <a:t> </a:t>
            </a:r>
            <a:r>
              <a:rPr dirty="0" u="none" spc="85"/>
              <a:t>Baby</a:t>
            </a:r>
            <a:r>
              <a:rPr dirty="0" u="none" spc="-114"/>
              <a:t> </a:t>
            </a:r>
            <a:r>
              <a:rPr dirty="0" u="none" spc="-30"/>
              <a:t>Girl</a:t>
            </a:r>
            <a:r>
              <a:rPr dirty="0" u="none" spc="-100"/>
              <a:t> </a:t>
            </a:r>
            <a:r>
              <a:rPr dirty="0" u="none" spc="60"/>
              <a:t>had</a:t>
            </a:r>
            <a:r>
              <a:rPr dirty="0" u="none" spc="-125"/>
              <a:t> </a:t>
            </a:r>
            <a:r>
              <a:rPr dirty="0" u="none"/>
              <a:t>the</a:t>
            </a:r>
            <a:r>
              <a:rPr dirty="0" u="none" spc="-110"/>
              <a:t> </a:t>
            </a:r>
            <a:r>
              <a:rPr dirty="0" u="none" spc="-10"/>
              <a:t>lowest </a:t>
            </a:r>
            <a:r>
              <a:rPr dirty="0" u="none" spc="75"/>
              <a:t>engagement</a:t>
            </a:r>
            <a:r>
              <a:rPr dirty="0" u="none" spc="-40"/>
              <a:t> </a:t>
            </a:r>
            <a:r>
              <a:rPr dirty="0" u="none" spc="-25"/>
              <a:t>rate</a:t>
            </a:r>
            <a:r>
              <a:rPr dirty="0" u="none" spc="-70"/>
              <a:t> </a:t>
            </a:r>
            <a:r>
              <a:rPr dirty="0" u="none" spc="-155"/>
              <a:t>0.0,</a:t>
            </a:r>
            <a:r>
              <a:rPr dirty="0" u="none" spc="-80"/>
              <a:t> </a:t>
            </a:r>
            <a:r>
              <a:rPr dirty="0" u="none"/>
              <a:t>indicating</a:t>
            </a:r>
            <a:r>
              <a:rPr dirty="0" u="none" spc="-45"/>
              <a:t> </a:t>
            </a:r>
            <a:r>
              <a:rPr dirty="0" u="none"/>
              <a:t>minimal</a:t>
            </a:r>
            <a:r>
              <a:rPr dirty="0" u="none" spc="-60"/>
              <a:t> </a:t>
            </a:r>
            <a:r>
              <a:rPr dirty="0" u="none" spc="-10"/>
              <a:t>viewer </a:t>
            </a:r>
            <a:r>
              <a:rPr dirty="0" u="none" spc="-25"/>
              <a:t>interaction</a:t>
            </a:r>
            <a:r>
              <a:rPr dirty="0" u="none" spc="-45"/>
              <a:t> </a:t>
            </a:r>
            <a:r>
              <a:rPr dirty="0" u="none" spc="-10"/>
              <a:t>likely</a:t>
            </a:r>
            <a:r>
              <a:rPr dirty="0" u="none" spc="-80"/>
              <a:t> </a:t>
            </a:r>
            <a:r>
              <a:rPr dirty="0" u="none" spc="60"/>
              <a:t>due</a:t>
            </a:r>
            <a:r>
              <a:rPr dirty="0" u="none" spc="-100"/>
              <a:t> </a:t>
            </a:r>
            <a:r>
              <a:rPr dirty="0" u="none"/>
              <a:t>to</a:t>
            </a:r>
            <a:r>
              <a:rPr dirty="0" u="none" spc="-100"/>
              <a:t> </a:t>
            </a:r>
            <a:r>
              <a:rPr dirty="0" u="none"/>
              <a:t>lack</a:t>
            </a:r>
            <a:r>
              <a:rPr dirty="0" u="none" spc="-105"/>
              <a:t> </a:t>
            </a:r>
            <a:r>
              <a:rPr dirty="0" u="none"/>
              <a:t>of</a:t>
            </a:r>
            <a:r>
              <a:rPr dirty="0" u="none" spc="-100"/>
              <a:t> </a:t>
            </a:r>
            <a:r>
              <a:rPr dirty="0" u="none" spc="55"/>
              <a:t>appeal</a:t>
            </a:r>
            <a:r>
              <a:rPr dirty="0" u="none" spc="-75"/>
              <a:t> </a:t>
            </a:r>
            <a:r>
              <a:rPr dirty="0" u="none" spc="-30"/>
              <a:t>or</a:t>
            </a:r>
            <a:r>
              <a:rPr dirty="0" u="none" spc="-100"/>
              <a:t> </a:t>
            </a:r>
            <a:r>
              <a:rPr dirty="0" u="none" spc="-50"/>
              <a:t>interest.</a:t>
            </a:r>
          </a:p>
          <a:p>
            <a:pPr algn="just" marL="488315" marR="5080" indent="-238125">
              <a:lnSpc>
                <a:spcPct val="117300"/>
              </a:lnSpc>
              <a:spcBef>
                <a:spcPts val="10"/>
              </a:spcBef>
              <a:buFont typeface="Arial"/>
              <a:buChar char="•"/>
              <a:tabLst>
                <a:tab pos="488315" algn="l"/>
              </a:tabLst>
            </a:pPr>
            <a:r>
              <a:rPr dirty="0"/>
              <a:t>The</a:t>
            </a:r>
            <a:r>
              <a:rPr dirty="0" spc="-15"/>
              <a:t> </a:t>
            </a:r>
            <a:r>
              <a:rPr dirty="0"/>
              <a:t>highest</a:t>
            </a:r>
            <a:r>
              <a:rPr dirty="0" spc="25"/>
              <a:t> </a:t>
            </a:r>
            <a:r>
              <a:rPr dirty="0"/>
              <a:t>number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114"/>
              <a:t>songs</a:t>
            </a:r>
            <a:r>
              <a:rPr dirty="0" spc="-20"/>
              <a:t> </a:t>
            </a:r>
            <a:r>
              <a:rPr dirty="0"/>
              <a:t>published</a:t>
            </a:r>
            <a:r>
              <a:rPr dirty="0" spc="35"/>
              <a:t> </a:t>
            </a:r>
            <a:r>
              <a:rPr dirty="0" spc="85"/>
              <a:t>was</a:t>
            </a:r>
            <a:r>
              <a:rPr dirty="0" spc="-5"/>
              <a:t> </a:t>
            </a:r>
            <a:r>
              <a:rPr dirty="0" u="sng" spc="-4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4,0/9</a:t>
            </a:r>
            <a:r>
              <a:rPr dirty="0" u="none" spc="-10" i="1">
                <a:latin typeface="Trebuchet MS"/>
                <a:cs typeface="Trebuchet MS"/>
              </a:rPr>
              <a:t> </a:t>
            </a:r>
            <a:r>
              <a:rPr dirty="0" u="none" spc="-25"/>
              <a:t>in </a:t>
            </a:r>
            <a:r>
              <a:rPr dirty="0" u="sng" spc="-26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2011</a:t>
            </a:r>
            <a:r>
              <a:rPr dirty="0" u="none" spc="-260"/>
              <a:t>,</a:t>
            </a:r>
            <a:r>
              <a:rPr dirty="0" u="none" spc="90"/>
              <a:t> </a:t>
            </a:r>
            <a:r>
              <a:rPr dirty="0" u="none"/>
              <a:t>accounting</a:t>
            </a:r>
            <a:r>
              <a:rPr dirty="0" u="none" spc="-55"/>
              <a:t> </a:t>
            </a:r>
            <a:r>
              <a:rPr dirty="0" u="none" spc="-20"/>
              <a:t>for</a:t>
            </a:r>
            <a:r>
              <a:rPr dirty="0" u="none" spc="10"/>
              <a:t> </a:t>
            </a:r>
            <a:r>
              <a:rPr dirty="0" u="sng" spc="-16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21.89%</a:t>
            </a:r>
            <a:r>
              <a:rPr dirty="0" u="none" spc="-5" i="1">
                <a:latin typeface="Trebuchet MS"/>
                <a:cs typeface="Trebuchet MS"/>
              </a:rPr>
              <a:t> </a:t>
            </a:r>
            <a:r>
              <a:rPr dirty="0" u="none"/>
              <a:t>of</a:t>
            </a:r>
            <a:r>
              <a:rPr dirty="0" u="none" spc="-5"/>
              <a:t> </a:t>
            </a:r>
            <a:r>
              <a:rPr dirty="0" u="none"/>
              <a:t>the total</a:t>
            </a:r>
            <a:r>
              <a:rPr dirty="0" u="none" spc="15"/>
              <a:t> </a:t>
            </a:r>
            <a:r>
              <a:rPr dirty="0" u="none"/>
              <a:t>songs,</a:t>
            </a:r>
            <a:r>
              <a:rPr dirty="0" u="none" spc="5"/>
              <a:t> </a:t>
            </a:r>
            <a:r>
              <a:rPr dirty="0" u="sng" spc="-2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1/.86%</a:t>
            </a:r>
            <a:r>
              <a:rPr dirty="0" u="none" spc="-25" i="1">
                <a:latin typeface="Trebuchet MS"/>
                <a:cs typeface="Trebuchet MS"/>
              </a:rPr>
              <a:t> </a:t>
            </a:r>
            <a:r>
              <a:rPr dirty="0" u="none"/>
              <a:t>more</a:t>
            </a:r>
            <a:r>
              <a:rPr dirty="0" u="none" spc="-75"/>
              <a:t> </a:t>
            </a:r>
            <a:r>
              <a:rPr dirty="0" u="none"/>
              <a:t>than</a:t>
            </a:r>
            <a:r>
              <a:rPr dirty="0" u="none" spc="-80"/>
              <a:t> </a:t>
            </a:r>
            <a:r>
              <a:rPr dirty="0" u="none"/>
              <a:t>the</a:t>
            </a:r>
            <a:r>
              <a:rPr dirty="0" u="none" spc="-55"/>
              <a:t> </a:t>
            </a:r>
            <a:r>
              <a:rPr dirty="0" u="none"/>
              <a:t>two</a:t>
            </a:r>
            <a:r>
              <a:rPr dirty="0" u="none" spc="-75"/>
              <a:t> </a:t>
            </a:r>
            <a:r>
              <a:rPr dirty="0" u="none"/>
              <a:t>least</a:t>
            </a:r>
            <a:r>
              <a:rPr dirty="0" u="none" spc="-75"/>
              <a:t> </a:t>
            </a:r>
            <a:r>
              <a:rPr dirty="0" u="none" spc="-20"/>
              <a:t>prolific</a:t>
            </a:r>
            <a:r>
              <a:rPr dirty="0" u="none" spc="-35"/>
              <a:t> </a:t>
            </a:r>
            <a:r>
              <a:rPr dirty="0" u="none" spc="-10"/>
              <a:t>years.</a:t>
            </a:r>
          </a:p>
          <a:p>
            <a:pPr marL="488315" marR="59690" indent="-238125">
              <a:lnSpc>
                <a:spcPct val="117300"/>
              </a:lnSpc>
              <a:spcBef>
                <a:spcPts val="10"/>
              </a:spcBef>
              <a:buFont typeface="Arial"/>
              <a:buChar char="•"/>
              <a:tabLst>
                <a:tab pos="488315" algn="l"/>
              </a:tabLst>
            </a:pPr>
            <a:r>
              <a:rPr dirty="0" spc="85"/>
              <a:t>Engagement</a:t>
            </a:r>
            <a:r>
              <a:rPr dirty="0" spc="-80"/>
              <a:t> </a:t>
            </a:r>
            <a:r>
              <a:rPr dirty="0"/>
              <a:t>rates</a:t>
            </a:r>
            <a:r>
              <a:rPr dirty="0" spc="-105"/>
              <a:t> </a:t>
            </a:r>
            <a:r>
              <a:rPr dirty="0"/>
              <a:t>fluctuate</a:t>
            </a:r>
            <a:r>
              <a:rPr dirty="0" spc="-85"/>
              <a:t> </a:t>
            </a:r>
            <a:r>
              <a:rPr dirty="0"/>
              <a:t>over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114"/>
              <a:t> </a:t>
            </a:r>
            <a:r>
              <a:rPr dirty="0" spc="-30"/>
              <a:t>years,</a:t>
            </a:r>
            <a:r>
              <a:rPr dirty="0" spc="-114"/>
              <a:t> </a:t>
            </a:r>
            <a:r>
              <a:rPr dirty="0" spc="-35"/>
              <a:t>with</a:t>
            </a:r>
            <a:r>
              <a:rPr dirty="0" spc="-95"/>
              <a:t> </a:t>
            </a:r>
            <a:r>
              <a:rPr dirty="0" spc="-25"/>
              <a:t>the </a:t>
            </a:r>
            <a:r>
              <a:rPr dirty="0"/>
              <a:t>highest</a:t>
            </a:r>
            <a:r>
              <a:rPr dirty="0" spc="-25"/>
              <a:t> rate</a:t>
            </a:r>
            <a:r>
              <a:rPr dirty="0" spc="-45"/>
              <a:t> </a:t>
            </a:r>
            <a:r>
              <a:rPr dirty="0"/>
              <a:t>at</a:t>
            </a:r>
            <a:r>
              <a:rPr dirty="0" spc="-40"/>
              <a:t> </a:t>
            </a:r>
            <a:r>
              <a:rPr dirty="0" u="sng" spc="-9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1./6</a:t>
            </a:r>
            <a:r>
              <a:rPr dirty="0" u="none" spc="-65" i="1">
                <a:latin typeface="Trebuchet MS"/>
                <a:cs typeface="Trebuchet MS"/>
              </a:rPr>
              <a:t> </a:t>
            </a:r>
            <a:r>
              <a:rPr dirty="0" u="none" spc="-75"/>
              <a:t>in</a:t>
            </a:r>
            <a:r>
              <a:rPr dirty="0" u="none" spc="-45"/>
              <a:t> </a:t>
            </a:r>
            <a:r>
              <a:rPr dirty="0" u="sng" spc="-15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2010</a:t>
            </a:r>
            <a:r>
              <a:rPr dirty="0" u="none" spc="-155"/>
              <a:t>,</a:t>
            </a:r>
            <a:r>
              <a:rPr dirty="0" u="none" spc="-55"/>
              <a:t> </a:t>
            </a:r>
            <a:r>
              <a:rPr dirty="0" u="none"/>
              <a:t>dropping</a:t>
            </a:r>
            <a:r>
              <a:rPr dirty="0" u="none" spc="-15"/>
              <a:t> </a:t>
            </a:r>
            <a:r>
              <a:rPr dirty="0" u="none"/>
              <a:t>to</a:t>
            </a:r>
            <a:r>
              <a:rPr dirty="0" u="none" spc="-45"/>
              <a:t> </a:t>
            </a:r>
            <a:r>
              <a:rPr dirty="0" u="sng" spc="-19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1.48</a:t>
            </a:r>
            <a:r>
              <a:rPr dirty="0" u="none" spc="-55" i="1">
                <a:latin typeface="Trebuchet MS"/>
                <a:cs typeface="Trebuchet MS"/>
              </a:rPr>
              <a:t> </a:t>
            </a:r>
            <a:r>
              <a:rPr dirty="0" u="none" spc="95"/>
              <a:t>as</a:t>
            </a:r>
            <a:r>
              <a:rPr dirty="0" u="none" spc="-75"/>
              <a:t> </a:t>
            </a:r>
            <a:r>
              <a:rPr dirty="0" u="none" spc="-25"/>
              <a:t>the </a:t>
            </a:r>
            <a:r>
              <a:rPr dirty="0" u="none"/>
              <a:t>number</a:t>
            </a:r>
            <a:r>
              <a:rPr dirty="0" u="none" spc="5"/>
              <a:t> </a:t>
            </a:r>
            <a:r>
              <a:rPr dirty="0" u="none"/>
              <a:t>of</a:t>
            </a:r>
            <a:r>
              <a:rPr dirty="0" u="none" spc="-5"/>
              <a:t> </a:t>
            </a:r>
            <a:r>
              <a:rPr dirty="0" u="none"/>
              <a:t>views</a:t>
            </a:r>
            <a:r>
              <a:rPr dirty="0" u="none" spc="5"/>
              <a:t> </a:t>
            </a:r>
            <a:r>
              <a:rPr dirty="0" u="none"/>
              <a:t>increased</a:t>
            </a:r>
            <a:r>
              <a:rPr dirty="0" u="none" spc="20"/>
              <a:t> </a:t>
            </a:r>
            <a:r>
              <a:rPr dirty="0" u="none"/>
              <a:t>over</a:t>
            </a:r>
            <a:r>
              <a:rPr dirty="0" u="none" spc="5"/>
              <a:t> </a:t>
            </a:r>
            <a:r>
              <a:rPr dirty="0" u="none" spc="-10"/>
              <a:t>time.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0109" y="1561275"/>
            <a:ext cx="6626142" cy="718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240" y="19964"/>
            <a:ext cx="17560925" cy="1026223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Popularity </a:t>
            </a:r>
            <a:r>
              <a:rPr dirty="0" u="sng" sz="1800" spc="6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Engagement</a:t>
            </a:r>
            <a:r>
              <a:rPr dirty="0" u="sng" sz="1800" spc="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Trends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08940" algn="l"/>
              </a:tabLst>
            </a:pPr>
            <a:r>
              <a:rPr dirty="0" u="sng" sz="1800" spc="-7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2018</a:t>
            </a:r>
            <a:r>
              <a:rPr dirty="0" u="none" sz="1800" spc="5" b="1" i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recorded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highest</a:t>
            </a:r>
            <a:r>
              <a:rPr dirty="0" u="none" sz="1800" spc="5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number</a:t>
            </a:r>
            <a:r>
              <a:rPr dirty="0" u="none" sz="1800" spc="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of views,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with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approximately</a:t>
            </a:r>
            <a:r>
              <a:rPr dirty="0" u="none" sz="1800" spc="50" b="1">
                <a:latin typeface="Trebuchet MS"/>
                <a:cs typeface="Trebuchet MS"/>
              </a:rPr>
              <a:t> </a:t>
            </a:r>
            <a:r>
              <a:rPr dirty="0" u="sng" sz="1800" spc="-9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32</a:t>
            </a:r>
            <a:r>
              <a:rPr dirty="0" u="sng" sz="1800" spc="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billion</a:t>
            </a:r>
            <a:r>
              <a:rPr dirty="0" u="none" sz="1800" spc="-5" b="1" i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indicating</a:t>
            </a:r>
            <a:r>
              <a:rPr dirty="0" u="none" sz="1800" spc="6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surge</a:t>
            </a:r>
            <a:r>
              <a:rPr dirty="0" u="none" sz="1800" spc="3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in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user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interest</a:t>
            </a:r>
            <a:r>
              <a:rPr dirty="0" u="none" sz="1800" spc="5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or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effective</a:t>
            </a:r>
            <a:r>
              <a:rPr dirty="0" u="none" sz="1800" spc="5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marketing.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408940" algn="l"/>
              </a:tabLst>
            </a:pPr>
            <a:r>
              <a:rPr dirty="0" u="sng" sz="1800" spc="-7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2019</a:t>
            </a:r>
            <a:r>
              <a:rPr dirty="0" u="none" sz="1800" b="1" i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had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highest</a:t>
            </a:r>
            <a:r>
              <a:rPr dirty="0" u="none" sz="1800" spc="5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number</a:t>
            </a:r>
            <a:r>
              <a:rPr dirty="0" u="none" sz="1800" spc="3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of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engagements,</a:t>
            </a:r>
            <a:r>
              <a:rPr dirty="0" u="none" sz="1800" spc="8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with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about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sng" sz="1800" spc="-3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260,000</a:t>
            </a:r>
            <a:r>
              <a:rPr dirty="0" u="none" sz="1800" b="1" i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likes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spc="75" b="1">
                <a:latin typeface="Trebuchet MS"/>
                <a:cs typeface="Trebuchet MS"/>
              </a:rPr>
              <a:t>comments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reflecting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active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viewer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participation.</a:t>
            </a:r>
            <a:endParaRPr sz="1800">
              <a:latin typeface="Trebuchet MS"/>
              <a:cs typeface="Trebuchet MS"/>
            </a:endParaRPr>
          </a:p>
          <a:p>
            <a:pPr marL="408940" marR="489584" indent="-198755">
              <a:lnSpc>
                <a:spcPct val="120300"/>
              </a:lnSpc>
              <a:spcBef>
                <a:spcPts val="5"/>
              </a:spcBef>
              <a:buFont typeface="Arial"/>
              <a:buChar char="•"/>
              <a:tabLst>
                <a:tab pos="410209" algn="l"/>
              </a:tabLst>
            </a:pPr>
            <a:r>
              <a:rPr dirty="0" sz="1800" b="1">
                <a:latin typeface="Trebuchet MS"/>
                <a:cs typeface="Trebuchet MS"/>
              </a:rPr>
              <a:t>There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have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50" b="1">
                <a:latin typeface="Trebuchet MS"/>
                <a:cs typeface="Trebuchet MS"/>
              </a:rPr>
              <a:t>been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inconsistencies</a:t>
            </a:r>
            <a:r>
              <a:rPr dirty="0" sz="1800" spc="50" b="1">
                <a:latin typeface="Trebuchet MS"/>
                <a:cs typeface="Trebuchet MS"/>
              </a:rPr>
              <a:t> </a:t>
            </a:r>
            <a:r>
              <a:rPr dirty="0" sz="1800" spc="-30" b="1">
                <a:latin typeface="Trebuchet MS"/>
                <a:cs typeface="Trebuchet MS"/>
              </a:rPr>
              <a:t>in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the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55" b="1">
                <a:latin typeface="Trebuchet MS"/>
                <a:cs typeface="Trebuchet MS"/>
              </a:rPr>
              <a:t>growth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rate of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views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65" b="1">
                <a:latin typeface="Trebuchet MS"/>
                <a:cs typeface="Trebuchet MS"/>
              </a:rPr>
              <a:t>and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85" b="1">
                <a:latin typeface="Trebuchet MS"/>
                <a:cs typeface="Trebuchet MS"/>
              </a:rPr>
              <a:t>engagements</a:t>
            </a:r>
            <a:r>
              <a:rPr dirty="0" sz="1800" spc="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over the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years.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Notably,</a:t>
            </a:r>
            <a:r>
              <a:rPr dirty="0" sz="1800" spc="35" b="1">
                <a:latin typeface="Trebuchet MS"/>
                <a:cs typeface="Trebuchet MS"/>
              </a:rPr>
              <a:t> </a:t>
            </a:r>
            <a:r>
              <a:rPr dirty="0" u="sng" sz="1800" spc="-8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2015</a:t>
            </a:r>
            <a:r>
              <a:rPr dirty="0" u="none" sz="1800" spc="-20" b="1" i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experienced</a:t>
            </a:r>
            <a:r>
              <a:rPr dirty="0" u="none" sz="1800" spc="5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significant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spc="50" b="1">
                <a:latin typeface="Trebuchet MS"/>
                <a:cs typeface="Trebuchet MS"/>
              </a:rPr>
              <a:t>growth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rate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with </a:t>
            </a:r>
            <a:r>
              <a:rPr dirty="0" u="none" sz="1800" spc="-20" b="1">
                <a:latin typeface="Trebuchet MS"/>
                <a:cs typeface="Trebuchet MS"/>
              </a:rPr>
              <a:t>	</a:t>
            </a:r>
            <a:r>
              <a:rPr dirty="0" u="none" sz="1800" b="1">
                <a:latin typeface="Trebuchet MS"/>
                <a:cs typeface="Trebuchet MS"/>
              </a:rPr>
              <a:t>increases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of </a:t>
            </a:r>
            <a:r>
              <a:rPr dirty="0" u="sng" sz="1800" spc="-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0.49</a:t>
            </a:r>
            <a:r>
              <a:rPr dirty="0" u="none" sz="1800" spc="-40" b="1" i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in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and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sng" sz="1800" spc="-8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0.28</a:t>
            </a:r>
            <a:r>
              <a:rPr dirty="0" u="none" sz="1800" spc="-25" b="1" i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in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80" b="1">
                <a:latin typeface="Trebuchet MS"/>
                <a:cs typeface="Trebuchet MS"/>
              </a:rPr>
              <a:t>engagement</a:t>
            </a:r>
            <a:r>
              <a:rPr dirty="0" u="none" sz="1800" spc="5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from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previous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-45" b="1">
                <a:latin typeface="Trebuchet MS"/>
                <a:cs typeface="Trebuchet MS"/>
              </a:rPr>
              <a:t>year.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However,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spc="60" b="1">
                <a:latin typeface="Trebuchet MS"/>
                <a:cs typeface="Trebuchet MS"/>
              </a:rPr>
              <a:t>subsequent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years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spc="90" b="1">
                <a:latin typeface="Trebuchet MS"/>
                <a:cs typeface="Trebuchet MS"/>
              </a:rPr>
              <a:t>saw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fluctuating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50" b="1">
                <a:latin typeface="Trebuchet MS"/>
                <a:cs typeface="Trebuchet MS"/>
              </a:rPr>
              <a:t>growth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rates </a:t>
            </a:r>
            <a:r>
              <a:rPr dirty="0" u="none" sz="1800" spc="-20" b="1">
                <a:latin typeface="Trebuchet MS"/>
                <a:cs typeface="Trebuchet MS"/>
              </a:rPr>
              <a:t>in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views,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likes,</a:t>
            </a:r>
            <a:r>
              <a:rPr dirty="0" u="none" sz="1800" b="1">
                <a:latin typeface="Trebuchet MS"/>
                <a:cs typeface="Trebuchet MS"/>
              </a:rPr>
              <a:t> </a:t>
            </a:r>
            <a:r>
              <a:rPr dirty="0" u="none" sz="1800" spc="40" b="1">
                <a:latin typeface="Trebuchet MS"/>
                <a:cs typeface="Trebuchet MS"/>
              </a:rPr>
              <a:t>and </a:t>
            </a:r>
            <a:r>
              <a:rPr dirty="0" u="none" sz="1800" spc="40" b="1">
                <a:latin typeface="Trebuchet MS"/>
                <a:cs typeface="Trebuchet MS"/>
              </a:rPr>
              <a:t>	</a:t>
            </a:r>
            <a:r>
              <a:rPr dirty="0" u="none" sz="1800" spc="75" b="1">
                <a:latin typeface="Trebuchet MS"/>
                <a:cs typeface="Trebuchet MS"/>
              </a:rPr>
              <a:t>comments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possibly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due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to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varying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content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quality</a:t>
            </a:r>
            <a:r>
              <a:rPr dirty="0" u="none" sz="1800" spc="3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audience</a:t>
            </a:r>
            <a:r>
              <a:rPr dirty="0" u="none" sz="1800" spc="8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preferences.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408940" algn="l"/>
              </a:tabLst>
            </a:pPr>
            <a:r>
              <a:rPr dirty="0" u="sng" sz="18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Vaaste</a:t>
            </a:r>
            <a:r>
              <a:rPr dirty="0" u="sng" sz="18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Song</a:t>
            </a:r>
            <a:r>
              <a:rPr dirty="0" u="none" sz="1800" b="1">
                <a:latin typeface="Trebuchet MS"/>
                <a:cs typeface="Trebuchet MS"/>
              </a:rPr>
              <a:t>: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This </a:t>
            </a:r>
            <a:r>
              <a:rPr dirty="0" u="none" sz="1800" spc="114" b="1">
                <a:latin typeface="Trebuchet MS"/>
                <a:cs typeface="Trebuchet MS"/>
              </a:rPr>
              <a:t>song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video</a:t>
            </a:r>
            <a:r>
              <a:rPr dirty="0" u="none" sz="1800" spc="3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had</a:t>
            </a:r>
            <a:r>
              <a:rPr dirty="0" u="none" sz="1800" b="1">
                <a:latin typeface="Trebuchet MS"/>
                <a:cs typeface="Trebuchet MS"/>
              </a:rPr>
              <a:t> the highest</a:t>
            </a:r>
            <a:r>
              <a:rPr dirty="0" u="none" sz="1800" spc="3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number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of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likes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comments, </a:t>
            </a:r>
            <a:r>
              <a:rPr dirty="0" u="none" sz="1800" spc="70" b="1">
                <a:latin typeface="Trebuchet MS"/>
                <a:cs typeface="Trebuchet MS"/>
              </a:rPr>
              <a:t>making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spc="-70" b="1">
                <a:latin typeface="Trebuchet MS"/>
                <a:cs typeface="Trebuchet MS"/>
              </a:rPr>
              <a:t>it</a:t>
            </a:r>
            <a:r>
              <a:rPr dirty="0" u="none" sz="1800" b="1">
                <a:latin typeface="Trebuchet MS"/>
                <a:cs typeface="Trebuchet MS"/>
              </a:rPr>
              <a:t> the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80" b="1">
                <a:latin typeface="Trebuchet MS"/>
                <a:cs typeface="Trebuchet MS"/>
              </a:rPr>
              <a:t>most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spc="110" b="1">
                <a:latin typeface="Trebuchet MS"/>
                <a:cs typeface="Trebuchet MS"/>
              </a:rPr>
              <a:t>engaged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spc="60" b="1">
                <a:latin typeface="Trebuchet MS"/>
                <a:cs typeface="Trebuchet MS"/>
              </a:rPr>
              <a:t>YouTube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spc="114" b="1">
                <a:latin typeface="Trebuchet MS"/>
                <a:cs typeface="Trebuchet MS"/>
              </a:rPr>
              <a:t>song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video.</a:t>
            </a:r>
            <a:endParaRPr sz="1800">
              <a:latin typeface="Trebuchet MS"/>
              <a:cs typeface="Trebuchet MS"/>
            </a:endParaRPr>
          </a:p>
          <a:p>
            <a:pPr marL="408940" marR="342900" indent="-198755">
              <a:lnSpc>
                <a:spcPts val="2600"/>
              </a:lnSpc>
              <a:spcBef>
                <a:spcPts val="150"/>
              </a:spcBef>
              <a:buFont typeface="Arial"/>
              <a:buChar char="•"/>
              <a:tabLst>
                <a:tab pos="410209" algn="l"/>
              </a:tabLst>
            </a:pPr>
            <a:r>
              <a:rPr dirty="0" u="sng" sz="1800" spc="-7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2018</a:t>
            </a:r>
            <a:r>
              <a:rPr dirty="0" u="none" sz="1800" spc="-5" b="1" i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had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highest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average</a:t>
            </a:r>
            <a:r>
              <a:rPr dirty="0" u="none" sz="1800" spc="6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number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of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per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video,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reaching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spc="50" b="1">
                <a:latin typeface="Trebuchet MS"/>
                <a:cs typeface="Trebuchet MS"/>
              </a:rPr>
              <a:t>an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average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of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sng" sz="18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25,/08,/92.4/</a:t>
            </a:r>
            <a:r>
              <a:rPr dirty="0" u="none" sz="1800" b="1" i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views,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</a:t>
            </a:r>
            <a:r>
              <a:rPr dirty="0" u="none" sz="1800" b="1">
                <a:latin typeface="Trebuchet MS"/>
                <a:cs typeface="Trebuchet MS"/>
              </a:rPr>
              <a:t> </a:t>
            </a:r>
            <a:r>
              <a:rPr dirty="0" u="sng" sz="18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99./0%</a:t>
            </a:r>
            <a:r>
              <a:rPr dirty="0" u="none" sz="1800" spc="-10" b="1" i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increase</a:t>
            </a:r>
            <a:r>
              <a:rPr dirty="0" u="none" sz="1800" spc="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from the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previous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year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more </a:t>
            </a:r>
            <a:r>
              <a:rPr dirty="0" u="none" sz="1800" spc="-20" b="1">
                <a:latin typeface="Trebuchet MS"/>
                <a:cs typeface="Trebuchet MS"/>
              </a:rPr>
              <a:t>	</a:t>
            </a:r>
            <a:r>
              <a:rPr dirty="0" u="none" sz="1800" b="1">
                <a:latin typeface="Trebuchet MS"/>
                <a:cs typeface="Trebuchet MS"/>
              </a:rPr>
              <a:t>than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double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average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sng" sz="1800" spc="-10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2023</a:t>
            </a:r>
            <a:r>
              <a:rPr dirty="0" u="none" sz="1800" spc="-105" b="1">
                <a:latin typeface="Trebuchet MS"/>
                <a:cs typeface="Trebuchet MS"/>
              </a:rPr>
              <a:t>.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spc="75" b="1">
                <a:latin typeface="Trebuchet MS"/>
                <a:cs typeface="Trebuchet MS"/>
              </a:rPr>
              <a:t>High-</a:t>
            </a:r>
            <a:r>
              <a:rPr dirty="0" u="none" sz="1800" b="1">
                <a:latin typeface="Trebuchet MS"/>
                <a:cs typeface="Trebuchet MS"/>
              </a:rPr>
              <a:t>definition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videos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averaged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sng" sz="18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25,809,4/9./4</a:t>
            </a:r>
            <a:r>
              <a:rPr dirty="0" u="none" sz="1800" spc="-40" b="1" i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views.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08940" algn="l"/>
              </a:tabLst>
            </a:pPr>
            <a:r>
              <a:rPr dirty="0" sz="1800" b="1">
                <a:latin typeface="Trebuchet MS"/>
                <a:cs typeface="Trebuchet MS"/>
              </a:rPr>
              <a:t>In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u="sng" sz="1800" spc="-1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2019</a:t>
            </a:r>
            <a:r>
              <a:rPr dirty="0" u="none" sz="1800" spc="-110" b="1">
                <a:latin typeface="Trebuchet MS"/>
                <a:cs typeface="Trebuchet MS"/>
              </a:rPr>
              <a:t>,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T-</a:t>
            </a:r>
            <a:r>
              <a:rPr dirty="0" u="none" sz="1800" b="1">
                <a:latin typeface="Trebuchet MS"/>
                <a:cs typeface="Trebuchet MS"/>
              </a:rPr>
              <a:t>Series</a:t>
            </a:r>
            <a:r>
              <a:rPr dirty="0" u="none" sz="1800" spc="8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experienced</a:t>
            </a:r>
            <a:r>
              <a:rPr dirty="0" u="none" sz="1800" spc="8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highest</a:t>
            </a:r>
            <a:r>
              <a:rPr dirty="0" u="none" sz="1800" spc="70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average</a:t>
            </a:r>
            <a:r>
              <a:rPr dirty="0" u="none" sz="1800" spc="6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number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of</a:t>
            </a:r>
            <a:r>
              <a:rPr dirty="0" u="none" sz="1800" spc="3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likes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per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video,</a:t>
            </a:r>
            <a:r>
              <a:rPr dirty="0" u="none" sz="1800" spc="7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reaching</a:t>
            </a:r>
            <a:r>
              <a:rPr dirty="0" u="none" sz="1800" spc="105" b="1">
                <a:latin typeface="Trebuchet MS"/>
                <a:cs typeface="Trebuchet MS"/>
              </a:rPr>
              <a:t> </a:t>
            </a:r>
            <a:r>
              <a:rPr dirty="0" u="sng" sz="1800" spc="-10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185,/54.51</a:t>
            </a:r>
            <a:r>
              <a:rPr dirty="0" u="none" sz="1800" spc="35" b="1" i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likes,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influenced</a:t>
            </a:r>
            <a:r>
              <a:rPr dirty="0" u="none" sz="1800" spc="85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by</a:t>
            </a:r>
            <a:r>
              <a:rPr dirty="0" u="none" sz="1800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high-</a:t>
            </a:r>
            <a:r>
              <a:rPr dirty="0" u="none" sz="1800" b="1">
                <a:latin typeface="Trebuchet MS"/>
                <a:cs typeface="Trebuchet MS"/>
              </a:rPr>
              <a:t>definition</a:t>
            </a:r>
            <a:r>
              <a:rPr dirty="0" u="none" sz="1800" spc="9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short-</a:t>
            </a:r>
            <a:r>
              <a:rPr dirty="0" u="none" sz="1800" spc="-10" b="1">
                <a:latin typeface="Trebuchet MS"/>
                <a:cs typeface="Trebuchet MS"/>
              </a:rPr>
              <a:t>duration</a:t>
            </a:r>
            <a:endParaRPr sz="1800">
              <a:latin typeface="Trebuchet MS"/>
              <a:cs typeface="Trebuchet MS"/>
            </a:endParaRPr>
          </a:p>
          <a:p>
            <a:pPr marL="410209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Trebuchet MS"/>
                <a:cs typeface="Trebuchet MS"/>
              </a:rPr>
              <a:t>videos.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All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50" b="1">
                <a:latin typeface="Trebuchet MS"/>
                <a:cs typeface="Trebuchet MS"/>
              </a:rPr>
              <a:t>users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114" b="1">
                <a:latin typeface="Trebuchet MS"/>
                <a:cs typeface="Trebuchet MS"/>
              </a:rPr>
              <a:t>engaged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with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140" b="1">
                <a:latin typeface="Trebuchet MS"/>
                <a:cs typeface="Trebuchet MS"/>
              </a:rPr>
              <a:t>HD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videos,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while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the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majority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liked short-duration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videos.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u="sng" sz="1800" spc="5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Channel</a:t>
            </a:r>
            <a:r>
              <a:rPr dirty="0" u="sng" sz="1800" spc="-5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4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Insights</a:t>
            </a:r>
            <a:endParaRPr sz="1800">
              <a:latin typeface="Trebuchet MS"/>
              <a:cs typeface="Trebuchet MS"/>
            </a:endParaRPr>
          </a:p>
          <a:p>
            <a:pPr marL="12700" marR="2478405" indent="396875">
              <a:lnSpc>
                <a:spcPct val="120000"/>
              </a:lnSpc>
              <a:spcBef>
                <a:spcPts val="15"/>
              </a:spcBef>
              <a:buFont typeface="Arial"/>
              <a:buChar char="•"/>
              <a:tabLst>
                <a:tab pos="409575" algn="l"/>
              </a:tabLst>
            </a:pPr>
            <a:r>
              <a:rPr dirty="0" u="sng" sz="1800" spc="-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T-</a:t>
            </a:r>
            <a:r>
              <a:rPr dirty="0" u="sng" sz="18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Series</a:t>
            </a:r>
            <a:r>
              <a:rPr dirty="0" u="none" sz="1800" spc="-45" b="1">
                <a:latin typeface="Trebuchet MS"/>
                <a:cs typeface="Trebuchet MS"/>
              </a:rPr>
              <a:t>: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This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is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only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channel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with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about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-40" b="1">
                <a:latin typeface="Trebuchet MS"/>
                <a:cs typeface="Trebuchet MS"/>
              </a:rPr>
              <a:t>19,000</a:t>
            </a:r>
            <a:r>
              <a:rPr dirty="0" u="none" sz="1800" spc="-30" b="1">
                <a:latin typeface="Trebuchet MS"/>
                <a:cs typeface="Trebuchet MS"/>
              </a:rPr>
              <a:t> </a:t>
            </a:r>
            <a:r>
              <a:rPr dirty="0" u="none" sz="1800" spc="60" b="1">
                <a:latin typeface="Trebuchet MS"/>
                <a:cs typeface="Trebuchet MS"/>
              </a:rPr>
              <a:t>YouTube</a:t>
            </a:r>
            <a:r>
              <a:rPr dirty="0" u="none" sz="1800" spc="30" b="1">
                <a:latin typeface="Trebuchet MS"/>
                <a:cs typeface="Trebuchet MS"/>
              </a:rPr>
              <a:t> </a:t>
            </a:r>
            <a:r>
              <a:rPr dirty="0" u="none" sz="1800" spc="114" b="1">
                <a:latin typeface="Trebuchet MS"/>
                <a:cs typeface="Trebuchet MS"/>
              </a:rPr>
              <a:t>song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videos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published,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80" b="1">
                <a:latin typeface="Trebuchet MS"/>
                <a:cs typeface="Trebuchet MS"/>
              </a:rPr>
              <a:t>amassing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sng" sz="18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230</a:t>
            </a:r>
            <a:r>
              <a:rPr dirty="0" u="sng" sz="1800" spc="-1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billion</a:t>
            </a:r>
            <a:r>
              <a:rPr dirty="0" u="none" sz="1800" spc="-55" b="1" i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views,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likes,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comments.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Popular</a:t>
            </a:r>
            <a:r>
              <a:rPr dirty="0" u="sng" sz="1800" spc="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114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Tags</a:t>
            </a:r>
            <a:r>
              <a:rPr dirty="0" u="sng" sz="1800" spc="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6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Publishing</a:t>
            </a:r>
            <a:r>
              <a:rPr dirty="0" u="sng" sz="1800" spc="4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Times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408940" algn="l"/>
              </a:tabLst>
            </a:pPr>
            <a:r>
              <a:rPr dirty="0" sz="1800" spc="55" b="1">
                <a:latin typeface="Trebuchet MS"/>
                <a:cs typeface="Trebuchet MS"/>
              </a:rPr>
              <a:t>"</a:t>
            </a:r>
            <a:r>
              <a:rPr dirty="0" u="sng" sz="1800" spc="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Songs</a:t>
            </a:r>
            <a:r>
              <a:rPr dirty="0" u="none" sz="1800" spc="55" b="1">
                <a:latin typeface="Trebuchet MS"/>
                <a:cs typeface="Trebuchet MS"/>
              </a:rPr>
              <a:t>"</a:t>
            </a:r>
            <a:r>
              <a:rPr dirty="0" u="none" sz="1800" spc="-3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is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-30" b="1">
                <a:latin typeface="Trebuchet MS"/>
                <a:cs typeface="Trebuchet MS"/>
              </a:rPr>
              <a:t> </a:t>
            </a:r>
            <a:r>
              <a:rPr dirty="0" u="none" sz="1800" spc="80" b="1">
                <a:latin typeface="Trebuchet MS"/>
                <a:cs typeface="Trebuchet MS"/>
              </a:rPr>
              <a:t>most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frequently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85" b="1">
                <a:latin typeface="Trebuchet MS"/>
                <a:cs typeface="Trebuchet MS"/>
              </a:rPr>
              <a:t>used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tag,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50" b="1">
                <a:latin typeface="Trebuchet MS"/>
                <a:cs typeface="Trebuchet MS"/>
              </a:rPr>
              <a:t>appearing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sng" sz="18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16,/84</a:t>
            </a:r>
            <a:r>
              <a:rPr dirty="0" u="none" sz="1800" spc="-35" b="1" i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times.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However,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-75" b="1">
                <a:latin typeface="Trebuchet MS"/>
                <a:cs typeface="Trebuchet MS"/>
              </a:rPr>
              <a:t>it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has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very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low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correlation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spc="-95" b="1">
                <a:latin typeface="Trebuchet MS"/>
                <a:cs typeface="Trebuchet MS"/>
              </a:rPr>
              <a:t>(</a:t>
            </a:r>
            <a:r>
              <a:rPr dirty="0" u="sng" sz="1800" spc="-9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0.02)</a:t>
            </a:r>
            <a:r>
              <a:rPr dirty="0" u="none" sz="1800" spc="-30" b="1" i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with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counts,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indicating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</a:t>
            </a:r>
            <a:r>
              <a:rPr dirty="0" u="none" sz="1800" spc="-5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slight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to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spc="35" b="1"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  <a:p>
            <a:pPr marL="410209">
              <a:lnSpc>
                <a:spcPct val="100000"/>
              </a:lnSpc>
              <a:spcBef>
                <a:spcPts val="440"/>
              </a:spcBef>
            </a:pPr>
            <a:r>
              <a:rPr dirty="0" sz="1800" b="1">
                <a:latin typeface="Trebuchet MS"/>
                <a:cs typeface="Trebuchet MS"/>
              </a:rPr>
              <a:t>increase </a:t>
            </a:r>
            <a:r>
              <a:rPr dirty="0" sz="1800" spc="-10" b="1">
                <a:latin typeface="Trebuchet MS"/>
                <a:cs typeface="Trebuchet MS"/>
              </a:rPr>
              <a:t>in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views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with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the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frequency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of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this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90" b="1">
                <a:latin typeface="Trebuchet MS"/>
                <a:cs typeface="Trebuchet MS"/>
              </a:rPr>
              <a:t>tag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90" b="1">
                <a:latin typeface="Trebuchet MS"/>
                <a:cs typeface="Trebuchet MS"/>
              </a:rPr>
              <a:t>suggesting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sz="1800" spc="95" b="1">
                <a:latin typeface="Trebuchet MS"/>
                <a:cs typeface="Trebuchet MS"/>
              </a:rPr>
              <a:t>tags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50" b="1">
                <a:latin typeface="Trebuchet MS"/>
                <a:cs typeface="Trebuchet MS"/>
              </a:rPr>
              <a:t>alone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don’t </a:t>
            </a:r>
            <a:r>
              <a:rPr dirty="0" sz="1800" b="1">
                <a:latin typeface="Trebuchet MS"/>
                <a:cs typeface="Trebuchet MS"/>
              </a:rPr>
              <a:t>drive </a:t>
            </a:r>
            <a:r>
              <a:rPr dirty="0" sz="1800" spc="-10" b="1">
                <a:latin typeface="Trebuchet MS"/>
                <a:cs typeface="Trebuchet MS"/>
              </a:rPr>
              <a:t>views.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408940" algn="l"/>
              </a:tabLst>
            </a:pPr>
            <a:r>
              <a:rPr dirty="0" sz="1800" b="1">
                <a:latin typeface="Trebuchet MS"/>
                <a:cs typeface="Trebuchet MS"/>
              </a:rPr>
              <a:t>The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55" b="1">
                <a:latin typeface="Trebuchet MS"/>
                <a:cs typeface="Trebuchet MS"/>
              </a:rPr>
              <a:t>peak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times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for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45" b="1">
                <a:latin typeface="Trebuchet MS"/>
                <a:cs typeface="Trebuchet MS"/>
              </a:rPr>
              <a:t>publishing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are</a:t>
            </a:r>
            <a:r>
              <a:rPr dirty="0" sz="1800" spc="-30" b="1">
                <a:latin typeface="Trebuchet MS"/>
                <a:cs typeface="Trebuchet MS"/>
              </a:rPr>
              <a:t> in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the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M</a:t>
            </a:r>
            <a:r>
              <a:rPr dirty="0" u="sng" sz="18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orning</a:t>
            </a:r>
            <a:r>
              <a:rPr dirty="0" u="none" sz="1800" b="1">
                <a:latin typeface="Trebuchet MS"/>
                <a:cs typeface="Trebuchet MS"/>
              </a:rPr>
              <a:t>,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spc="-45" b="1">
                <a:latin typeface="Trebuchet MS"/>
                <a:cs typeface="Trebuchet MS"/>
              </a:rPr>
              <a:t>A</a:t>
            </a:r>
            <a:r>
              <a:rPr dirty="0" u="sng" sz="18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fternoon</a:t>
            </a:r>
            <a:r>
              <a:rPr dirty="0" u="none" sz="1800" spc="-45" b="1">
                <a:latin typeface="Trebuchet MS"/>
                <a:cs typeface="Trebuchet MS"/>
              </a:rPr>
              <a:t>,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-30" b="1">
                <a:latin typeface="Trebuchet MS"/>
                <a:cs typeface="Trebuchet MS"/>
              </a:rPr>
              <a:t> </a:t>
            </a:r>
            <a:r>
              <a:rPr dirty="0" u="sng" sz="18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Mid-day</a:t>
            </a:r>
            <a:r>
              <a:rPr dirty="0" u="none" sz="1800" spc="-75" b="1" i="1">
                <a:latin typeface="Trebuchet MS"/>
                <a:cs typeface="Trebuchet MS"/>
              </a:rPr>
              <a:t> </a:t>
            </a:r>
            <a:r>
              <a:rPr dirty="0" u="none" sz="1800" spc="-30" b="1">
                <a:latin typeface="Trebuchet MS"/>
                <a:cs typeface="Trebuchet MS"/>
              </a:rPr>
              <a:t>(6</a:t>
            </a:r>
            <a:r>
              <a:rPr dirty="0" u="none" sz="1800" spc="-45" b="1">
                <a:latin typeface="Trebuchet MS"/>
                <a:cs typeface="Trebuchet MS"/>
              </a:rPr>
              <a:t> </a:t>
            </a:r>
            <a:r>
              <a:rPr dirty="0" u="none" sz="1800" spc="170" b="1">
                <a:latin typeface="Trebuchet MS"/>
                <a:cs typeface="Trebuchet MS"/>
              </a:rPr>
              <a:t>AM</a:t>
            </a:r>
            <a:r>
              <a:rPr dirty="0" u="none" sz="1800" spc="-40" b="1">
                <a:latin typeface="Trebuchet MS"/>
                <a:cs typeface="Trebuchet MS"/>
              </a:rPr>
              <a:t> </a:t>
            </a:r>
            <a:r>
              <a:rPr dirty="0" u="none" sz="1800" spc="105" b="1">
                <a:latin typeface="Trebuchet MS"/>
                <a:cs typeface="Trebuchet MS"/>
              </a:rPr>
              <a:t>-</a:t>
            </a:r>
            <a:r>
              <a:rPr dirty="0" u="none" sz="1800" spc="-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4</a:t>
            </a:r>
            <a:r>
              <a:rPr dirty="0" u="none" sz="1800" spc="-4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PM).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spc="45" b="1">
                <a:latin typeface="Trebuchet MS"/>
                <a:cs typeface="Trebuchet MS"/>
              </a:rPr>
              <a:t>morning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has</a:t>
            </a:r>
            <a:r>
              <a:rPr dirty="0" u="none" sz="1800" spc="-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-3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highest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number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of</a:t>
            </a:r>
            <a:r>
              <a:rPr dirty="0" u="none" sz="1800" spc="-55" b="1">
                <a:latin typeface="Trebuchet MS"/>
                <a:cs typeface="Trebuchet MS"/>
              </a:rPr>
              <a:t> </a:t>
            </a:r>
            <a:r>
              <a:rPr dirty="0" u="none" sz="1800" spc="120" b="1">
                <a:latin typeface="Trebuchet MS"/>
                <a:cs typeface="Trebuchet MS"/>
              </a:rPr>
              <a:t>songs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spc="50" b="1">
                <a:latin typeface="Trebuchet MS"/>
                <a:cs typeface="Trebuchet MS"/>
              </a:rPr>
              <a:t>published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(7,157),</a:t>
            </a:r>
            <a:endParaRPr sz="1800">
              <a:latin typeface="Trebuchet MS"/>
              <a:cs typeface="Trebuchet MS"/>
            </a:endParaRPr>
          </a:p>
          <a:p>
            <a:pPr marL="410209">
              <a:lnSpc>
                <a:spcPct val="100000"/>
              </a:lnSpc>
              <a:spcBef>
                <a:spcPts val="445"/>
              </a:spcBef>
            </a:pPr>
            <a:r>
              <a:rPr dirty="0" sz="1800" b="1">
                <a:latin typeface="Trebuchet MS"/>
                <a:cs typeface="Trebuchet MS"/>
              </a:rPr>
              <a:t>while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night-time</a:t>
            </a:r>
            <a:r>
              <a:rPr dirty="0" sz="1800" spc="75" b="1">
                <a:latin typeface="Trebuchet MS"/>
                <a:cs typeface="Trebuchet MS"/>
              </a:rPr>
              <a:t> </a:t>
            </a:r>
            <a:r>
              <a:rPr dirty="0" sz="1800" spc="70" b="1">
                <a:latin typeface="Trebuchet MS"/>
                <a:cs typeface="Trebuchet MS"/>
              </a:rPr>
              <a:t>has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the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least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sz="1800" spc="-65" b="1">
                <a:latin typeface="Trebuchet MS"/>
                <a:cs typeface="Trebuchet MS"/>
              </a:rPr>
              <a:t>(495)</a:t>
            </a:r>
            <a:r>
              <a:rPr dirty="0" sz="1800" spc="35" b="1">
                <a:latin typeface="Trebuchet MS"/>
                <a:cs typeface="Trebuchet MS"/>
              </a:rPr>
              <a:t> </a:t>
            </a:r>
            <a:r>
              <a:rPr dirty="0" sz="1800" spc="55" b="1">
                <a:latin typeface="Trebuchet MS"/>
                <a:cs typeface="Trebuchet MS"/>
              </a:rPr>
              <a:t>possibly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70" b="1">
                <a:latin typeface="Trebuchet MS"/>
                <a:cs typeface="Trebuchet MS"/>
              </a:rPr>
              <a:t>due</a:t>
            </a:r>
            <a:r>
              <a:rPr dirty="0" sz="1800" spc="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release</a:t>
            </a:r>
            <a:r>
              <a:rPr dirty="0" sz="1800" spc="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strategy</a:t>
            </a:r>
            <a:r>
              <a:rPr dirty="0" sz="1800" spc="45" b="1">
                <a:latin typeface="Trebuchet MS"/>
                <a:cs typeface="Trebuchet MS"/>
              </a:rPr>
              <a:t> </a:t>
            </a:r>
            <a:r>
              <a:rPr dirty="0" sz="1800" spc="65" b="1">
                <a:latin typeface="Trebuchet MS"/>
                <a:cs typeface="Trebuchet MS"/>
              </a:rPr>
              <a:t>and</a:t>
            </a:r>
            <a:r>
              <a:rPr dirty="0" sz="1800" spc="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industry</a:t>
            </a:r>
            <a:r>
              <a:rPr dirty="0" sz="1800" spc="5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practices.</a:t>
            </a:r>
            <a:endParaRPr sz="1800">
              <a:latin typeface="Trebuchet MS"/>
              <a:cs typeface="Trebuchet MS"/>
            </a:endParaRPr>
          </a:p>
          <a:p>
            <a:pPr marL="12700" marR="4460875" indent="396875">
              <a:lnSpc>
                <a:spcPct val="120000"/>
              </a:lnSpc>
              <a:spcBef>
                <a:spcPts val="15"/>
              </a:spcBef>
              <a:buFont typeface="Arial"/>
              <a:buChar char="•"/>
              <a:tabLst>
                <a:tab pos="409575" algn="l"/>
              </a:tabLst>
            </a:pPr>
            <a:r>
              <a:rPr dirty="0" sz="1800" spc="55" b="1">
                <a:latin typeface="Trebuchet MS"/>
                <a:cs typeface="Trebuchet MS"/>
              </a:rPr>
              <a:t>User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85" b="1">
                <a:latin typeface="Trebuchet MS"/>
                <a:cs typeface="Trebuchet MS"/>
              </a:rPr>
              <a:t>engagement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with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60" b="1">
                <a:latin typeface="Trebuchet MS"/>
                <a:cs typeface="Trebuchet MS"/>
              </a:rPr>
              <a:t>YouTube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114" b="1">
                <a:latin typeface="Trebuchet MS"/>
                <a:cs typeface="Trebuchet MS"/>
              </a:rPr>
              <a:t>songs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is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highest</a:t>
            </a:r>
            <a:r>
              <a:rPr dirty="0" sz="1800" spc="-10" b="1">
                <a:latin typeface="Trebuchet MS"/>
                <a:cs typeface="Trebuchet MS"/>
              </a:rPr>
              <a:t> in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the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45" b="1">
                <a:latin typeface="Trebuchet MS"/>
                <a:cs typeface="Trebuchet MS"/>
              </a:rPr>
              <a:t>morning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at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u="sng" sz="1800" spc="-1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0.81%</a:t>
            </a:r>
            <a:r>
              <a:rPr dirty="0" u="none" sz="1800" spc="-120" b="1">
                <a:latin typeface="Trebuchet MS"/>
                <a:cs typeface="Trebuchet MS"/>
              </a:rPr>
              <a:t>.</a:t>
            </a:r>
            <a:r>
              <a:rPr dirty="0" u="none" sz="1800" spc="-70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Possibly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due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to</a:t>
            </a:r>
            <a:r>
              <a:rPr dirty="0" u="none" sz="1800" spc="-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higher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viewer</a:t>
            </a:r>
            <a:r>
              <a:rPr dirty="0" u="none" sz="1800" spc="-30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availability.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Relationship</a:t>
            </a:r>
            <a:r>
              <a:rPr dirty="0" u="sng" sz="1800" spc="9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between</a:t>
            </a:r>
            <a:r>
              <a:rPr dirty="0" u="sng" sz="1800" spc="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video</a:t>
            </a:r>
            <a:r>
              <a:rPr dirty="0" u="sng" sz="1800" spc="8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metrics</a:t>
            </a:r>
            <a:r>
              <a:rPr dirty="0" u="sng" sz="1800" spc="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7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sng" sz="1800" spc="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Engagement</a:t>
            </a:r>
            <a:r>
              <a:rPr dirty="0" u="sng" sz="1800" spc="9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Factor</a:t>
            </a:r>
            <a:r>
              <a:rPr dirty="0" u="none" sz="1800" spc="-10" b="1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408940" algn="l"/>
              </a:tabLst>
            </a:pPr>
            <a:r>
              <a:rPr dirty="0" sz="1800" b="1">
                <a:latin typeface="Trebuchet MS"/>
                <a:cs typeface="Trebuchet MS"/>
              </a:rPr>
              <a:t>The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spc="55" b="1">
                <a:latin typeface="Trebuchet MS"/>
                <a:cs typeface="Trebuchet MS"/>
              </a:rPr>
              <a:t>average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number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of </a:t>
            </a:r>
            <a:r>
              <a:rPr dirty="0" sz="1800" spc="75" b="1">
                <a:latin typeface="Trebuchet MS"/>
                <a:cs typeface="Trebuchet MS"/>
              </a:rPr>
              <a:t>comments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per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year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is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u="sng" sz="18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2,6/3.18.</a:t>
            </a:r>
            <a:endParaRPr sz="1800">
              <a:latin typeface="Trebuchet MS"/>
              <a:cs typeface="Trebuchet MS"/>
            </a:endParaRPr>
          </a:p>
          <a:p>
            <a:pPr marL="408940" marR="5080" indent="-198755">
              <a:lnSpc>
                <a:spcPct val="120000"/>
              </a:lnSpc>
              <a:spcBef>
                <a:spcPts val="15"/>
              </a:spcBef>
              <a:buFont typeface="Arial"/>
              <a:buChar char="•"/>
              <a:tabLst>
                <a:tab pos="410209" algn="l"/>
              </a:tabLst>
            </a:pPr>
            <a:r>
              <a:rPr dirty="0" u="sng" sz="1800" spc="7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Long-</a:t>
            </a:r>
            <a:r>
              <a:rPr dirty="0" u="sng" sz="18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duration</a:t>
            </a:r>
            <a:r>
              <a:rPr dirty="0" u="none" sz="1800" spc="-50" b="1" i="1">
                <a:latin typeface="Trebuchet MS"/>
                <a:cs typeface="Trebuchet MS"/>
              </a:rPr>
              <a:t> </a:t>
            </a:r>
            <a:r>
              <a:rPr dirty="0" u="none" sz="1800" spc="60" b="1">
                <a:latin typeface="Trebuchet MS"/>
                <a:cs typeface="Trebuchet MS"/>
              </a:rPr>
              <a:t>YouTube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114" b="1">
                <a:latin typeface="Trebuchet MS"/>
                <a:cs typeface="Trebuchet MS"/>
              </a:rPr>
              <a:t>song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videos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receive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 </a:t>
            </a:r>
            <a:r>
              <a:rPr dirty="0" u="none" sz="1800" spc="80" b="1">
                <a:latin typeface="Trebuchet MS"/>
                <a:cs typeface="Trebuchet MS"/>
              </a:rPr>
              <a:t>most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user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spc="85" b="1">
                <a:latin typeface="Trebuchet MS"/>
                <a:cs typeface="Trebuchet MS"/>
              </a:rPr>
              <a:t>engagement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likely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spc="75" b="1">
                <a:latin typeface="Trebuchet MS"/>
                <a:cs typeface="Trebuchet MS"/>
              </a:rPr>
              <a:t>because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Informative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entertaining</a:t>
            </a:r>
            <a:r>
              <a:rPr dirty="0" u="none" sz="1800" spc="5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content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60" b="1">
                <a:latin typeface="Trebuchet MS"/>
                <a:cs typeface="Trebuchet MS"/>
              </a:rPr>
              <a:t>can</a:t>
            </a:r>
            <a:r>
              <a:rPr dirty="0" u="none" sz="1800" spc="-30" b="1">
                <a:latin typeface="Trebuchet MS"/>
                <a:cs typeface="Trebuchet MS"/>
              </a:rPr>
              <a:t> </a:t>
            </a:r>
            <a:r>
              <a:rPr dirty="0" u="none" sz="1800" spc="50" b="1">
                <a:latin typeface="Trebuchet MS"/>
                <a:cs typeface="Trebuchet MS"/>
              </a:rPr>
              <a:t>keep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viewers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spc="114" b="1">
                <a:latin typeface="Trebuchet MS"/>
                <a:cs typeface="Trebuchet MS"/>
              </a:rPr>
              <a:t>engaged</a:t>
            </a:r>
            <a:r>
              <a:rPr dirty="0" u="none" sz="1800" spc="50" b="1">
                <a:latin typeface="Trebuchet MS"/>
                <a:cs typeface="Trebuchet MS"/>
              </a:rPr>
              <a:t> </a:t>
            </a:r>
            <a:r>
              <a:rPr dirty="0" u="none" sz="1800" spc="-25" b="1">
                <a:latin typeface="Trebuchet MS"/>
                <a:cs typeface="Trebuchet MS"/>
              </a:rPr>
              <a:t>for </a:t>
            </a:r>
            <a:r>
              <a:rPr dirty="0" u="none" sz="1800" spc="-25" b="1">
                <a:latin typeface="Trebuchet MS"/>
                <a:cs typeface="Trebuchet MS"/>
              </a:rPr>
              <a:t>	</a:t>
            </a:r>
            <a:r>
              <a:rPr dirty="0" u="none" sz="1800" spc="55" b="1">
                <a:latin typeface="Trebuchet MS"/>
                <a:cs typeface="Trebuchet MS"/>
              </a:rPr>
              <a:t>longer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periods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spc="60" b="1">
                <a:latin typeface="Trebuchet MS"/>
                <a:cs typeface="Trebuchet MS"/>
              </a:rPr>
              <a:t>encourage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them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to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share </a:t>
            </a:r>
            <a:r>
              <a:rPr dirty="0" u="none" sz="1800" spc="-30" b="1">
                <a:latin typeface="Trebuchet MS"/>
                <a:cs typeface="Trebuchet MS"/>
              </a:rPr>
              <a:t>their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insights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or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ask</a:t>
            </a:r>
            <a:r>
              <a:rPr dirty="0" u="none" sz="1800" spc="-10" b="1">
                <a:latin typeface="Trebuchet MS"/>
                <a:cs typeface="Trebuchet MS"/>
              </a:rPr>
              <a:t> questions..</a:t>
            </a:r>
            <a:endParaRPr sz="1800">
              <a:latin typeface="Trebuchet MS"/>
              <a:cs typeface="Trebuchet MS"/>
            </a:endParaRPr>
          </a:p>
          <a:p>
            <a:pPr marL="408940" marR="60325" indent="-198755">
              <a:lnSpc>
                <a:spcPct val="120600"/>
              </a:lnSpc>
              <a:buFont typeface="Arial"/>
              <a:buChar char="•"/>
              <a:tabLst>
                <a:tab pos="410209" algn="l"/>
              </a:tabLst>
            </a:pPr>
            <a:r>
              <a:rPr dirty="0" sz="1800" b="1">
                <a:latin typeface="Trebuchet MS"/>
                <a:cs typeface="Trebuchet MS"/>
              </a:rPr>
              <a:t>There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is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65" b="1">
                <a:latin typeface="Trebuchet MS"/>
                <a:cs typeface="Trebuchet MS"/>
              </a:rPr>
              <a:t>a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significant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correlation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spc="-90" b="1">
                <a:latin typeface="Trebuchet MS"/>
                <a:cs typeface="Trebuchet MS"/>
              </a:rPr>
              <a:t>(</a:t>
            </a:r>
            <a:r>
              <a:rPr dirty="0" u="sng" sz="1800" spc="-9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0.96)</a:t>
            </a:r>
            <a:r>
              <a:rPr dirty="0" u="none" sz="1800" spc="10" b="1" i="1">
                <a:latin typeface="Trebuchet MS"/>
                <a:cs typeface="Trebuchet MS"/>
              </a:rPr>
              <a:t> </a:t>
            </a:r>
            <a:r>
              <a:rPr dirty="0" u="none" sz="1800" spc="50" b="1">
                <a:latin typeface="Trebuchet MS"/>
                <a:cs typeface="Trebuchet MS"/>
              </a:rPr>
              <a:t>between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number of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likes,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indicating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that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higher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tend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to result </a:t>
            </a:r>
            <a:r>
              <a:rPr dirty="0" u="none" sz="1800" spc="-10" b="1">
                <a:latin typeface="Trebuchet MS"/>
                <a:cs typeface="Trebuchet MS"/>
              </a:rPr>
              <a:t>in</a:t>
            </a:r>
            <a:r>
              <a:rPr dirty="0" u="none" sz="1800" b="1">
                <a:latin typeface="Trebuchet MS"/>
                <a:cs typeface="Trebuchet MS"/>
              </a:rPr>
              <a:t> higher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spc="-30" b="1">
                <a:latin typeface="Trebuchet MS"/>
                <a:cs typeface="Trebuchet MS"/>
              </a:rPr>
              <a:t>likes.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Similarly,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there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is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spc="15" b="1">
                <a:latin typeface="Trebuchet MS"/>
                <a:cs typeface="Trebuchet MS"/>
              </a:rPr>
              <a:t>a </a:t>
            </a:r>
            <a:r>
              <a:rPr dirty="0" u="none" sz="1800" spc="15" b="1">
                <a:latin typeface="Trebuchet MS"/>
                <a:cs typeface="Trebuchet MS"/>
              </a:rPr>
              <a:t>	</a:t>
            </a:r>
            <a:r>
              <a:rPr dirty="0" u="none" sz="1800" spc="50" b="1">
                <a:latin typeface="Trebuchet MS"/>
                <a:cs typeface="Trebuchet MS"/>
              </a:rPr>
              <a:t>strong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correlation</a:t>
            </a:r>
            <a:r>
              <a:rPr dirty="0" u="none" sz="1800" spc="30" b="1">
                <a:latin typeface="Trebuchet MS"/>
                <a:cs typeface="Trebuchet MS"/>
              </a:rPr>
              <a:t> </a:t>
            </a:r>
            <a:r>
              <a:rPr dirty="0" u="sng" sz="1800" spc="-1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(0.85)</a:t>
            </a:r>
            <a:r>
              <a:rPr dirty="0" u="none" sz="1800" spc="-40" b="1" i="1">
                <a:latin typeface="Trebuchet MS"/>
                <a:cs typeface="Trebuchet MS"/>
              </a:rPr>
              <a:t> </a:t>
            </a:r>
            <a:r>
              <a:rPr dirty="0" u="none" sz="1800" spc="50" b="1">
                <a:latin typeface="Trebuchet MS"/>
                <a:cs typeface="Trebuchet MS"/>
              </a:rPr>
              <a:t>between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views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comments.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08940" algn="l"/>
              </a:tabLst>
            </a:pPr>
            <a:r>
              <a:rPr dirty="0" sz="1800" spc="70" b="1">
                <a:latin typeface="Trebuchet MS"/>
                <a:cs typeface="Trebuchet MS"/>
              </a:rPr>
              <a:t>Users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prefer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55" b="1">
                <a:latin typeface="Trebuchet MS"/>
                <a:cs typeface="Trebuchet MS"/>
              </a:rPr>
              <a:t>high-</a:t>
            </a:r>
            <a:r>
              <a:rPr dirty="0" sz="1800" b="1">
                <a:latin typeface="Trebuchet MS"/>
                <a:cs typeface="Trebuchet MS"/>
              </a:rPr>
              <a:t>definition</a:t>
            </a:r>
            <a:r>
              <a:rPr dirty="0" sz="1800" spc="35" b="1">
                <a:latin typeface="Trebuchet MS"/>
                <a:cs typeface="Trebuchet MS"/>
              </a:rPr>
              <a:t> </a:t>
            </a:r>
            <a:r>
              <a:rPr dirty="0" u="sng" sz="18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(HD</a:t>
            </a:r>
            <a:r>
              <a:rPr dirty="0" u="none" sz="1800" b="1">
                <a:latin typeface="Trebuchet MS"/>
                <a:cs typeface="Trebuchet MS"/>
              </a:rPr>
              <a:t>)</a:t>
            </a:r>
            <a:r>
              <a:rPr dirty="0" u="none" sz="1800" spc="-3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videos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over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spc="45" b="1">
                <a:latin typeface="Trebuchet MS"/>
                <a:cs typeface="Trebuchet MS"/>
              </a:rPr>
              <a:t>standard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-25" b="1">
                <a:latin typeface="Trebuchet MS"/>
                <a:cs typeface="Trebuchet MS"/>
              </a:rPr>
              <a:t>definition,</a:t>
            </a:r>
            <a:r>
              <a:rPr dirty="0" u="none" sz="1800" spc="3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indicating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</a:t>
            </a:r>
            <a:r>
              <a:rPr dirty="0" u="none" sz="1800" spc="-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higher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80" b="1">
                <a:latin typeface="Trebuchet MS"/>
                <a:cs typeface="Trebuchet MS"/>
              </a:rPr>
              <a:t>engagement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with</a:t>
            </a:r>
            <a:r>
              <a:rPr dirty="0" u="none" sz="1800" spc="-30" b="1">
                <a:latin typeface="Trebuchet MS"/>
                <a:cs typeface="Trebuchet MS"/>
              </a:rPr>
              <a:t> </a:t>
            </a:r>
            <a:r>
              <a:rPr dirty="0" u="none" sz="1800" spc="140" b="1">
                <a:latin typeface="Trebuchet MS"/>
                <a:cs typeface="Trebuchet MS"/>
              </a:rPr>
              <a:t>HD</a:t>
            </a:r>
            <a:r>
              <a:rPr dirty="0" u="none" sz="1800" spc="-5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videos.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408940" algn="l"/>
              </a:tabLst>
            </a:pPr>
            <a:r>
              <a:rPr dirty="0" sz="1800" b="1">
                <a:latin typeface="Trebuchet MS"/>
                <a:cs typeface="Trebuchet MS"/>
              </a:rPr>
              <a:t>There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is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70" b="1">
                <a:latin typeface="Trebuchet MS"/>
                <a:cs typeface="Trebuchet MS"/>
              </a:rPr>
              <a:t>also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65" b="1">
                <a:latin typeface="Trebuchet MS"/>
                <a:cs typeface="Trebuchet MS"/>
              </a:rPr>
              <a:t>a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significant</a:t>
            </a:r>
            <a:r>
              <a:rPr dirty="0" sz="1800" spc="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correlation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u="sng" sz="1800" spc="-8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(0.86)</a:t>
            </a:r>
            <a:r>
              <a:rPr dirty="0" u="none" sz="1800" spc="-20" b="1" i="1">
                <a:latin typeface="Trebuchet MS"/>
                <a:cs typeface="Trebuchet MS"/>
              </a:rPr>
              <a:t> </a:t>
            </a:r>
            <a:r>
              <a:rPr dirty="0" u="none" sz="1800" spc="50" b="1">
                <a:latin typeface="Trebuchet MS"/>
                <a:cs typeface="Trebuchet MS"/>
              </a:rPr>
              <a:t>between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likes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comments,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spc="90" b="1">
                <a:latin typeface="Trebuchet MS"/>
                <a:cs typeface="Trebuchet MS"/>
              </a:rPr>
              <a:t>suggesting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that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higher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likes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tend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to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result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in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higher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75" b="1">
                <a:latin typeface="Trebuchet MS"/>
                <a:cs typeface="Trebuchet MS"/>
              </a:rPr>
              <a:t>comments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spc="65" b="1">
                <a:latin typeface="Trebuchet MS"/>
                <a:cs typeface="Trebuchet MS"/>
              </a:rPr>
              <a:t>and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vice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versa.</a:t>
            </a:r>
            <a:endParaRPr sz="1800">
              <a:latin typeface="Trebuchet MS"/>
              <a:cs typeface="Trebuchet MS"/>
            </a:endParaRPr>
          </a:p>
          <a:p>
            <a:pPr marL="408940" marR="153035" indent="-198755">
              <a:lnSpc>
                <a:spcPct val="120000"/>
              </a:lnSpc>
              <a:spcBef>
                <a:spcPts val="15"/>
              </a:spcBef>
              <a:buFont typeface="Arial"/>
              <a:buChar char="•"/>
              <a:tabLst>
                <a:tab pos="410209" algn="l"/>
              </a:tabLst>
            </a:pPr>
            <a:r>
              <a:rPr dirty="0" u="sng" sz="18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Weekend</a:t>
            </a:r>
            <a:r>
              <a:rPr dirty="0" u="sng" sz="1800" spc="-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Engagement</a:t>
            </a:r>
            <a:r>
              <a:rPr dirty="0" u="none" sz="1800" b="1">
                <a:latin typeface="Trebuchet MS"/>
                <a:cs typeface="Trebuchet MS"/>
              </a:rPr>
              <a:t>: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spc="85" b="1">
                <a:latin typeface="Trebuchet MS"/>
                <a:cs typeface="Trebuchet MS"/>
              </a:rPr>
              <a:t>Engagement</a:t>
            </a:r>
            <a:r>
              <a:rPr dirty="0" u="none" sz="1800" spc="5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rates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are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higher</a:t>
            </a:r>
            <a:r>
              <a:rPr dirty="0" u="none" sz="1800" spc="4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during</a:t>
            </a:r>
            <a:r>
              <a:rPr dirty="0" u="none" sz="1800" spc="70" b="1">
                <a:latin typeface="Trebuchet MS"/>
                <a:cs typeface="Trebuchet MS"/>
              </a:rPr>
              <a:t> </a:t>
            </a:r>
            <a:r>
              <a:rPr dirty="0" u="sng" sz="18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weekends</a:t>
            </a:r>
            <a:r>
              <a:rPr dirty="0" u="none" sz="1800" spc="-10" b="1">
                <a:latin typeface="Trebuchet MS"/>
                <a:cs typeface="Trebuchet MS"/>
              </a:rPr>
              <a:t>,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particularly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60" b="1">
                <a:latin typeface="Trebuchet MS"/>
                <a:cs typeface="Trebuchet MS"/>
              </a:rPr>
              <a:t>on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Sundays,</a:t>
            </a:r>
            <a:r>
              <a:rPr dirty="0" u="none" sz="1800" spc="3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with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highest</a:t>
            </a:r>
            <a:r>
              <a:rPr dirty="0" u="none" sz="1800" spc="60" b="1">
                <a:latin typeface="Trebuchet MS"/>
                <a:cs typeface="Trebuchet MS"/>
              </a:rPr>
              <a:t> </a:t>
            </a:r>
            <a:r>
              <a:rPr dirty="0" u="none" sz="1800" spc="80" b="1">
                <a:latin typeface="Trebuchet MS"/>
                <a:cs typeface="Trebuchet MS"/>
              </a:rPr>
              <a:t>engagement</a:t>
            </a:r>
            <a:r>
              <a:rPr dirty="0" u="none" sz="1800" spc="7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rate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at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-40" b="1">
                <a:latin typeface="Trebuchet MS"/>
                <a:cs typeface="Trebuchet MS"/>
              </a:rPr>
              <a:t>0.91%</a:t>
            </a:r>
            <a:r>
              <a:rPr dirty="0" u="none" sz="1800" spc="5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possibly</a:t>
            </a:r>
            <a:r>
              <a:rPr dirty="0" u="none" sz="1800" spc="-10" b="1">
                <a:latin typeface="Trebuchet MS"/>
                <a:cs typeface="Trebuchet MS"/>
              </a:rPr>
              <a:t> </a:t>
            </a:r>
            <a:r>
              <a:rPr dirty="0" u="none" sz="1800" spc="70" b="1">
                <a:latin typeface="Trebuchet MS"/>
                <a:cs typeface="Trebuchet MS"/>
              </a:rPr>
              <a:t>due</a:t>
            </a:r>
            <a:r>
              <a:rPr dirty="0" u="none" sz="1800" spc="30" b="1">
                <a:latin typeface="Trebuchet MS"/>
                <a:cs typeface="Trebuchet MS"/>
              </a:rPr>
              <a:t> </a:t>
            </a:r>
            <a:r>
              <a:rPr dirty="0" u="none" sz="1800" spc="-25" b="1">
                <a:latin typeface="Trebuchet MS"/>
                <a:cs typeface="Trebuchet MS"/>
              </a:rPr>
              <a:t>to </a:t>
            </a:r>
            <a:r>
              <a:rPr dirty="0" u="none" sz="1800" spc="-25" b="1">
                <a:latin typeface="Trebuchet MS"/>
                <a:cs typeface="Trebuchet MS"/>
              </a:rPr>
              <a:t>	</a:t>
            </a:r>
            <a:r>
              <a:rPr dirty="0" u="none" sz="1800" b="1">
                <a:latin typeface="Trebuchet MS"/>
                <a:cs typeface="Trebuchet MS"/>
              </a:rPr>
              <a:t>more</a:t>
            </a:r>
            <a:r>
              <a:rPr dirty="0" u="none" sz="1800" spc="4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leisure</a:t>
            </a:r>
            <a:r>
              <a:rPr dirty="0" u="none" sz="1800" spc="70" b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  <a:p>
            <a:pPr marL="408940" indent="-19875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408940" algn="l"/>
              </a:tabLst>
            </a:pPr>
            <a:r>
              <a:rPr dirty="0" u="sng" sz="18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Morning</a:t>
            </a:r>
            <a:r>
              <a:rPr dirty="0" u="sng" sz="18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Releases</a:t>
            </a:r>
            <a:r>
              <a:rPr dirty="0" u="none" sz="1800" spc="-10" b="1">
                <a:latin typeface="Trebuchet MS"/>
                <a:cs typeface="Trebuchet MS"/>
              </a:rPr>
              <a:t>:</a:t>
            </a:r>
            <a:r>
              <a:rPr dirty="0" u="none" sz="1800" b="1">
                <a:latin typeface="Trebuchet MS"/>
                <a:cs typeface="Trebuchet MS"/>
              </a:rPr>
              <a:t> </a:t>
            </a:r>
            <a:r>
              <a:rPr dirty="0" u="none" sz="1800" spc="130" b="1">
                <a:latin typeface="Trebuchet MS"/>
                <a:cs typeface="Trebuchet MS"/>
              </a:rPr>
              <a:t>Songs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released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in</a:t>
            </a:r>
            <a:r>
              <a:rPr dirty="0" u="none" sz="1800" spc="-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 </a:t>
            </a:r>
            <a:r>
              <a:rPr dirty="0" u="none" sz="1800" spc="50" b="1">
                <a:latin typeface="Trebuchet MS"/>
                <a:cs typeface="Trebuchet MS"/>
              </a:rPr>
              <a:t>morning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receive</a:t>
            </a:r>
            <a:r>
              <a:rPr dirty="0" u="none" sz="1800" spc="15" b="1">
                <a:latin typeface="Trebuchet MS"/>
                <a:cs typeface="Trebuchet MS"/>
              </a:rPr>
              <a:t> </a:t>
            </a:r>
            <a:r>
              <a:rPr dirty="0" u="none" sz="1800" spc="-50" b="1">
                <a:latin typeface="Trebuchet MS"/>
                <a:cs typeface="Trebuchet MS"/>
              </a:rPr>
              <a:t>0.81%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spc="55" b="1">
                <a:latin typeface="Trebuchet MS"/>
                <a:cs typeface="Trebuchet MS"/>
              </a:rPr>
              <a:t>engagement,</a:t>
            </a:r>
            <a:r>
              <a:rPr dirty="0" u="none" sz="1800" spc="5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which is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spc="-20" b="1">
                <a:latin typeface="Trebuchet MS"/>
                <a:cs typeface="Trebuchet MS"/>
              </a:rPr>
              <a:t>58.82%</a:t>
            </a:r>
            <a:r>
              <a:rPr dirty="0" u="none" sz="1800" spc="-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more than</a:t>
            </a:r>
            <a:r>
              <a:rPr dirty="0" u="none" sz="1800" spc="10" b="1">
                <a:latin typeface="Trebuchet MS"/>
                <a:cs typeface="Trebuchet MS"/>
              </a:rPr>
              <a:t> </a:t>
            </a:r>
            <a:r>
              <a:rPr dirty="0" u="none" sz="1800" spc="120" b="1">
                <a:latin typeface="Trebuchet MS"/>
                <a:cs typeface="Trebuchet MS"/>
              </a:rPr>
              <a:t>songs</a:t>
            </a:r>
            <a:r>
              <a:rPr dirty="0" u="none" sz="1800" spc="2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released</a:t>
            </a:r>
            <a:r>
              <a:rPr dirty="0" u="none" sz="1800" spc="25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at</a:t>
            </a:r>
            <a:r>
              <a:rPr dirty="0" u="none" sz="1800" spc="-15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night,</a:t>
            </a:r>
            <a:r>
              <a:rPr dirty="0" u="none" sz="1800" spc="30" b="1">
                <a:latin typeface="Trebuchet MS"/>
                <a:cs typeface="Trebuchet MS"/>
              </a:rPr>
              <a:t> </a:t>
            </a:r>
            <a:r>
              <a:rPr dirty="0" u="none" sz="1800" b="1">
                <a:latin typeface="Trebuchet MS"/>
                <a:cs typeface="Trebuchet MS"/>
              </a:rPr>
              <a:t>the least</a:t>
            </a:r>
            <a:r>
              <a:rPr dirty="0" u="none" sz="1800" spc="-20" b="1">
                <a:latin typeface="Trebuchet MS"/>
                <a:cs typeface="Trebuchet MS"/>
              </a:rPr>
              <a:t> </a:t>
            </a:r>
            <a:r>
              <a:rPr dirty="0" u="none" sz="1800" spc="-10" b="1">
                <a:latin typeface="Trebuchet MS"/>
                <a:cs typeface="Trebuchet MS"/>
              </a:rPr>
              <a:t>popular</a:t>
            </a:r>
            <a:endParaRPr sz="1800">
              <a:latin typeface="Trebuchet MS"/>
              <a:cs typeface="Trebuchet MS"/>
            </a:endParaRPr>
          </a:p>
          <a:p>
            <a:pPr marL="410209">
              <a:lnSpc>
                <a:spcPct val="100000"/>
              </a:lnSpc>
              <a:spcBef>
                <a:spcPts val="450"/>
              </a:spcBef>
            </a:pPr>
            <a:r>
              <a:rPr dirty="0" sz="1800" spc="50" b="1">
                <a:latin typeface="Trebuchet MS"/>
                <a:cs typeface="Trebuchet MS"/>
              </a:rPr>
              <a:t>publishing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time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likely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70" b="1">
                <a:latin typeface="Trebuchet MS"/>
                <a:cs typeface="Trebuchet MS"/>
              </a:rPr>
              <a:t>due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increased</a:t>
            </a:r>
            <a:r>
              <a:rPr dirty="0" sz="1800" spc="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daytime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activity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like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listening</a:t>
            </a:r>
            <a:r>
              <a:rPr dirty="0" sz="1800" spc="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spc="114" b="1">
                <a:latin typeface="Trebuchet MS"/>
                <a:cs typeface="Trebuchet MS"/>
              </a:rPr>
              <a:t>songs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during</a:t>
            </a:r>
            <a:r>
              <a:rPr dirty="0" sz="1800" spc="6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commutes.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AF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Recommendation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93495" y="1400936"/>
            <a:ext cx="8307705" cy="815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079" marR="294640" indent="-247015">
              <a:lnSpc>
                <a:spcPct val="118400"/>
              </a:lnSpc>
              <a:spcBef>
                <a:spcPts val="100"/>
              </a:spcBef>
              <a:buFont typeface="Arial"/>
              <a:buChar char="•"/>
              <a:tabLst>
                <a:tab pos="259079" algn="l"/>
              </a:tabLst>
            </a:pPr>
            <a:r>
              <a:rPr dirty="0" sz="2250" spc="55" b="1">
                <a:latin typeface="Trebuchet MS"/>
                <a:cs typeface="Trebuchet MS"/>
              </a:rPr>
              <a:t>Stakeholders</a:t>
            </a:r>
            <a:r>
              <a:rPr dirty="0" sz="2250" b="1">
                <a:latin typeface="Trebuchet MS"/>
                <a:cs typeface="Trebuchet MS"/>
              </a:rPr>
              <a:t> </a:t>
            </a:r>
            <a:r>
              <a:rPr dirty="0" sz="2250" spc="70" b="1">
                <a:latin typeface="Trebuchet MS"/>
                <a:cs typeface="Trebuchet MS"/>
              </a:rPr>
              <a:t>and</a:t>
            </a:r>
            <a:r>
              <a:rPr dirty="0" sz="2250" spc="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content</a:t>
            </a:r>
            <a:r>
              <a:rPr dirty="0" sz="2250" spc="1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creators</a:t>
            </a:r>
            <a:r>
              <a:rPr dirty="0" sz="2250" spc="5" b="1">
                <a:latin typeface="Trebuchet MS"/>
                <a:cs typeface="Trebuchet MS"/>
              </a:rPr>
              <a:t> </a:t>
            </a:r>
            <a:r>
              <a:rPr dirty="0" sz="2250" spc="75" b="1">
                <a:latin typeface="Trebuchet MS"/>
                <a:cs typeface="Trebuchet MS"/>
              </a:rPr>
              <a:t>should</a:t>
            </a:r>
            <a:r>
              <a:rPr dirty="0" sz="2250" b="1">
                <a:latin typeface="Trebuchet MS"/>
                <a:cs typeface="Trebuchet MS"/>
              </a:rPr>
              <a:t> ensure</a:t>
            </a:r>
            <a:r>
              <a:rPr dirty="0" sz="2250" spc="-15" b="1">
                <a:latin typeface="Trebuchet MS"/>
                <a:cs typeface="Trebuchet MS"/>
              </a:rPr>
              <a:t> </a:t>
            </a:r>
            <a:r>
              <a:rPr dirty="0" sz="2250" spc="45" b="1">
                <a:latin typeface="Trebuchet MS"/>
                <a:cs typeface="Trebuchet MS"/>
              </a:rPr>
              <a:t>videos </a:t>
            </a:r>
            <a:r>
              <a:rPr dirty="0" sz="2250" spc="55" b="1">
                <a:latin typeface="Trebuchet MS"/>
                <a:cs typeface="Trebuchet MS"/>
              </a:rPr>
              <a:t>released</a:t>
            </a:r>
            <a:r>
              <a:rPr dirty="0" sz="2250" spc="-13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are</a:t>
            </a:r>
            <a:r>
              <a:rPr dirty="0" sz="2250" spc="-100" b="1">
                <a:latin typeface="Trebuchet MS"/>
                <a:cs typeface="Trebuchet MS"/>
              </a:rPr>
              <a:t> </a:t>
            </a:r>
            <a:r>
              <a:rPr dirty="0" sz="2250" spc="-50" b="1">
                <a:latin typeface="Trebuchet MS"/>
                <a:cs typeface="Trebuchet MS"/>
              </a:rPr>
              <a:t>in</a:t>
            </a:r>
            <a:r>
              <a:rPr dirty="0" sz="2250" spc="-110" b="1">
                <a:latin typeface="Trebuchet MS"/>
                <a:cs typeface="Trebuchet MS"/>
              </a:rPr>
              <a:t> </a:t>
            </a:r>
            <a:r>
              <a:rPr dirty="0" sz="2250" spc="70" b="1">
                <a:latin typeface="Trebuchet MS"/>
                <a:cs typeface="Trebuchet MS"/>
              </a:rPr>
              <a:t>high-</a:t>
            </a:r>
            <a:r>
              <a:rPr dirty="0" sz="2250" spc="-10" b="1">
                <a:latin typeface="Trebuchet MS"/>
                <a:cs typeface="Trebuchet MS"/>
              </a:rPr>
              <a:t>definition</a:t>
            </a:r>
            <a:r>
              <a:rPr dirty="0" sz="2250" spc="-10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(HD)</a:t>
            </a:r>
            <a:r>
              <a:rPr dirty="0" sz="2250" spc="-125" b="1">
                <a:latin typeface="Trebuchet MS"/>
                <a:cs typeface="Trebuchet MS"/>
              </a:rPr>
              <a:t> </a:t>
            </a:r>
            <a:r>
              <a:rPr dirty="0" sz="2250" spc="105" b="1">
                <a:latin typeface="Trebuchet MS"/>
                <a:cs typeface="Trebuchet MS"/>
              </a:rPr>
              <a:t>as</a:t>
            </a:r>
            <a:r>
              <a:rPr dirty="0" sz="2250" spc="-10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they</a:t>
            </a:r>
            <a:r>
              <a:rPr dirty="0" sz="2250" spc="-10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attract</a:t>
            </a:r>
            <a:r>
              <a:rPr dirty="0" sz="2250" spc="-100" b="1">
                <a:latin typeface="Trebuchet MS"/>
                <a:cs typeface="Trebuchet MS"/>
              </a:rPr>
              <a:t> </a:t>
            </a:r>
            <a:r>
              <a:rPr dirty="0" sz="2250" spc="30" b="1">
                <a:latin typeface="Trebuchet MS"/>
                <a:cs typeface="Trebuchet MS"/>
              </a:rPr>
              <a:t>more </a:t>
            </a:r>
            <a:r>
              <a:rPr dirty="0" sz="2250" spc="50" b="1">
                <a:latin typeface="Trebuchet MS"/>
                <a:cs typeface="Trebuchet MS"/>
              </a:rPr>
              <a:t>engagement.</a:t>
            </a:r>
            <a:endParaRPr sz="2250">
              <a:latin typeface="Trebuchet MS"/>
              <a:cs typeface="Trebuchet MS"/>
            </a:endParaRPr>
          </a:p>
          <a:p>
            <a:pPr marL="259079" marR="232410" indent="-247015">
              <a:lnSpc>
                <a:spcPct val="118600"/>
              </a:lnSpc>
              <a:buFont typeface="Arial"/>
              <a:buChar char="•"/>
              <a:tabLst>
                <a:tab pos="259079" algn="l"/>
              </a:tabLst>
            </a:pPr>
            <a:r>
              <a:rPr dirty="0" sz="2250" spc="70" b="1">
                <a:latin typeface="Trebuchet MS"/>
                <a:cs typeface="Trebuchet MS"/>
              </a:rPr>
              <a:t>Focusing</a:t>
            </a:r>
            <a:r>
              <a:rPr dirty="0" sz="2250" spc="-85" b="1">
                <a:latin typeface="Trebuchet MS"/>
                <a:cs typeface="Trebuchet MS"/>
              </a:rPr>
              <a:t> </a:t>
            </a:r>
            <a:r>
              <a:rPr dirty="0" sz="2250" spc="65" b="1">
                <a:latin typeface="Trebuchet MS"/>
                <a:cs typeface="Trebuchet MS"/>
              </a:rPr>
              <a:t>on</a:t>
            </a:r>
            <a:r>
              <a:rPr dirty="0" sz="2250" spc="-85" b="1">
                <a:latin typeface="Trebuchet MS"/>
                <a:cs typeface="Trebuchet MS"/>
              </a:rPr>
              <a:t> </a:t>
            </a:r>
            <a:r>
              <a:rPr dirty="0" sz="2250" spc="50" b="1">
                <a:latin typeface="Trebuchet MS"/>
                <a:cs typeface="Trebuchet MS"/>
              </a:rPr>
              <a:t>releasing</a:t>
            </a:r>
            <a:r>
              <a:rPr dirty="0" sz="2250" spc="-95" b="1">
                <a:latin typeface="Trebuchet MS"/>
                <a:cs typeface="Trebuchet MS"/>
              </a:rPr>
              <a:t> </a:t>
            </a:r>
            <a:r>
              <a:rPr dirty="0" sz="2250" spc="135" b="1">
                <a:latin typeface="Trebuchet MS"/>
                <a:cs typeface="Trebuchet MS"/>
              </a:rPr>
              <a:t>song</a:t>
            </a:r>
            <a:r>
              <a:rPr dirty="0" sz="2250" spc="-80" b="1">
                <a:latin typeface="Trebuchet MS"/>
                <a:cs typeface="Trebuchet MS"/>
              </a:rPr>
              <a:t> </a:t>
            </a:r>
            <a:r>
              <a:rPr dirty="0" sz="2250" spc="55" b="1">
                <a:latin typeface="Trebuchet MS"/>
                <a:cs typeface="Trebuchet MS"/>
              </a:rPr>
              <a:t>videos</a:t>
            </a:r>
            <a:r>
              <a:rPr dirty="0" sz="2250" spc="-8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or</a:t>
            </a:r>
            <a:r>
              <a:rPr dirty="0" sz="2250" spc="-8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content</a:t>
            </a:r>
            <a:r>
              <a:rPr dirty="0" sz="2250" spc="-70" b="1">
                <a:latin typeface="Trebuchet MS"/>
                <a:cs typeface="Trebuchet MS"/>
              </a:rPr>
              <a:t> </a:t>
            </a:r>
            <a:r>
              <a:rPr dirty="0" sz="2250" spc="-50" b="1">
                <a:latin typeface="Trebuchet MS"/>
                <a:cs typeface="Trebuchet MS"/>
              </a:rPr>
              <a:t>in</a:t>
            </a:r>
            <a:r>
              <a:rPr dirty="0" sz="2250" spc="-8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the</a:t>
            </a:r>
            <a:r>
              <a:rPr dirty="0" sz="2250" spc="-8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early </a:t>
            </a:r>
            <a:r>
              <a:rPr dirty="0" sz="2250" b="1">
                <a:latin typeface="Trebuchet MS"/>
                <a:cs typeface="Trebuchet MS"/>
              </a:rPr>
              <a:t>hours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spc="-25" b="1">
                <a:latin typeface="Trebuchet MS"/>
                <a:cs typeface="Trebuchet MS"/>
              </a:rPr>
              <a:t>(morning),</a:t>
            </a:r>
            <a:r>
              <a:rPr dirty="0" sz="2250" spc="-2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to</a:t>
            </a:r>
            <a:r>
              <a:rPr dirty="0" sz="2250" spc="-2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capitalize</a:t>
            </a:r>
            <a:r>
              <a:rPr dirty="0" sz="2250" spc="-45" b="1">
                <a:latin typeface="Trebuchet MS"/>
                <a:cs typeface="Trebuchet MS"/>
              </a:rPr>
              <a:t> </a:t>
            </a:r>
            <a:r>
              <a:rPr dirty="0" sz="2250" spc="65" b="1">
                <a:latin typeface="Trebuchet MS"/>
                <a:cs typeface="Trebuchet MS"/>
              </a:rPr>
              <a:t>on</a:t>
            </a:r>
            <a:r>
              <a:rPr dirty="0" sz="2250" spc="-3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higher</a:t>
            </a:r>
            <a:r>
              <a:rPr dirty="0" sz="2250" spc="-30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viewer </a:t>
            </a:r>
            <a:r>
              <a:rPr dirty="0" sz="2250" spc="105" b="1">
                <a:latin typeface="Trebuchet MS"/>
                <a:cs typeface="Trebuchet MS"/>
              </a:rPr>
              <a:t>engagement</a:t>
            </a:r>
            <a:r>
              <a:rPr dirty="0" sz="2250" spc="-45" b="1">
                <a:latin typeface="Trebuchet MS"/>
                <a:cs typeface="Trebuchet MS"/>
              </a:rPr>
              <a:t> </a:t>
            </a:r>
            <a:r>
              <a:rPr dirty="0" sz="2250" spc="70" b="1">
                <a:latin typeface="Trebuchet MS"/>
                <a:cs typeface="Trebuchet MS"/>
              </a:rPr>
              <a:t>and</a:t>
            </a:r>
            <a:r>
              <a:rPr dirty="0" sz="2250" spc="-1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minimize</a:t>
            </a:r>
            <a:r>
              <a:rPr dirty="0" sz="2250" spc="-5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night-time</a:t>
            </a:r>
            <a:r>
              <a:rPr dirty="0" sz="2250" spc="-3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releases,</a:t>
            </a:r>
            <a:r>
              <a:rPr dirty="0" sz="2250" spc="-60" b="1">
                <a:latin typeface="Trebuchet MS"/>
                <a:cs typeface="Trebuchet MS"/>
              </a:rPr>
              <a:t> </a:t>
            </a:r>
            <a:r>
              <a:rPr dirty="0" sz="2250" spc="105" b="1">
                <a:latin typeface="Trebuchet MS"/>
                <a:cs typeface="Trebuchet MS"/>
              </a:rPr>
              <a:t>as</a:t>
            </a:r>
            <a:r>
              <a:rPr dirty="0" sz="2250" spc="-50" b="1">
                <a:latin typeface="Trebuchet MS"/>
                <a:cs typeface="Trebuchet MS"/>
              </a:rPr>
              <a:t> </a:t>
            </a:r>
            <a:r>
              <a:rPr dirty="0" sz="2250" spc="-20" b="1">
                <a:latin typeface="Trebuchet MS"/>
                <a:cs typeface="Trebuchet MS"/>
              </a:rPr>
              <a:t>they </a:t>
            </a:r>
            <a:r>
              <a:rPr dirty="0" sz="2250" b="1">
                <a:latin typeface="Trebuchet MS"/>
                <a:cs typeface="Trebuchet MS"/>
              </a:rPr>
              <a:t>have</a:t>
            </a:r>
            <a:r>
              <a:rPr dirty="0" sz="2250" spc="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the</a:t>
            </a:r>
            <a:r>
              <a:rPr dirty="0" sz="2250" spc="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least</a:t>
            </a:r>
            <a:r>
              <a:rPr dirty="0" sz="2250" spc="35" b="1">
                <a:latin typeface="Trebuchet MS"/>
                <a:cs typeface="Trebuchet MS"/>
              </a:rPr>
              <a:t> </a:t>
            </a:r>
            <a:r>
              <a:rPr dirty="0" sz="2250" spc="55" b="1">
                <a:latin typeface="Trebuchet MS"/>
                <a:cs typeface="Trebuchet MS"/>
              </a:rPr>
              <a:t>engagement.</a:t>
            </a:r>
            <a:endParaRPr sz="2250">
              <a:latin typeface="Trebuchet MS"/>
              <a:cs typeface="Trebuchet MS"/>
            </a:endParaRPr>
          </a:p>
          <a:p>
            <a:pPr marL="259079" marR="5080" indent="-247015">
              <a:lnSpc>
                <a:spcPct val="118200"/>
              </a:lnSpc>
              <a:spcBef>
                <a:spcPts val="15"/>
              </a:spcBef>
              <a:buFont typeface="Arial"/>
              <a:buChar char="•"/>
              <a:tabLst>
                <a:tab pos="259079" algn="l"/>
              </a:tabLst>
            </a:pPr>
            <a:r>
              <a:rPr dirty="0" sz="2250" b="1">
                <a:latin typeface="Trebuchet MS"/>
                <a:cs typeface="Trebuchet MS"/>
              </a:rPr>
              <a:t>Ensure</a:t>
            </a:r>
            <a:r>
              <a:rPr dirty="0" sz="2250" spc="-85" b="1">
                <a:latin typeface="Trebuchet MS"/>
                <a:cs typeface="Trebuchet MS"/>
              </a:rPr>
              <a:t> </a:t>
            </a:r>
            <a:r>
              <a:rPr dirty="0" sz="2250" spc="55" b="1">
                <a:latin typeface="Trebuchet MS"/>
                <a:cs typeface="Trebuchet MS"/>
              </a:rPr>
              <a:t>videos</a:t>
            </a:r>
            <a:r>
              <a:rPr dirty="0" sz="2250" spc="-8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are</a:t>
            </a:r>
            <a:r>
              <a:rPr dirty="0" sz="2250" spc="-70" b="1">
                <a:latin typeface="Trebuchet MS"/>
                <a:cs typeface="Trebuchet MS"/>
              </a:rPr>
              <a:t> </a:t>
            </a:r>
            <a:r>
              <a:rPr dirty="0" sz="2250" spc="-50" b="1">
                <a:latin typeface="Trebuchet MS"/>
                <a:cs typeface="Trebuchet MS"/>
              </a:rPr>
              <a:t>in</a:t>
            </a:r>
            <a:r>
              <a:rPr dirty="0" sz="2250" spc="-7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HD,</a:t>
            </a:r>
            <a:r>
              <a:rPr dirty="0" sz="2250" spc="-95" b="1">
                <a:latin typeface="Trebuchet MS"/>
                <a:cs typeface="Trebuchet MS"/>
              </a:rPr>
              <a:t> </a:t>
            </a:r>
            <a:r>
              <a:rPr dirty="0" sz="2250" spc="105" b="1">
                <a:latin typeface="Trebuchet MS"/>
                <a:cs typeface="Trebuchet MS"/>
              </a:rPr>
              <a:t>as</a:t>
            </a:r>
            <a:r>
              <a:rPr dirty="0" sz="2250" spc="-6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they</a:t>
            </a:r>
            <a:r>
              <a:rPr dirty="0" sz="2250" spc="-6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attract</a:t>
            </a:r>
            <a:r>
              <a:rPr dirty="0" sz="2250" spc="-70" b="1">
                <a:latin typeface="Trebuchet MS"/>
                <a:cs typeface="Trebuchet MS"/>
              </a:rPr>
              <a:t> </a:t>
            </a:r>
            <a:r>
              <a:rPr dirty="0" sz="2250" spc="50" b="1">
                <a:latin typeface="Trebuchet MS"/>
                <a:cs typeface="Trebuchet MS"/>
              </a:rPr>
              <a:t>more</a:t>
            </a:r>
            <a:r>
              <a:rPr dirty="0" sz="2250" spc="-65" b="1">
                <a:latin typeface="Trebuchet MS"/>
                <a:cs typeface="Trebuchet MS"/>
              </a:rPr>
              <a:t> </a:t>
            </a:r>
            <a:r>
              <a:rPr dirty="0" sz="2250" spc="55" b="1">
                <a:latin typeface="Trebuchet MS"/>
                <a:cs typeface="Trebuchet MS"/>
              </a:rPr>
              <a:t>engagement. </a:t>
            </a:r>
            <a:r>
              <a:rPr dirty="0" sz="2250" b="1">
                <a:latin typeface="Trebuchet MS"/>
                <a:cs typeface="Trebuchet MS"/>
              </a:rPr>
              <a:t>Viewers</a:t>
            </a:r>
            <a:r>
              <a:rPr dirty="0" sz="2250" spc="-60" b="1">
                <a:latin typeface="Trebuchet MS"/>
                <a:cs typeface="Trebuchet MS"/>
              </a:rPr>
              <a:t> </a:t>
            </a:r>
            <a:r>
              <a:rPr dirty="0" sz="2250" spc="90" b="1">
                <a:latin typeface="Trebuchet MS"/>
                <a:cs typeface="Trebuchet MS"/>
              </a:rPr>
              <a:t>show</a:t>
            </a:r>
            <a:r>
              <a:rPr dirty="0" sz="2250" spc="-20" b="1">
                <a:latin typeface="Trebuchet MS"/>
                <a:cs typeface="Trebuchet MS"/>
              </a:rPr>
              <a:t> </a:t>
            </a:r>
            <a:r>
              <a:rPr dirty="0" sz="2250" spc="80" b="1">
                <a:latin typeface="Trebuchet MS"/>
                <a:cs typeface="Trebuchet MS"/>
              </a:rPr>
              <a:t>a</a:t>
            </a:r>
            <a:r>
              <a:rPr dirty="0" sz="2250" spc="-2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clear</a:t>
            </a:r>
            <a:r>
              <a:rPr dirty="0" sz="2250" spc="-2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preference</a:t>
            </a:r>
            <a:r>
              <a:rPr dirty="0" sz="2250" spc="-5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for</a:t>
            </a:r>
            <a:r>
              <a:rPr dirty="0" sz="2250" spc="-2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better</a:t>
            </a:r>
            <a:r>
              <a:rPr dirty="0" sz="2250" spc="-4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quality.</a:t>
            </a:r>
            <a:endParaRPr sz="2250">
              <a:latin typeface="Trebuchet MS"/>
              <a:cs typeface="Trebuchet MS"/>
            </a:endParaRPr>
          </a:p>
          <a:p>
            <a:pPr marL="259079" indent="-246379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59079" algn="l"/>
              </a:tabLst>
            </a:pPr>
            <a:r>
              <a:rPr dirty="0" sz="2250" spc="60" b="1">
                <a:latin typeface="Trebuchet MS"/>
                <a:cs typeface="Trebuchet MS"/>
              </a:rPr>
              <a:t>Since</a:t>
            </a:r>
            <a:r>
              <a:rPr dirty="0" sz="2250" spc="-65" b="1">
                <a:latin typeface="Trebuchet MS"/>
                <a:cs typeface="Trebuchet MS"/>
              </a:rPr>
              <a:t> </a:t>
            </a:r>
            <a:r>
              <a:rPr dirty="0" sz="2250" spc="110" b="1">
                <a:latin typeface="Trebuchet MS"/>
                <a:cs typeface="Trebuchet MS"/>
              </a:rPr>
              <a:t>long-</a:t>
            </a:r>
            <a:r>
              <a:rPr dirty="0" sz="2250" b="1">
                <a:latin typeface="Trebuchet MS"/>
                <a:cs typeface="Trebuchet MS"/>
              </a:rPr>
              <a:t>duration</a:t>
            </a:r>
            <a:r>
              <a:rPr dirty="0" sz="2250" spc="-60" b="1">
                <a:latin typeface="Trebuchet MS"/>
                <a:cs typeface="Trebuchet MS"/>
              </a:rPr>
              <a:t> </a:t>
            </a:r>
            <a:r>
              <a:rPr dirty="0" sz="2250" spc="55" b="1">
                <a:latin typeface="Trebuchet MS"/>
                <a:cs typeface="Trebuchet MS"/>
              </a:rPr>
              <a:t>videos</a:t>
            </a:r>
            <a:r>
              <a:rPr dirty="0" sz="2250" spc="-6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drive</a:t>
            </a:r>
            <a:r>
              <a:rPr dirty="0" sz="2250" spc="-7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higher</a:t>
            </a:r>
            <a:r>
              <a:rPr dirty="0" sz="2250" spc="-65" b="1">
                <a:latin typeface="Trebuchet MS"/>
                <a:cs typeface="Trebuchet MS"/>
              </a:rPr>
              <a:t> </a:t>
            </a:r>
            <a:r>
              <a:rPr dirty="0" sz="2250" spc="65" b="1">
                <a:latin typeface="Trebuchet MS"/>
                <a:cs typeface="Trebuchet MS"/>
              </a:rPr>
              <a:t>engagement,</a:t>
            </a:r>
            <a:r>
              <a:rPr dirty="0" sz="2250" spc="-90" b="1">
                <a:latin typeface="Trebuchet MS"/>
                <a:cs typeface="Trebuchet MS"/>
              </a:rPr>
              <a:t> </a:t>
            </a:r>
            <a:r>
              <a:rPr dirty="0" sz="2250" spc="-25" b="1">
                <a:latin typeface="Trebuchet MS"/>
                <a:cs typeface="Trebuchet MS"/>
              </a:rPr>
              <a:t>aim</a:t>
            </a:r>
            <a:endParaRPr sz="2250">
              <a:latin typeface="Trebuchet MS"/>
              <a:cs typeface="Trebuchet MS"/>
            </a:endParaRPr>
          </a:p>
          <a:p>
            <a:pPr marL="259079">
              <a:lnSpc>
                <a:spcPct val="100000"/>
              </a:lnSpc>
              <a:spcBef>
                <a:spcPts val="500"/>
              </a:spcBef>
            </a:pPr>
            <a:r>
              <a:rPr dirty="0" sz="2250" spc="-10" b="1">
                <a:latin typeface="Trebuchet MS"/>
                <a:cs typeface="Trebuchet MS"/>
              </a:rPr>
              <a:t>for</a:t>
            </a:r>
            <a:r>
              <a:rPr dirty="0" sz="2250" spc="-3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impactful</a:t>
            </a:r>
            <a:r>
              <a:rPr dirty="0" sz="2250" spc="-4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content</a:t>
            </a:r>
            <a:r>
              <a:rPr dirty="0" sz="2250" spc="-1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that</a:t>
            </a:r>
            <a:r>
              <a:rPr dirty="0" sz="2250" spc="-1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retains</a:t>
            </a:r>
            <a:r>
              <a:rPr dirty="0" sz="2250" spc="-5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viewer</a:t>
            </a:r>
            <a:r>
              <a:rPr dirty="0" sz="2250" spc="-5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attention.</a:t>
            </a:r>
            <a:endParaRPr sz="2250">
              <a:latin typeface="Trebuchet MS"/>
              <a:cs typeface="Trebuchet MS"/>
            </a:endParaRPr>
          </a:p>
          <a:p>
            <a:pPr marL="259079" marR="407034" indent="-247015">
              <a:lnSpc>
                <a:spcPts val="3200"/>
              </a:lnSpc>
              <a:spcBef>
                <a:spcPts val="185"/>
              </a:spcBef>
              <a:buFont typeface="Arial"/>
              <a:buChar char="•"/>
              <a:tabLst>
                <a:tab pos="259079" algn="l"/>
              </a:tabLst>
            </a:pPr>
            <a:r>
              <a:rPr dirty="0" sz="2250" b="1">
                <a:latin typeface="Trebuchet MS"/>
                <a:cs typeface="Trebuchet MS"/>
              </a:rPr>
              <a:t>Creators</a:t>
            </a:r>
            <a:r>
              <a:rPr dirty="0" sz="2250" spc="-50" b="1">
                <a:latin typeface="Trebuchet MS"/>
                <a:cs typeface="Trebuchet MS"/>
              </a:rPr>
              <a:t> </a:t>
            </a:r>
            <a:r>
              <a:rPr dirty="0" sz="2250" spc="75" b="1">
                <a:latin typeface="Trebuchet MS"/>
                <a:cs typeface="Trebuchet MS"/>
              </a:rPr>
              <a:t>should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spc="80" b="1">
                <a:latin typeface="Trebuchet MS"/>
                <a:cs typeface="Trebuchet MS"/>
              </a:rPr>
              <a:t>use</a:t>
            </a:r>
            <a:r>
              <a:rPr dirty="0" sz="2250" spc="-55" b="1">
                <a:latin typeface="Trebuchet MS"/>
                <a:cs typeface="Trebuchet MS"/>
              </a:rPr>
              <a:t> </a:t>
            </a:r>
            <a:r>
              <a:rPr dirty="0" sz="2250" spc="80" b="1">
                <a:latin typeface="Trebuchet MS"/>
                <a:cs typeface="Trebuchet MS"/>
              </a:rPr>
              <a:t>a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mix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of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trending</a:t>
            </a:r>
            <a:r>
              <a:rPr dirty="0" sz="2250" spc="-45" b="1">
                <a:latin typeface="Trebuchet MS"/>
                <a:cs typeface="Trebuchet MS"/>
              </a:rPr>
              <a:t> </a:t>
            </a:r>
            <a:r>
              <a:rPr dirty="0" sz="2250" spc="70" b="1">
                <a:latin typeface="Trebuchet MS"/>
                <a:cs typeface="Trebuchet MS"/>
              </a:rPr>
              <a:t>and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relevant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spc="95" b="1">
                <a:latin typeface="Trebuchet MS"/>
                <a:cs typeface="Trebuchet MS"/>
              </a:rPr>
              <a:t>tags </a:t>
            </a:r>
            <a:r>
              <a:rPr dirty="0" sz="2250" b="1">
                <a:latin typeface="Trebuchet MS"/>
                <a:cs typeface="Trebuchet MS"/>
              </a:rPr>
              <a:t>together</a:t>
            </a:r>
            <a:r>
              <a:rPr dirty="0" sz="2250" spc="-2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with</a:t>
            </a:r>
            <a:r>
              <a:rPr dirty="0" sz="2250" spc="2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captivating</a:t>
            </a:r>
            <a:r>
              <a:rPr dirty="0" sz="2250" spc="15" b="1">
                <a:latin typeface="Trebuchet MS"/>
                <a:cs typeface="Trebuchet MS"/>
              </a:rPr>
              <a:t> </a:t>
            </a:r>
            <a:r>
              <a:rPr dirty="0" sz="2250" spc="45" b="1">
                <a:latin typeface="Trebuchet MS"/>
                <a:cs typeface="Trebuchet MS"/>
              </a:rPr>
              <a:t>captions</a:t>
            </a:r>
            <a:r>
              <a:rPr dirty="0" sz="2250" spc="2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to</a:t>
            </a:r>
            <a:r>
              <a:rPr dirty="0" sz="2250" spc="30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increase</a:t>
            </a:r>
            <a:endParaRPr sz="2250">
              <a:latin typeface="Trebuchet MS"/>
              <a:cs typeface="Trebuchet MS"/>
            </a:endParaRPr>
          </a:p>
          <a:p>
            <a:pPr marL="259079" marR="407034">
              <a:lnSpc>
                <a:spcPts val="3190"/>
              </a:lnSpc>
              <a:spcBef>
                <a:spcPts val="15"/>
              </a:spcBef>
            </a:pPr>
            <a:r>
              <a:rPr dirty="0" sz="2250" b="1">
                <a:latin typeface="Trebuchet MS"/>
                <a:cs typeface="Trebuchet MS"/>
              </a:rPr>
              <a:t>discoverability</a:t>
            </a:r>
            <a:r>
              <a:rPr dirty="0" sz="2250" spc="8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without</a:t>
            </a:r>
            <a:r>
              <a:rPr dirty="0" sz="2250" spc="7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over-relying</a:t>
            </a:r>
            <a:r>
              <a:rPr dirty="0" sz="2250" spc="90" b="1">
                <a:latin typeface="Trebuchet MS"/>
                <a:cs typeface="Trebuchet MS"/>
              </a:rPr>
              <a:t> </a:t>
            </a:r>
            <a:r>
              <a:rPr dirty="0" sz="2250" spc="65" b="1">
                <a:latin typeface="Trebuchet MS"/>
                <a:cs typeface="Trebuchet MS"/>
              </a:rPr>
              <a:t>on</a:t>
            </a:r>
            <a:r>
              <a:rPr dirty="0" sz="2250" spc="9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generic</a:t>
            </a:r>
            <a:r>
              <a:rPr dirty="0" sz="2250" spc="65" b="1">
                <a:latin typeface="Trebuchet MS"/>
                <a:cs typeface="Trebuchet MS"/>
              </a:rPr>
              <a:t> </a:t>
            </a:r>
            <a:r>
              <a:rPr dirty="0" sz="2250" spc="110" b="1">
                <a:latin typeface="Trebuchet MS"/>
                <a:cs typeface="Trebuchet MS"/>
              </a:rPr>
              <a:t>tags</a:t>
            </a:r>
            <a:r>
              <a:rPr dirty="0" sz="2250" spc="90" b="1">
                <a:latin typeface="Trebuchet MS"/>
                <a:cs typeface="Trebuchet MS"/>
              </a:rPr>
              <a:t> </a:t>
            </a:r>
            <a:r>
              <a:rPr dirty="0" sz="2250" spc="-20" b="1">
                <a:latin typeface="Trebuchet MS"/>
                <a:cs typeface="Trebuchet MS"/>
              </a:rPr>
              <a:t>like </a:t>
            </a:r>
            <a:r>
              <a:rPr dirty="0" sz="2250" spc="-10" b="1">
                <a:latin typeface="Trebuchet MS"/>
                <a:cs typeface="Trebuchet MS"/>
              </a:rPr>
              <a:t>"Songs."</a:t>
            </a:r>
            <a:endParaRPr sz="2250">
              <a:latin typeface="Trebuchet MS"/>
              <a:cs typeface="Trebuchet MS"/>
            </a:endParaRPr>
          </a:p>
          <a:p>
            <a:pPr marL="259079" indent="-246379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59079" algn="l"/>
              </a:tabLst>
            </a:pPr>
            <a:r>
              <a:rPr dirty="0" sz="2250" spc="55" b="1">
                <a:latin typeface="Trebuchet MS"/>
                <a:cs typeface="Trebuchet MS"/>
              </a:rPr>
              <a:t>Stakeholders</a:t>
            </a:r>
            <a:r>
              <a:rPr dirty="0" sz="2250" spc="-114" b="1">
                <a:latin typeface="Trebuchet MS"/>
                <a:cs typeface="Trebuchet MS"/>
              </a:rPr>
              <a:t> </a:t>
            </a:r>
            <a:r>
              <a:rPr dirty="0" sz="2250" spc="65" b="1">
                <a:latin typeface="Trebuchet MS"/>
                <a:cs typeface="Trebuchet MS"/>
              </a:rPr>
              <a:t>should</a:t>
            </a:r>
            <a:r>
              <a:rPr dirty="0" sz="2250" spc="-110" b="1">
                <a:latin typeface="Trebuchet MS"/>
                <a:cs typeface="Trebuchet MS"/>
              </a:rPr>
              <a:t> </a:t>
            </a:r>
            <a:r>
              <a:rPr dirty="0" sz="2250" spc="55" b="1">
                <a:latin typeface="Trebuchet MS"/>
                <a:cs typeface="Trebuchet MS"/>
              </a:rPr>
              <a:t>plan</a:t>
            </a:r>
            <a:r>
              <a:rPr dirty="0" sz="2250" spc="-12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major</a:t>
            </a:r>
            <a:r>
              <a:rPr dirty="0" sz="2250" spc="-110" b="1">
                <a:latin typeface="Trebuchet MS"/>
                <a:cs typeface="Trebuchet MS"/>
              </a:rPr>
              <a:t> </a:t>
            </a:r>
            <a:r>
              <a:rPr dirty="0" sz="2250" spc="50" b="1">
                <a:latin typeface="Trebuchet MS"/>
                <a:cs typeface="Trebuchet MS"/>
              </a:rPr>
              <a:t>releases</a:t>
            </a:r>
            <a:r>
              <a:rPr dirty="0" sz="2250" spc="-140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for</a:t>
            </a:r>
            <a:r>
              <a:rPr dirty="0" sz="2250" spc="-114" b="1">
                <a:latin typeface="Trebuchet MS"/>
                <a:cs typeface="Trebuchet MS"/>
              </a:rPr>
              <a:t> </a:t>
            </a:r>
            <a:r>
              <a:rPr dirty="0" sz="2250" spc="75" b="1">
                <a:latin typeface="Trebuchet MS"/>
                <a:cs typeface="Trebuchet MS"/>
              </a:rPr>
              <a:t>weekends</a:t>
            </a:r>
            <a:r>
              <a:rPr dirty="0" sz="2250" spc="-140" b="1">
                <a:latin typeface="Trebuchet MS"/>
                <a:cs typeface="Trebuchet MS"/>
              </a:rPr>
              <a:t> </a:t>
            </a:r>
            <a:r>
              <a:rPr dirty="0" sz="2250" spc="-25" b="1">
                <a:latin typeface="Trebuchet MS"/>
                <a:cs typeface="Trebuchet MS"/>
              </a:rPr>
              <a:t>to</a:t>
            </a:r>
            <a:endParaRPr sz="2250">
              <a:latin typeface="Trebuchet MS"/>
              <a:cs typeface="Trebuchet MS"/>
            </a:endParaRPr>
          </a:p>
          <a:p>
            <a:pPr marL="259079">
              <a:lnSpc>
                <a:spcPct val="100000"/>
              </a:lnSpc>
              <a:spcBef>
                <a:spcPts val="505"/>
              </a:spcBef>
            </a:pPr>
            <a:r>
              <a:rPr dirty="0" sz="2250" b="1">
                <a:latin typeface="Trebuchet MS"/>
                <a:cs typeface="Trebuchet MS"/>
              </a:rPr>
              <a:t>benefit</a:t>
            </a:r>
            <a:r>
              <a:rPr dirty="0" sz="2250" spc="-6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from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higher</a:t>
            </a:r>
            <a:r>
              <a:rPr dirty="0" sz="2250" spc="-60" b="1">
                <a:latin typeface="Trebuchet MS"/>
                <a:cs typeface="Trebuchet MS"/>
              </a:rPr>
              <a:t> </a:t>
            </a:r>
            <a:r>
              <a:rPr dirty="0" sz="2250" spc="100" b="1">
                <a:latin typeface="Trebuchet MS"/>
                <a:cs typeface="Trebuchet MS"/>
              </a:rPr>
              <a:t>engagement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rates</a:t>
            </a:r>
            <a:endParaRPr sz="2250">
              <a:latin typeface="Trebuchet MS"/>
              <a:cs typeface="Trebuchet MS"/>
            </a:endParaRPr>
          </a:p>
          <a:p>
            <a:pPr marL="259079" marR="290830" indent="-247015">
              <a:lnSpc>
                <a:spcPts val="3200"/>
              </a:lnSpc>
              <a:spcBef>
                <a:spcPts val="105"/>
              </a:spcBef>
              <a:buFont typeface="Arial"/>
              <a:buChar char="•"/>
              <a:tabLst>
                <a:tab pos="259079" algn="l"/>
              </a:tabLst>
            </a:pPr>
            <a:r>
              <a:rPr dirty="0" sz="2250" b="1">
                <a:latin typeface="Trebuchet MS"/>
                <a:cs typeface="Trebuchet MS"/>
              </a:rPr>
              <a:t>Create</a:t>
            </a:r>
            <a:r>
              <a:rPr dirty="0" sz="2250" spc="-4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content</a:t>
            </a:r>
            <a:r>
              <a:rPr dirty="0" sz="2250" spc="-1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that</a:t>
            </a:r>
            <a:r>
              <a:rPr dirty="0" sz="2250" spc="-25" b="1">
                <a:latin typeface="Trebuchet MS"/>
                <a:cs typeface="Trebuchet MS"/>
              </a:rPr>
              <a:t> </a:t>
            </a:r>
            <a:r>
              <a:rPr dirty="0" sz="2250" spc="85" b="1">
                <a:latin typeface="Trebuchet MS"/>
                <a:cs typeface="Trebuchet MS"/>
              </a:rPr>
              <a:t>encourages</a:t>
            </a:r>
            <a:r>
              <a:rPr dirty="0" sz="2250" spc="-20" b="1">
                <a:latin typeface="Trebuchet MS"/>
                <a:cs typeface="Trebuchet MS"/>
              </a:rPr>
              <a:t> </a:t>
            </a:r>
            <a:r>
              <a:rPr dirty="0" sz="2250" spc="50" b="1">
                <a:latin typeface="Trebuchet MS"/>
                <a:cs typeface="Trebuchet MS"/>
              </a:rPr>
              <a:t>community</a:t>
            </a:r>
            <a:r>
              <a:rPr dirty="0" sz="2250" spc="-2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interaction, </a:t>
            </a:r>
            <a:r>
              <a:rPr dirty="0" sz="2250" spc="80" b="1">
                <a:latin typeface="Trebuchet MS"/>
                <a:cs typeface="Trebuchet MS"/>
              </a:rPr>
              <a:t>such</a:t>
            </a:r>
            <a:r>
              <a:rPr dirty="0" sz="2250" spc="-75" b="1">
                <a:latin typeface="Trebuchet MS"/>
                <a:cs typeface="Trebuchet MS"/>
              </a:rPr>
              <a:t> </a:t>
            </a:r>
            <a:r>
              <a:rPr dirty="0" sz="2250" spc="105" b="1">
                <a:latin typeface="Trebuchet MS"/>
                <a:cs typeface="Trebuchet MS"/>
              </a:rPr>
              <a:t>as</a:t>
            </a:r>
            <a:r>
              <a:rPr dirty="0" sz="2250" spc="-65" b="1">
                <a:latin typeface="Trebuchet MS"/>
                <a:cs typeface="Trebuchet MS"/>
              </a:rPr>
              <a:t> </a:t>
            </a:r>
            <a:r>
              <a:rPr dirty="0" sz="2250" spc="265" b="1">
                <a:latin typeface="Trebuchet MS"/>
                <a:cs typeface="Trebuchet MS"/>
              </a:rPr>
              <a:t>QsA</a:t>
            </a:r>
            <a:r>
              <a:rPr dirty="0" sz="2250" spc="-6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sessions,</a:t>
            </a:r>
            <a:r>
              <a:rPr dirty="0" sz="2250" spc="-8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live</a:t>
            </a:r>
            <a:r>
              <a:rPr dirty="0" sz="2250" spc="-8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streams,</a:t>
            </a:r>
            <a:r>
              <a:rPr dirty="0" sz="2250" spc="-80" b="1">
                <a:latin typeface="Trebuchet MS"/>
                <a:cs typeface="Trebuchet MS"/>
              </a:rPr>
              <a:t> </a:t>
            </a:r>
            <a:r>
              <a:rPr dirty="0" sz="2250" spc="70" b="1">
                <a:latin typeface="Trebuchet MS"/>
                <a:cs typeface="Trebuchet MS"/>
              </a:rPr>
              <a:t>and</a:t>
            </a:r>
            <a:r>
              <a:rPr dirty="0" sz="2250" spc="-65" b="1">
                <a:latin typeface="Trebuchet MS"/>
                <a:cs typeface="Trebuchet MS"/>
              </a:rPr>
              <a:t> </a:t>
            </a:r>
            <a:r>
              <a:rPr dirty="0" sz="2250" spc="80" b="1">
                <a:latin typeface="Trebuchet MS"/>
                <a:cs typeface="Trebuchet MS"/>
              </a:rPr>
              <a:t>comment</a:t>
            </a:r>
            <a:r>
              <a:rPr dirty="0" sz="2250" spc="-50" b="1">
                <a:latin typeface="Trebuchet MS"/>
                <a:cs typeface="Trebuchet MS"/>
              </a:rPr>
              <a:t> </a:t>
            </a:r>
            <a:r>
              <a:rPr dirty="0" sz="2250" spc="55" b="1">
                <a:latin typeface="Trebuchet MS"/>
                <a:cs typeface="Trebuchet MS"/>
              </a:rPr>
              <a:t>shout- outs</a:t>
            </a:r>
            <a:r>
              <a:rPr dirty="0" sz="2250" spc="-10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this</a:t>
            </a:r>
            <a:r>
              <a:rPr dirty="0" sz="2250" spc="-125" b="1">
                <a:latin typeface="Trebuchet MS"/>
                <a:cs typeface="Trebuchet MS"/>
              </a:rPr>
              <a:t> </a:t>
            </a:r>
            <a:r>
              <a:rPr dirty="0" sz="2250" spc="80" b="1">
                <a:latin typeface="Trebuchet MS"/>
                <a:cs typeface="Trebuchet MS"/>
              </a:rPr>
              <a:t>way</a:t>
            </a:r>
            <a:r>
              <a:rPr dirty="0" sz="2250" spc="-10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the</a:t>
            </a:r>
            <a:r>
              <a:rPr dirty="0" sz="2250" spc="-105" b="1">
                <a:latin typeface="Trebuchet MS"/>
                <a:cs typeface="Trebuchet MS"/>
              </a:rPr>
              <a:t> </a:t>
            </a:r>
            <a:r>
              <a:rPr dirty="0" sz="2250" spc="100" b="1">
                <a:latin typeface="Trebuchet MS"/>
                <a:cs typeface="Trebuchet MS"/>
              </a:rPr>
              <a:t>engagement</a:t>
            </a:r>
            <a:r>
              <a:rPr dirty="0" sz="2250" spc="-114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rate</a:t>
            </a:r>
            <a:r>
              <a:rPr dirty="0" sz="2250" spc="-120" b="1">
                <a:latin typeface="Trebuchet MS"/>
                <a:cs typeface="Trebuchet MS"/>
              </a:rPr>
              <a:t> </a:t>
            </a:r>
            <a:r>
              <a:rPr dirty="0" sz="2250" spc="70" b="1">
                <a:latin typeface="Trebuchet MS"/>
                <a:cs typeface="Trebuchet MS"/>
              </a:rPr>
              <a:t>can</a:t>
            </a:r>
            <a:r>
              <a:rPr dirty="0" sz="2250" spc="-105" b="1">
                <a:latin typeface="Trebuchet MS"/>
                <a:cs typeface="Trebuchet MS"/>
              </a:rPr>
              <a:t> </a:t>
            </a:r>
            <a:r>
              <a:rPr dirty="0" sz="2250" spc="90" b="1">
                <a:latin typeface="Trebuchet MS"/>
                <a:cs typeface="Trebuchet MS"/>
              </a:rPr>
              <a:t>be</a:t>
            </a:r>
            <a:r>
              <a:rPr dirty="0" sz="2250" spc="-12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increased.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935" y="1315211"/>
            <a:ext cx="7658099" cy="76565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30126" cy="10286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06500" y="2020315"/>
            <a:ext cx="7226300" cy="5662295"/>
          </a:xfrm>
          <a:prstGeom prst="rect">
            <a:avLst/>
          </a:prstGeom>
        </p:spPr>
        <p:txBody>
          <a:bodyPr wrap="square" lIns="0" tIns="579755" rIns="0" bIns="0" rtlCol="0" vert="horz">
            <a:spAutoFit/>
          </a:bodyPr>
          <a:lstStyle/>
          <a:p>
            <a:pPr marL="12700" marR="5080">
              <a:lnSpc>
                <a:spcPct val="74900"/>
              </a:lnSpc>
              <a:spcBef>
                <a:spcPts val="4565"/>
              </a:spcBef>
            </a:pPr>
            <a:r>
              <a:rPr dirty="0" sz="14800" spc="-160">
                <a:solidFill>
                  <a:srgbClr val="E24141"/>
                </a:solidFill>
                <a:latin typeface="Trebuchet MS"/>
                <a:cs typeface="Trebuchet MS"/>
              </a:rPr>
              <a:t>T</a:t>
            </a:r>
            <a:r>
              <a:rPr dirty="0" sz="14800" spc="-140">
                <a:solidFill>
                  <a:srgbClr val="E24141"/>
                </a:solidFill>
                <a:latin typeface="Trebuchet MS"/>
                <a:cs typeface="Trebuchet MS"/>
              </a:rPr>
              <a:t>h</a:t>
            </a:r>
            <a:r>
              <a:rPr dirty="0" sz="14800" spc="-160">
                <a:solidFill>
                  <a:srgbClr val="E24141"/>
                </a:solidFill>
                <a:latin typeface="Trebuchet MS"/>
                <a:cs typeface="Trebuchet MS"/>
              </a:rPr>
              <a:t>a</a:t>
            </a:r>
            <a:r>
              <a:rPr dirty="0" sz="14800" spc="-140">
                <a:solidFill>
                  <a:srgbClr val="E24141"/>
                </a:solidFill>
                <a:latin typeface="Trebuchet MS"/>
                <a:cs typeface="Trebuchet MS"/>
              </a:rPr>
              <a:t>n</a:t>
            </a:r>
            <a:r>
              <a:rPr dirty="0" sz="14800" spc="495">
                <a:solidFill>
                  <a:srgbClr val="E24141"/>
                </a:solidFill>
                <a:latin typeface="Trebuchet MS"/>
                <a:cs typeface="Trebuchet MS"/>
              </a:rPr>
              <a:t>k</a:t>
            </a:r>
            <a:r>
              <a:rPr dirty="0" sz="14800" spc="-25">
                <a:solidFill>
                  <a:srgbClr val="E24141"/>
                </a:solidFill>
                <a:latin typeface="Trebuchet MS"/>
                <a:cs typeface="Trebuchet MS"/>
              </a:rPr>
              <a:t> </a:t>
            </a:r>
            <a:r>
              <a:rPr dirty="0" sz="14800" spc="135">
                <a:solidFill>
                  <a:srgbClr val="E24141"/>
                </a:solidFill>
                <a:latin typeface="Trebuchet MS"/>
                <a:cs typeface="Trebuchet MS"/>
              </a:rPr>
              <a:t>y</a:t>
            </a:r>
            <a:r>
              <a:rPr dirty="0" sz="14800" spc="140">
                <a:solidFill>
                  <a:srgbClr val="E24141"/>
                </a:solidFill>
                <a:latin typeface="Trebuchet MS"/>
                <a:cs typeface="Trebuchet MS"/>
              </a:rPr>
              <a:t>o</a:t>
            </a:r>
            <a:r>
              <a:rPr dirty="0" sz="14800" spc="760">
                <a:solidFill>
                  <a:srgbClr val="E24141"/>
                </a:solidFill>
                <a:latin typeface="Trebuchet MS"/>
                <a:cs typeface="Trebuchet MS"/>
              </a:rPr>
              <a:t>u</a:t>
            </a:r>
            <a:r>
              <a:rPr dirty="0" sz="14800" spc="-2055">
                <a:solidFill>
                  <a:srgbClr val="E24141"/>
                </a:solidFill>
                <a:latin typeface="Trebuchet MS"/>
                <a:cs typeface="Trebuchet MS"/>
              </a:rPr>
              <a:t> </a:t>
            </a:r>
            <a:r>
              <a:rPr dirty="0" sz="14800" spc="-765">
                <a:solidFill>
                  <a:srgbClr val="E24141"/>
                </a:solidFill>
                <a:latin typeface="Trebuchet MS"/>
                <a:cs typeface="Trebuchet MS"/>
              </a:rPr>
              <a:t>f</a:t>
            </a:r>
            <a:r>
              <a:rPr dirty="0" sz="14800" spc="-640">
                <a:solidFill>
                  <a:srgbClr val="E24141"/>
                </a:solidFill>
                <a:latin typeface="Trebuchet MS"/>
                <a:cs typeface="Trebuchet MS"/>
              </a:rPr>
              <a:t>o</a:t>
            </a:r>
            <a:r>
              <a:rPr dirty="0" sz="14800" spc="-20">
                <a:solidFill>
                  <a:srgbClr val="E24141"/>
                </a:solidFill>
                <a:latin typeface="Trebuchet MS"/>
                <a:cs typeface="Trebuchet MS"/>
              </a:rPr>
              <a:t>r</a:t>
            </a:r>
            <a:r>
              <a:rPr dirty="0" sz="14800" spc="-475">
                <a:solidFill>
                  <a:srgbClr val="E24141"/>
                </a:solidFill>
                <a:latin typeface="Trebuchet MS"/>
                <a:cs typeface="Trebuchet MS"/>
              </a:rPr>
              <a:t> </a:t>
            </a:r>
            <a:r>
              <a:rPr dirty="0" sz="14800" spc="-630">
                <a:solidFill>
                  <a:srgbClr val="E24141"/>
                </a:solidFill>
                <a:latin typeface="Trebuchet MS"/>
                <a:cs typeface="Trebuchet MS"/>
              </a:rPr>
              <a:t>l</a:t>
            </a:r>
            <a:r>
              <a:rPr dirty="0" sz="14800" spc="-780">
                <a:solidFill>
                  <a:srgbClr val="E24141"/>
                </a:solidFill>
                <a:latin typeface="Trebuchet MS"/>
                <a:cs typeface="Trebuchet MS"/>
              </a:rPr>
              <a:t>i</a:t>
            </a:r>
            <a:r>
              <a:rPr dirty="0" sz="14800" spc="-495">
                <a:solidFill>
                  <a:srgbClr val="E24141"/>
                </a:solidFill>
                <a:latin typeface="Trebuchet MS"/>
                <a:cs typeface="Trebuchet MS"/>
              </a:rPr>
              <a:t>s</a:t>
            </a:r>
            <a:r>
              <a:rPr dirty="0" sz="14800" spc="-700">
                <a:solidFill>
                  <a:srgbClr val="E24141"/>
                </a:solidFill>
                <a:latin typeface="Trebuchet MS"/>
                <a:cs typeface="Trebuchet MS"/>
              </a:rPr>
              <a:t>t</a:t>
            </a:r>
            <a:r>
              <a:rPr dirty="0" sz="14800" spc="-555">
                <a:solidFill>
                  <a:srgbClr val="E24141"/>
                </a:solidFill>
                <a:latin typeface="Trebuchet MS"/>
                <a:cs typeface="Trebuchet MS"/>
              </a:rPr>
              <a:t>en</a:t>
            </a:r>
            <a:r>
              <a:rPr dirty="0" sz="14800" spc="-780">
                <a:solidFill>
                  <a:srgbClr val="E24141"/>
                </a:solidFill>
                <a:latin typeface="Trebuchet MS"/>
                <a:cs typeface="Trebuchet MS"/>
              </a:rPr>
              <a:t>i</a:t>
            </a:r>
            <a:r>
              <a:rPr dirty="0" sz="14800" spc="-555">
                <a:solidFill>
                  <a:srgbClr val="E24141"/>
                </a:solidFill>
                <a:latin typeface="Trebuchet MS"/>
                <a:cs typeface="Trebuchet MS"/>
              </a:rPr>
              <a:t>n</a:t>
            </a:r>
            <a:r>
              <a:rPr dirty="0" sz="14800" spc="-475">
                <a:solidFill>
                  <a:srgbClr val="E24141"/>
                </a:solidFill>
                <a:latin typeface="Trebuchet MS"/>
                <a:cs typeface="Trebuchet MS"/>
              </a:rPr>
              <a:t>g</a:t>
            </a:r>
            <a:r>
              <a:rPr dirty="0" sz="14800" spc="80">
                <a:solidFill>
                  <a:srgbClr val="E24141"/>
                </a:solidFill>
                <a:latin typeface="Trebuchet MS"/>
                <a:cs typeface="Trebuchet MS"/>
              </a:rPr>
              <a:t>!</a:t>
            </a:r>
            <a:endParaRPr sz="14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923671"/>
            <a:ext cx="642048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0">
                <a:solidFill>
                  <a:srgbClr val="E24141"/>
                </a:solidFill>
                <a:latin typeface="Trebuchet MS"/>
                <a:cs typeface="Trebuchet MS"/>
              </a:rPr>
              <a:t>presented</a:t>
            </a:r>
            <a:r>
              <a:rPr dirty="0" sz="3500" spc="-484">
                <a:solidFill>
                  <a:srgbClr val="E24141"/>
                </a:solidFill>
                <a:latin typeface="Trebuchet MS"/>
                <a:cs typeface="Trebuchet MS"/>
              </a:rPr>
              <a:t> </a:t>
            </a:r>
            <a:r>
              <a:rPr dirty="0" sz="3500" spc="114">
                <a:solidFill>
                  <a:srgbClr val="E24141"/>
                </a:solidFill>
                <a:latin typeface="Trebuchet MS"/>
                <a:cs typeface="Trebuchet MS"/>
              </a:rPr>
              <a:t>by</a:t>
            </a:r>
            <a:r>
              <a:rPr dirty="0" sz="3500" spc="-450">
                <a:solidFill>
                  <a:srgbClr val="E24141"/>
                </a:solidFill>
                <a:latin typeface="Trebuchet MS"/>
                <a:cs typeface="Trebuchet MS"/>
              </a:rPr>
              <a:t> </a:t>
            </a:r>
            <a:r>
              <a:rPr dirty="0" sz="3500" spc="-60">
                <a:solidFill>
                  <a:srgbClr val="E24141"/>
                </a:solidFill>
                <a:latin typeface="Trebuchet MS"/>
                <a:cs typeface="Trebuchet MS"/>
              </a:rPr>
              <a:t>Abdullateef</a:t>
            </a:r>
            <a:r>
              <a:rPr dirty="0" sz="3500" spc="-480">
                <a:solidFill>
                  <a:srgbClr val="E24141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E24141"/>
                </a:solidFill>
                <a:latin typeface="Trebuchet MS"/>
                <a:cs typeface="Trebuchet MS"/>
              </a:rPr>
              <a:t>Adebiyi</a:t>
            </a:r>
            <a:endParaRPr sz="35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2945" y="1389047"/>
            <a:ext cx="5471904" cy="75149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165" y="1936030"/>
            <a:ext cx="6219566" cy="6426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6500" y="2788157"/>
            <a:ext cx="6682740" cy="15570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50" spc="-340"/>
              <a:t>I</a:t>
            </a:r>
            <a:r>
              <a:rPr dirty="0" sz="10050" spc="-275"/>
              <a:t>n</a:t>
            </a:r>
            <a:r>
              <a:rPr dirty="0" sz="10050" spc="-370"/>
              <a:t>t</a:t>
            </a:r>
            <a:r>
              <a:rPr dirty="0" sz="10050" spc="-340"/>
              <a:t>r</a:t>
            </a:r>
            <a:r>
              <a:rPr dirty="0" sz="10050" spc="-270"/>
              <a:t>od</a:t>
            </a:r>
            <a:r>
              <a:rPr dirty="0" sz="10050" spc="-265"/>
              <a:t>u</a:t>
            </a:r>
            <a:r>
              <a:rPr dirty="0" sz="10050" spc="-270"/>
              <a:t>c</a:t>
            </a:r>
            <a:r>
              <a:rPr dirty="0" sz="10050" spc="-380"/>
              <a:t>t</a:t>
            </a:r>
            <a:r>
              <a:rPr dirty="0" sz="10050" spc="-420"/>
              <a:t>i</a:t>
            </a:r>
            <a:r>
              <a:rPr dirty="0" sz="10050" spc="-280"/>
              <a:t>o</a:t>
            </a:r>
            <a:r>
              <a:rPr dirty="0" sz="10050" spc="150"/>
              <a:t>n</a:t>
            </a:r>
            <a:endParaRPr sz="10050"/>
          </a:p>
        </p:txBody>
      </p:sp>
      <p:sp>
        <p:nvSpPr>
          <p:cNvPr id="4" name="object 4" descr=""/>
          <p:cNvSpPr txBox="1"/>
          <p:nvPr/>
        </p:nvSpPr>
        <p:spPr>
          <a:xfrm>
            <a:off x="1206500" y="5709056"/>
            <a:ext cx="7428865" cy="2386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95"/>
              </a:spcBef>
            </a:pPr>
            <a:r>
              <a:rPr dirty="0" sz="2200" b="1">
                <a:solidFill>
                  <a:srgbClr val="00694B"/>
                </a:solidFill>
                <a:latin typeface="Trebuchet MS"/>
                <a:cs typeface="Trebuchet MS"/>
              </a:rPr>
              <a:t>D</a:t>
            </a:r>
            <a:r>
              <a:rPr dirty="0" sz="2200" b="1">
                <a:latin typeface="Trebuchet MS"/>
                <a:cs typeface="Trebuchet MS"/>
              </a:rPr>
              <a:t>ata</a:t>
            </a:r>
            <a:r>
              <a:rPr dirty="0" sz="2200" spc="-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analysis</a:t>
            </a:r>
            <a:r>
              <a:rPr dirty="0" sz="2200" spc="1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on</a:t>
            </a:r>
            <a:r>
              <a:rPr dirty="0" sz="2200" spc="-10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YouTube</a:t>
            </a:r>
            <a:r>
              <a:rPr dirty="0" sz="2200" spc="3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videos</a:t>
            </a:r>
            <a:r>
              <a:rPr dirty="0" sz="2200" spc="1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offers</a:t>
            </a:r>
            <a:r>
              <a:rPr dirty="0" sz="2200" spc="1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numerous </a:t>
            </a:r>
            <a:r>
              <a:rPr dirty="0" sz="2200" spc="-30" b="1">
                <a:latin typeface="Trebuchet MS"/>
                <a:cs typeface="Trebuchet MS"/>
              </a:rPr>
              <a:t>benefits,</a:t>
            </a:r>
            <a:r>
              <a:rPr dirty="0" sz="2200" spc="-1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enabling</a:t>
            </a:r>
            <a:r>
              <a:rPr dirty="0" sz="2200" spc="-2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content</a:t>
            </a:r>
            <a:r>
              <a:rPr dirty="0" sz="2200" spc="-1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creators</a:t>
            </a:r>
            <a:r>
              <a:rPr dirty="0" sz="2200" spc="-1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to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make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informed </a:t>
            </a:r>
            <a:r>
              <a:rPr dirty="0" sz="2200" b="1">
                <a:latin typeface="Trebuchet MS"/>
                <a:cs typeface="Trebuchet MS"/>
              </a:rPr>
              <a:t>decisions,</a:t>
            </a:r>
            <a:r>
              <a:rPr dirty="0" sz="2200" spc="-8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optimize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-25" b="1">
                <a:latin typeface="Trebuchet MS"/>
                <a:cs typeface="Trebuchet MS"/>
              </a:rPr>
              <a:t>operations,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and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enhance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viewer </a:t>
            </a:r>
            <a:r>
              <a:rPr dirty="0" sz="2200" b="1">
                <a:latin typeface="Trebuchet MS"/>
                <a:cs typeface="Trebuchet MS"/>
              </a:rPr>
              <a:t>engagement.</a:t>
            </a:r>
            <a:r>
              <a:rPr dirty="0" sz="2200" spc="3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In</a:t>
            </a:r>
            <a:r>
              <a:rPr dirty="0" sz="2200" spc="-5" b="1">
                <a:latin typeface="Trebuchet MS"/>
                <a:cs typeface="Trebuchet MS"/>
              </a:rPr>
              <a:t> </a:t>
            </a:r>
            <a:r>
              <a:rPr dirty="0" sz="2200" spc="-20" b="1">
                <a:latin typeface="Trebuchet MS"/>
                <a:cs typeface="Trebuchet MS"/>
              </a:rPr>
              <a:t>this</a:t>
            </a:r>
            <a:r>
              <a:rPr dirty="0" sz="2200" spc="15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case</a:t>
            </a:r>
            <a:r>
              <a:rPr dirty="0" sz="2200" spc="-2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Power</a:t>
            </a:r>
            <a:r>
              <a:rPr dirty="0" sz="2200" spc="20" b="1">
                <a:latin typeface="Trebuchet MS"/>
                <a:cs typeface="Trebuchet MS"/>
              </a:rPr>
              <a:t> </a:t>
            </a:r>
            <a:r>
              <a:rPr dirty="0" sz="2200" spc="-65" b="1">
                <a:latin typeface="Trebuchet MS"/>
                <a:cs typeface="Trebuchet MS"/>
              </a:rPr>
              <a:t>BI,</a:t>
            </a:r>
            <a:r>
              <a:rPr dirty="0" sz="2200" spc="-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a</a:t>
            </a:r>
            <a:r>
              <a:rPr dirty="0" sz="2200" spc="-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business</a:t>
            </a:r>
            <a:r>
              <a:rPr dirty="0" sz="2200" spc="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analytic </a:t>
            </a:r>
            <a:r>
              <a:rPr dirty="0" sz="2200" b="1">
                <a:latin typeface="Trebuchet MS"/>
                <a:cs typeface="Trebuchet MS"/>
              </a:rPr>
              <a:t>tool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is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used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to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transformed</a:t>
            </a:r>
            <a:r>
              <a:rPr dirty="0" sz="2200" spc="-3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25" b="1">
                <a:latin typeface="Trebuchet MS"/>
                <a:cs typeface="Trebuchet MS"/>
              </a:rPr>
              <a:t> </a:t>
            </a:r>
            <a:r>
              <a:rPr dirty="0" sz="2200" spc="140" b="1">
                <a:latin typeface="Trebuchet MS"/>
                <a:cs typeface="Trebuchet MS"/>
              </a:rPr>
              <a:t>Song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data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spc="-20" b="1">
                <a:latin typeface="Trebuchet MS"/>
                <a:cs typeface="Trebuchet MS"/>
              </a:rPr>
              <a:t>into </a:t>
            </a:r>
            <a:r>
              <a:rPr dirty="0" sz="2200" b="1">
                <a:latin typeface="Trebuchet MS"/>
                <a:cs typeface="Trebuchet MS"/>
              </a:rPr>
              <a:t>actionable</a:t>
            </a:r>
            <a:r>
              <a:rPr dirty="0" sz="2200" spc="7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insights</a:t>
            </a:r>
            <a:r>
              <a:rPr dirty="0" sz="2200" spc="4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enhance</a:t>
            </a:r>
            <a:r>
              <a:rPr dirty="0" sz="2200" spc="3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making</a:t>
            </a:r>
            <a:r>
              <a:rPr dirty="0" sz="2200" spc="4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informed</a:t>
            </a:r>
            <a:r>
              <a:rPr dirty="0" sz="2200" spc="5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decisions.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4060" y="8084819"/>
            <a:ext cx="4853940" cy="22021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359149" cy="23652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51038" y="2982975"/>
            <a:ext cx="2247265" cy="15570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50" spc="-15"/>
              <a:t>A</a:t>
            </a:r>
            <a:r>
              <a:rPr dirty="0" sz="10050" spc="-185"/>
              <a:t>i</a:t>
            </a:r>
            <a:r>
              <a:rPr dirty="0" sz="10050" spc="385"/>
              <a:t>m</a:t>
            </a:r>
            <a:endParaRPr sz="10050"/>
          </a:p>
        </p:txBody>
      </p:sp>
      <p:sp>
        <p:nvSpPr>
          <p:cNvPr id="5" name="object 5" descr=""/>
          <p:cNvSpPr txBox="1"/>
          <p:nvPr/>
        </p:nvSpPr>
        <p:spPr>
          <a:xfrm>
            <a:off x="3033522" y="5330189"/>
            <a:ext cx="11520170" cy="205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905">
              <a:lnSpc>
                <a:spcPct val="118600"/>
              </a:lnSpc>
              <a:spcBef>
                <a:spcPts val="95"/>
              </a:spcBef>
            </a:pPr>
            <a:r>
              <a:rPr dirty="0" sz="2250" b="1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dirty="0" sz="2250" b="1">
                <a:latin typeface="Trebuchet MS"/>
                <a:cs typeface="Trebuchet MS"/>
              </a:rPr>
              <a:t>he</a:t>
            </a:r>
            <a:r>
              <a:rPr dirty="0" sz="2250" spc="-25" b="1">
                <a:latin typeface="Trebuchet MS"/>
                <a:cs typeface="Trebuchet MS"/>
              </a:rPr>
              <a:t> </a:t>
            </a:r>
            <a:r>
              <a:rPr dirty="0" sz="2250" spc="125" b="1">
                <a:latin typeface="Trebuchet MS"/>
                <a:cs typeface="Trebuchet MS"/>
              </a:rPr>
              <a:t>goal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of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this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analysis</a:t>
            </a:r>
            <a:r>
              <a:rPr dirty="0" sz="2250" spc="-1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is</a:t>
            </a:r>
            <a:r>
              <a:rPr dirty="0" sz="2250" spc="-3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to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spc="-35" b="1">
                <a:latin typeface="Trebuchet MS"/>
                <a:cs typeface="Trebuchet MS"/>
              </a:rPr>
              <a:t>utilize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spc="50" b="1">
                <a:latin typeface="Trebuchet MS"/>
                <a:cs typeface="Trebuchet MS"/>
              </a:rPr>
              <a:t>Power</a:t>
            </a:r>
            <a:r>
              <a:rPr dirty="0" sz="2250" spc="-30" b="1">
                <a:latin typeface="Trebuchet MS"/>
                <a:cs typeface="Trebuchet MS"/>
              </a:rPr>
              <a:t> </a:t>
            </a:r>
            <a:r>
              <a:rPr dirty="0" sz="2250" spc="95" b="1">
                <a:latin typeface="Trebuchet MS"/>
                <a:cs typeface="Trebuchet MS"/>
              </a:rPr>
              <a:t>BI</a:t>
            </a:r>
            <a:r>
              <a:rPr dirty="0" sz="2250" spc="-2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to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create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insightful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visualizations</a:t>
            </a:r>
            <a:r>
              <a:rPr dirty="0" sz="2250" spc="-5" b="1">
                <a:latin typeface="Trebuchet MS"/>
                <a:cs typeface="Trebuchet MS"/>
              </a:rPr>
              <a:t> </a:t>
            </a:r>
            <a:r>
              <a:rPr dirty="0" sz="2250" spc="45" b="1">
                <a:latin typeface="Trebuchet MS"/>
                <a:cs typeface="Trebuchet MS"/>
              </a:rPr>
              <a:t>and </a:t>
            </a:r>
            <a:r>
              <a:rPr dirty="0" sz="2250" b="1">
                <a:latin typeface="Trebuchet MS"/>
                <a:cs typeface="Trebuchet MS"/>
              </a:rPr>
              <a:t>reports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that</a:t>
            </a:r>
            <a:r>
              <a:rPr dirty="0" sz="2250" spc="-5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provide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spc="80" b="1">
                <a:latin typeface="Trebuchet MS"/>
                <a:cs typeface="Trebuchet MS"/>
              </a:rPr>
              <a:t>a</a:t>
            </a:r>
            <a:r>
              <a:rPr dirty="0" sz="2250" spc="-55" b="1">
                <a:latin typeface="Trebuchet MS"/>
                <a:cs typeface="Trebuchet MS"/>
              </a:rPr>
              <a:t> </a:t>
            </a:r>
            <a:r>
              <a:rPr dirty="0" sz="2250" spc="50" b="1">
                <a:latin typeface="Trebuchet MS"/>
                <a:cs typeface="Trebuchet MS"/>
              </a:rPr>
              <a:t>deeper</a:t>
            </a:r>
            <a:r>
              <a:rPr dirty="0" sz="2250" spc="-35" b="1">
                <a:latin typeface="Trebuchet MS"/>
                <a:cs typeface="Trebuchet MS"/>
              </a:rPr>
              <a:t> </a:t>
            </a:r>
            <a:r>
              <a:rPr dirty="0" sz="2250" spc="45" b="1">
                <a:latin typeface="Trebuchet MS"/>
                <a:cs typeface="Trebuchet MS"/>
              </a:rPr>
              <a:t>understanding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of</a:t>
            </a:r>
            <a:r>
              <a:rPr dirty="0" sz="2250" spc="-45" b="1">
                <a:latin typeface="Trebuchet MS"/>
                <a:cs typeface="Trebuchet MS"/>
              </a:rPr>
              <a:t> </a:t>
            </a:r>
            <a:r>
              <a:rPr dirty="0" sz="2250" spc="75" b="1">
                <a:latin typeface="Trebuchet MS"/>
                <a:cs typeface="Trebuchet MS"/>
              </a:rPr>
              <a:t>YouTube</a:t>
            </a:r>
            <a:r>
              <a:rPr dirty="0" sz="2250" spc="-50" b="1">
                <a:latin typeface="Trebuchet MS"/>
                <a:cs typeface="Trebuchet MS"/>
              </a:rPr>
              <a:t> </a:t>
            </a:r>
            <a:r>
              <a:rPr dirty="0" sz="2250" spc="110" b="1">
                <a:latin typeface="Trebuchet MS"/>
                <a:cs typeface="Trebuchet MS"/>
              </a:rPr>
              <a:t>songs'</a:t>
            </a:r>
            <a:r>
              <a:rPr dirty="0" sz="2250" spc="-2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performance, popularity,</a:t>
            </a:r>
            <a:r>
              <a:rPr dirty="0" sz="2250" spc="-30" b="1">
                <a:latin typeface="Trebuchet MS"/>
                <a:cs typeface="Trebuchet MS"/>
              </a:rPr>
              <a:t> </a:t>
            </a:r>
            <a:r>
              <a:rPr dirty="0" sz="2250" spc="70" b="1">
                <a:latin typeface="Trebuchet MS"/>
                <a:cs typeface="Trebuchet MS"/>
              </a:rPr>
              <a:t>and</a:t>
            </a:r>
            <a:r>
              <a:rPr dirty="0" sz="2250" spc="-5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user</a:t>
            </a:r>
            <a:r>
              <a:rPr dirty="0" sz="2250" spc="-40" b="1">
                <a:latin typeface="Trebuchet MS"/>
                <a:cs typeface="Trebuchet MS"/>
              </a:rPr>
              <a:t> </a:t>
            </a:r>
            <a:r>
              <a:rPr dirty="0" sz="2250" spc="60" b="1">
                <a:latin typeface="Trebuchet MS"/>
                <a:cs typeface="Trebuchet MS"/>
              </a:rPr>
              <a:t>engagement.</a:t>
            </a:r>
            <a:r>
              <a:rPr dirty="0" sz="2250" spc="-2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The</a:t>
            </a:r>
            <a:r>
              <a:rPr dirty="0" sz="2250" spc="-50" b="1">
                <a:latin typeface="Trebuchet MS"/>
                <a:cs typeface="Trebuchet MS"/>
              </a:rPr>
              <a:t> </a:t>
            </a:r>
            <a:r>
              <a:rPr dirty="0" sz="2250" spc="50" b="1">
                <a:latin typeface="Trebuchet MS"/>
                <a:cs typeface="Trebuchet MS"/>
              </a:rPr>
              <a:t>analysis</a:t>
            </a:r>
            <a:r>
              <a:rPr dirty="0" sz="2250" spc="-15" b="1">
                <a:latin typeface="Trebuchet MS"/>
                <a:cs typeface="Trebuchet MS"/>
              </a:rPr>
              <a:t> </a:t>
            </a:r>
            <a:r>
              <a:rPr dirty="0" sz="2250" spc="55" b="1">
                <a:latin typeface="Trebuchet MS"/>
                <a:cs typeface="Trebuchet MS"/>
              </a:rPr>
              <a:t>aims</a:t>
            </a:r>
            <a:r>
              <a:rPr dirty="0" sz="2250" spc="-5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to</a:t>
            </a:r>
            <a:r>
              <a:rPr dirty="0" sz="2250" spc="-4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uncover</a:t>
            </a:r>
            <a:r>
              <a:rPr dirty="0" sz="2250" spc="-30" b="1">
                <a:latin typeface="Trebuchet MS"/>
                <a:cs typeface="Trebuchet MS"/>
              </a:rPr>
              <a:t> </a:t>
            </a:r>
            <a:r>
              <a:rPr dirty="0" sz="2250" spc="-20" b="1">
                <a:latin typeface="Trebuchet MS"/>
                <a:cs typeface="Trebuchet MS"/>
              </a:rPr>
              <a:t>trends,</a:t>
            </a:r>
            <a:r>
              <a:rPr dirty="0" sz="2250" spc="-50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preferences, </a:t>
            </a:r>
            <a:r>
              <a:rPr dirty="0" sz="2250" spc="70" b="1">
                <a:latin typeface="Trebuchet MS"/>
                <a:cs typeface="Trebuchet MS"/>
              </a:rPr>
              <a:t>and</a:t>
            </a:r>
            <a:r>
              <a:rPr dirty="0" sz="2250" spc="1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patterns</a:t>
            </a:r>
            <a:r>
              <a:rPr dirty="0" sz="2250" spc="15" b="1">
                <a:latin typeface="Trebuchet MS"/>
                <a:cs typeface="Trebuchet MS"/>
              </a:rPr>
              <a:t> </a:t>
            </a:r>
            <a:r>
              <a:rPr dirty="0" sz="2250" spc="-50" b="1">
                <a:latin typeface="Trebuchet MS"/>
                <a:cs typeface="Trebuchet MS"/>
              </a:rPr>
              <a:t>in</a:t>
            </a:r>
            <a:r>
              <a:rPr dirty="0" sz="2250" spc="-1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the</a:t>
            </a:r>
            <a:r>
              <a:rPr dirty="0" sz="2250" spc="5" b="1">
                <a:latin typeface="Trebuchet MS"/>
                <a:cs typeface="Trebuchet MS"/>
              </a:rPr>
              <a:t> </a:t>
            </a:r>
            <a:r>
              <a:rPr dirty="0" sz="2250" spc="55" b="1">
                <a:latin typeface="Trebuchet MS"/>
                <a:cs typeface="Trebuchet MS"/>
              </a:rPr>
              <a:t>data</a:t>
            </a:r>
            <a:r>
              <a:rPr dirty="0" sz="2250" b="1">
                <a:latin typeface="Trebuchet MS"/>
                <a:cs typeface="Trebuchet MS"/>
              </a:rPr>
              <a:t> to aid</a:t>
            </a:r>
            <a:r>
              <a:rPr dirty="0" sz="2250" spc="-1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content</a:t>
            </a:r>
            <a:r>
              <a:rPr dirty="0" sz="2250" spc="30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creators</a:t>
            </a:r>
            <a:r>
              <a:rPr dirty="0" sz="2250" spc="15" b="1">
                <a:latin typeface="Trebuchet MS"/>
                <a:cs typeface="Trebuchet MS"/>
              </a:rPr>
              <a:t> </a:t>
            </a:r>
            <a:r>
              <a:rPr dirty="0" sz="2250" spc="70" b="1">
                <a:latin typeface="Trebuchet MS"/>
                <a:cs typeface="Trebuchet MS"/>
              </a:rPr>
              <a:t>and</a:t>
            </a:r>
            <a:r>
              <a:rPr dirty="0" sz="2250" spc="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stakeholders</a:t>
            </a:r>
            <a:r>
              <a:rPr dirty="0" sz="2250" spc="45" b="1">
                <a:latin typeface="Trebuchet MS"/>
                <a:cs typeface="Trebuchet MS"/>
              </a:rPr>
              <a:t> </a:t>
            </a:r>
            <a:r>
              <a:rPr dirty="0" sz="2250" spc="-50" b="1">
                <a:latin typeface="Trebuchet MS"/>
                <a:cs typeface="Trebuchet MS"/>
              </a:rPr>
              <a:t>in</a:t>
            </a:r>
            <a:r>
              <a:rPr dirty="0" sz="2250" spc="-15" b="1">
                <a:latin typeface="Trebuchet MS"/>
                <a:cs typeface="Trebuchet MS"/>
              </a:rPr>
              <a:t> </a:t>
            </a:r>
            <a:r>
              <a:rPr dirty="0" sz="2250" b="1">
                <a:latin typeface="Trebuchet MS"/>
                <a:cs typeface="Trebuchet MS"/>
              </a:rPr>
              <a:t>optimizing</a:t>
            </a:r>
            <a:r>
              <a:rPr dirty="0" sz="2250" spc="1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their </a:t>
            </a:r>
            <a:r>
              <a:rPr dirty="0" sz="2250" spc="75" b="1">
                <a:latin typeface="Trebuchet MS"/>
                <a:cs typeface="Trebuchet MS"/>
              </a:rPr>
              <a:t>YouTube</a:t>
            </a:r>
            <a:r>
              <a:rPr dirty="0" sz="2250" spc="-70" b="1">
                <a:latin typeface="Trebuchet MS"/>
                <a:cs typeface="Trebuchet MS"/>
              </a:rPr>
              <a:t> </a:t>
            </a:r>
            <a:r>
              <a:rPr dirty="0" sz="2250" spc="135" b="1">
                <a:latin typeface="Trebuchet MS"/>
                <a:cs typeface="Trebuchet MS"/>
              </a:rPr>
              <a:t>song</a:t>
            </a:r>
            <a:r>
              <a:rPr dirty="0" sz="2250" spc="-85" b="1">
                <a:latin typeface="Trebuchet MS"/>
                <a:cs typeface="Trebuchet MS"/>
              </a:rPr>
              <a:t> </a:t>
            </a:r>
            <a:r>
              <a:rPr dirty="0" sz="2250" spc="-10" b="1">
                <a:latin typeface="Trebuchet MS"/>
                <a:cs typeface="Trebuchet MS"/>
              </a:rPr>
              <a:t>content.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1281" y="1997424"/>
            <a:ext cx="6520279" cy="582946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01953" y="211327"/>
            <a:ext cx="5161915" cy="138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900" spc="-180">
                <a:solidFill>
                  <a:srgbClr val="E24954"/>
                </a:solidFill>
                <a:latin typeface="Trebuchet MS"/>
                <a:cs typeface="Trebuchet MS"/>
              </a:rPr>
              <a:t>Ob</a:t>
            </a:r>
            <a:r>
              <a:rPr dirty="0" sz="8900" spc="-455">
                <a:solidFill>
                  <a:srgbClr val="E24954"/>
                </a:solidFill>
                <a:latin typeface="Trebuchet MS"/>
                <a:cs typeface="Trebuchet MS"/>
              </a:rPr>
              <a:t>j</a:t>
            </a:r>
            <a:r>
              <a:rPr dirty="0" sz="8900" spc="-185">
                <a:solidFill>
                  <a:srgbClr val="E24954"/>
                </a:solidFill>
                <a:latin typeface="Trebuchet MS"/>
                <a:cs typeface="Trebuchet MS"/>
              </a:rPr>
              <a:t>e</a:t>
            </a:r>
            <a:r>
              <a:rPr dirty="0" sz="8900" spc="-180">
                <a:solidFill>
                  <a:srgbClr val="E24954"/>
                </a:solidFill>
                <a:latin typeface="Trebuchet MS"/>
                <a:cs typeface="Trebuchet MS"/>
              </a:rPr>
              <a:t>c</a:t>
            </a:r>
            <a:r>
              <a:rPr dirty="0" sz="8900" spc="-280">
                <a:solidFill>
                  <a:srgbClr val="E24954"/>
                </a:solidFill>
                <a:latin typeface="Trebuchet MS"/>
                <a:cs typeface="Trebuchet MS"/>
              </a:rPr>
              <a:t>t</a:t>
            </a:r>
            <a:r>
              <a:rPr dirty="0" sz="8900" spc="-320">
                <a:solidFill>
                  <a:srgbClr val="E24954"/>
                </a:solidFill>
                <a:latin typeface="Trebuchet MS"/>
                <a:cs typeface="Trebuchet MS"/>
              </a:rPr>
              <a:t>i</a:t>
            </a:r>
            <a:r>
              <a:rPr dirty="0" sz="8900" spc="-185">
                <a:solidFill>
                  <a:srgbClr val="E24954"/>
                </a:solidFill>
                <a:latin typeface="Trebuchet MS"/>
                <a:cs typeface="Trebuchet MS"/>
              </a:rPr>
              <a:t>ve</a:t>
            </a:r>
            <a:r>
              <a:rPr dirty="0" sz="8900" spc="190">
                <a:solidFill>
                  <a:srgbClr val="E24954"/>
                </a:solidFill>
                <a:latin typeface="Trebuchet MS"/>
                <a:cs typeface="Trebuchet MS"/>
              </a:rPr>
              <a:t>s</a:t>
            </a:r>
            <a:endParaRPr sz="8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995" y="1300988"/>
            <a:ext cx="1525905" cy="15570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50" spc="-950"/>
              <a:t>0</a:t>
            </a:r>
            <a:r>
              <a:rPr dirty="0" sz="10050" spc="-1095"/>
              <a:t>1</a:t>
            </a:r>
            <a:r>
              <a:rPr dirty="0" sz="10050" spc="-555"/>
              <a:t>.</a:t>
            </a:r>
            <a:endParaRPr sz="10050"/>
          </a:p>
        </p:txBody>
      </p:sp>
      <p:sp>
        <p:nvSpPr>
          <p:cNvPr id="5" name="object 5" descr=""/>
          <p:cNvSpPr txBox="1"/>
          <p:nvPr/>
        </p:nvSpPr>
        <p:spPr>
          <a:xfrm>
            <a:off x="2044954" y="1840277"/>
            <a:ext cx="6132830" cy="7437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459"/>
              </a:spcBef>
            </a:pPr>
            <a:r>
              <a:rPr dirty="0" sz="1700" spc="50" b="1">
                <a:solidFill>
                  <a:srgbClr val="01C792"/>
                </a:solidFill>
                <a:latin typeface="Trebuchet MS"/>
                <a:cs typeface="Trebuchet MS"/>
              </a:rPr>
              <a:t>D</a:t>
            </a:r>
            <a:r>
              <a:rPr dirty="0" sz="1700" spc="50" b="1">
                <a:latin typeface="Trebuchet MS"/>
                <a:cs typeface="Trebuchet MS"/>
              </a:rPr>
              <a:t>ata</a:t>
            </a:r>
            <a:r>
              <a:rPr dirty="0" sz="1700" spc="3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Cleaning</a:t>
            </a:r>
            <a:r>
              <a:rPr dirty="0" sz="1700" spc="50" b="1">
                <a:latin typeface="Trebuchet MS"/>
                <a:cs typeface="Trebuchet MS"/>
              </a:rPr>
              <a:t> </a:t>
            </a:r>
            <a:r>
              <a:rPr dirty="0" sz="1700" spc="55" b="1">
                <a:latin typeface="Trebuchet MS"/>
                <a:cs typeface="Trebuchet MS"/>
              </a:rPr>
              <a:t>and</a:t>
            </a:r>
            <a:r>
              <a:rPr dirty="0" sz="1700" spc="3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Preparation:</a:t>
            </a:r>
            <a:endParaRPr sz="1700">
              <a:latin typeface="Trebuchet MS"/>
              <a:cs typeface="Trebuchet MS"/>
            </a:endParaRPr>
          </a:p>
          <a:p>
            <a:pPr marL="12700" marR="659765" indent="144145">
              <a:lnSpc>
                <a:spcPct val="117600"/>
              </a:lnSpc>
              <a:spcBef>
                <a:spcPts val="5"/>
              </a:spcBef>
              <a:buChar char="-"/>
              <a:tabLst>
                <a:tab pos="156845" algn="l"/>
              </a:tabLst>
            </a:pPr>
            <a:r>
              <a:rPr dirty="0" sz="1700" b="1">
                <a:latin typeface="Trebuchet MS"/>
                <a:cs typeface="Trebuchet MS"/>
              </a:rPr>
              <a:t>Clean</a:t>
            </a:r>
            <a:r>
              <a:rPr dirty="0" sz="1700" spc="45" b="1">
                <a:latin typeface="Trebuchet MS"/>
                <a:cs typeface="Trebuchet MS"/>
              </a:rPr>
              <a:t> </a:t>
            </a:r>
            <a:r>
              <a:rPr dirty="0" sz="1700" spc="55" b="1">
                <a:latin typeface="Trebuchet MS"/>
                <a:cs typeface="Trebuchet MS"/>
              </a:rPr>
              <a:t>and</a:t>
            </a:r>
            <a:r>
              <a:rPr dirty="0" sz="1700" spc="4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preprocess</a:t>
            </a:r>
            <a:r>
              <a:rPr dirty="0" sz="1700" spc="6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the</a:t>
            </a:r>
            <a:r>
              <a:rPr dirty="0" sz="1700" spc="4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dataset,</a:t>
            </a:r>
            <a:r>
              <a:rPr dirty="0" sz="1700" spc="6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handling</a:t>
            </a:r>
            <a:r>
              <a:rPr dirty="0" sz="1700" spc="40" b="1">
                <a:latin typeface="Trebuchet MS"/>
                <a:cs typeface="Trebuchet MS"/>
              </a:rPr>
              <a:t> </a:t>
            </a:r>
            <a:r>
              <a:rPr dirty="0" sz="1700" spc="35" b="1">
                <a:latin typeface="Trebuchet MS"/>
                <a:cs typeface="Trebuchet MS"/>
              </a:rPr>
              <a:t>missing </a:t>
            </a:r>
            <a:r>
              <a:rPr dirty="0" sz="1700" b="1">
                <a:latin typeface="Trebuchet MS"/>
                <a:cs typeface="Trebuchet MS"/>
              </a:rPr>
              <a:t>values</a:t>
            </a:r>
            <a:r>
              <a:rPr dirty="0" sz="1700" spc="2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or</a:t>
            </a:r>
            <a:r>
              <a:rPr dirty="0" sz="1700" spc="20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outliers.</a:t>
            </a:r>
            <a:endParaRPr sz="1700">
              <a:latin typeface="Trebuchet MS"/>
              <a:cs typeface="Trebuchet MS"/>
            </a:endParaRPr>
          </a:p>
          <a:p>
            <a:pPr marL="156845" indent="-144145">
              <a:lnSpc>
                <a:spcPct val="100000"/>
              </a:lnSpc>
              <a:spcBef>
                <a:spcPts val="360"/>
              </a:spcBef>
              <a:buChar char="-"/>
              <a:tabLst>
                <a:tab pos="156845" algn="l"/>
              </a:tabLst>
            </a:pPr>
            <a:r>
              <a:rPr dirty="0" sz="1700" b="1">
                <a:latin typeface="Trebuchet MS"/>
                <a:cs typeface="Trebuchet MS"/>
              </a:rPr>
              <a:t>Convert</a:t>
            </a:r>
            <a:r>
              <a:rPr dirty="0" sz="1700" spc="-3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relevant</a:t>
            </a:r>
            <a:r>
              <a:rPr dirty="0" sz="1700" spc="-30" b="1">
                <a:latin typeface="Trebuchet MS"/>
                <a:cs typeface="Trebuchet MS"/>
              </a:rPr>
              <a:t> </a:t>
            </a:r>
            <a:r>
              <a:rPr dirty="0" sz="1700" spc="50" b="1">
                <a:latin typeface="Trebuchet MS"/>
                <a:cs typeface="Trebuchet MS"/>
              </a:rPr>
              <a:t>columns</a:t>
            </a:r>
            <a:r>
              <a:rPr dirty="0" sz="1700" spc="-3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to</a:t>
            </a:r>
            <a:r>
              <a:rPr dirty="0" sz="1700" spc="-2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appropriate</a:t>
            </a:r>
            <a:r>
              <a:rPr dirty="0" sz="1700" spc="-2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data</a:t>
            </a:r>
            <a:r>
              <a:rPr dirty="0" sz="1700" spc="-1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types.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700" b="1">
                <a:latin typeface="Trebuchet MS"/>
                <a:cs typeface="Trebuchet MS"/>
              </a:rPr>
              <a:t>Exploratory</a:t>
            </a:r>
            <a:r>
              <a:rPr dirty="0" sz="1700" spc="4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Data</a:t>
            </a:r>
            <a:r>
              <a:rPr dirty="0" sz="1700" spc="6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Analysis</a:t>
            </a:r>
            <a:r>
              <a:rPr dirty="0" sz="1700" spc="4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(EDA):</a:t>
            </a:r>
            <a:endParaRPr sz="1700">
              <a:latin typeface="Trebuchet MS"/>
              <a:cs typeface="Trebuchet MS"/>
            </a:endParaRPr>
          </a:p>
          <a:p>
            <a:pPr marL="12700" marR="509905" indent="144145">
              <a:lnSpc>
                <a:spcPct val="117600"/>
              </a:lnSpc>
              <a:buChar char="-"/>
              <a:tabLst>
                <a:tab pos="156845" algn="l"/>
              </a:tabLst>
            </a:pPr>
            <a:r>
              <a:rPr dirty="0" sz="1700" b="1">
                <a:latin typeface="Trebuchet MS"/>
                <a:cs typeface="Trebuchet MS"/>
              </a:rPr>
              <a:t>Explore</a:t>
            </a:r>
            <a:r>
              <a:rPr dirty="0" sz="1700" spc="-6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patterns</a:t>
            </a:r>
            <a:r>
              <a:rPr dirty="0" sz="1700" spc="-65" b="1">
                <a:latin typeface="Trebuchet MS"/>
                <a:cs typeface="Trebuchet MS"/>
              </a:rPr>
              <a:t> </a:t>
            </a:r>
            <a:r>
              <a:rPr dirty="0" sz="1700" spc="55" b="1">
                <a:latin typeface="Trebuchet MS"/>
                <a:cs typeface="Trebuchet MS"/>
              </a:rPr>
              <a:t>and</a:t>
            </a:r>
            <a:r>
              <a:rPr dirty="0" sz="1700" spc="-6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distributions</a:t>
            </a:r>
            <a:r>
              <a:rPr dirty="0" sz="1700" spc="-35" b="1">
                <a:latin typeface="Trebuchet MS"/>
                <a:cs typeface="Trebuchet MS"/>
              </a:rPr>
              <a:t> </a:t>
            </a:r>
            <a:r>
              <a:rPr dirty="0" sz="1700" spc="-50" b="1">
                <a:latin typeface="Trebuchet MS"/>
                <a:cs typeface="Trebuchet MS"/>
              </a:rPr>
              <a:t>in</a:t>
            </a:r>
            <a:r>
              <a:rPr dirty="0" sz="1700" spc="-6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view</a:t>
            </a:r>
            <a:r>
              <a:rPr dirty="0" sz="1700" spc="-4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counts,</a:t>
            </a:r>
            <a:r>
              <a:rPr dirty="0" sz="1700" spc="-55" b="1">
                <a:latin typeface="Trebuchet MS"/>
                <a:cs typeface="Trebuchet MS"/>
              </a:rPr>
              <a:t> </a:t>
            </a:r>
            <a:r>
              <a:rPr dirty="0" sz="1700" spc="-20" b="1">
                <a:latin typeface="Trebuchet MS"/>
                <a:cs typeface="Trebuchet MS"/>
              </a:rPr>
              <a:t>like </a:t>
            </a:r>
            <a:r>
              <a:rPr dirty="0" sz="1700" spc="-10" b="1">
                <a:latin typeface="Trebuchet MS"/>
                <a:cs typeface="Trebuchet MS"/>
              </a:rPr>
              <a:t>counts,</a:t>
            </a:r>
            <a:r>
              <a:rPr dirty="0" sz="1700" spc="-75" b="1">
                <a:latin typeface="Trebuchet MS"/>
                <a:cs typeface="Trebuchet MS"/>
              </a:rPr>
              <a:t> </a:t>
            </a:r>
            <a:r>
              <a:rPr dirty="0" sz="1700" spc="55" b="1">
                <a:latin typeface="Trebuchet MS"/>
                <a:cs typeface="Trebuchet MS"/>
              </a:rPr>
              <a:t>and</a:t>
            </a:r>
            <a:r>
              <a:rPr dirty="0" sz="1700" spc="-7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comments.</a:t>
            </a:r>
            <a:endParaRPr sz="1700">
              <a:latin typeface="Trebuchet MS"/>
              <a:cs typeface="Trebuchet MS"/>
            </a:endParaRPr>
          </a:p>
          <a:p>
            <a:pPr marL="12700" marR="661035" indent="144145">
              <a:lnSpc>
                <a:spcPct val="117600"/>
              </a:lnSpc>
              <a:buChar char="-"/>
              <a:tabLst>
                <a:tab pos="156845" algn="l"/>
              </a:tabLst>
            </a:pPr>
            <a:r>
              <a:rPr dirty="0" sz="1700" spc="-10" b="1">
                <a:latin typeface="Trebuchet MS"/>
                <a:cs typeface="Trebuchet MS"/>
              </a:rPr>
              <a:t>Identify</a:t>
            </a:r>
            <a:r>
              <a:rPr dirty="0" sz="1700" spc="-7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trends</a:t>
            </a:r>
            <a:r>
              <a:rPr dirty="0" sz="1700" spc="-70" b="1">
                <a:latin typeface="Trebuchet MS"/>
                <a:cs typeface="Trebuchet MS"/>
              </a:rPr>
              <a:t> </a:t>
            </a:r>
            <a:r>
              <a:rPr dirty="0" sz="1700" spc="-50" b="1">
                <a:latin typeface="Trebuchet MS"/>
                <a:cs typeface="Trebuchet MS"/>
              </a:rPr>
              <a:t>in</a:t>
            </a:r>
            <a:r>
              <a:rPr dirty="0" sz="1700" spc="-6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the</a:t>
            </a:r>
            <a:r>
              <a:rPr dirty="0" sz="1700" spc="-7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popularity</a:t>
            </a:r>
            <a:r>
              <a:rPr dirty="0" sz="1700" spc="-70" b="1">
                <a:latin typeface="Trebuchet MS"/>
                <a:cs typeface="Trebuchet MS"/>
              </a:rPr>
              <a:t> </a:t>
            </a:r>
            <a:r>
              <a:rPr dirty="0" sz="1700" spc="55" b="1">
                <a:latin typeface="Trebuchet MS"/>
                <a:cs typeface="Trebuchet MS"/>
              </a:rPr>
              <a:t>and</a:t>
            </a:r>
            <a:r>
              <a:rPr dirty="0" sz="1700" spc="-70" b="1">
                <a:latin typeface="Trebuchet MS"/>
                <a:cs typeface="Trebuchet MS"/>
              </a:rPr>
              <a:t> </a:t>
            </a:r>
            <a:r>
              <a:rPr dirty="0" sz="1700" spc="60" b="1">
                <a:latin typeface="Trebuchet MS"/>
                <a:cs typeface="Trebuchet MS"/>
              </a:rPr>
              <a:t>engagement</a:t>
            </a:r>
            <a:r>
              <a:rPr dirty="0" sz="1700" spc="-55" b="1">
                <a:latin typeface="Trebuchet MS"/>
                <a:cs typeface="Trebuchet MS"/>
              </a:rPr>
              <a:t> </a:t>
            </a:r>
            <a:r>
              <a:rPr dirty="0" sz="1700" spc="-25" b="1">
                <a:latin typeface="Trebuchet MS"/>
                <a:cs typeface="Trebuchet MS"/>
              </a:rPr>
              <a:t>of </a:t>
            </a:r>
            <a:r>
              <a:rPr dirty="0" sz="1700" b="1">
                <a:latin typeface="Trebuchet MS"/>
                <a:cs typeface="Trebuchet MS"/>
              </a:rPr>
              <a:t>YouTube</a:t>
            </a:r>
            <a:r>
              <a:rPr dirty="0" sz="1700" spc="70" b="1">
                <a:latin typeface="Trebuchet MS"/>
                <a:cs typeface="Trebuchet MS"/>
              </a:rPr>
              <a:t> </a:t>
            </a:r>
            <a:r>
              <a:rPr dirty="0" sz="1700" spc="95" b="1">
                <a:latin typeface="Trebuchet MS"/>
                <a:cs typeface="Trebuchet MS"/>
              </a:rPr>
              <a:t>song</a:t>
            </a:r>
            <a:r>
              <a:rPr dirty="0" sz="1700" spc="50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videos.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700" b="1">
                <a:latin typeface="Trebuchet MS"/>
                <a:cs typeface="Trebuchet MS"/>
              </a:rPr>
              <a:t>Content</a:t>
            </a:r>
            <a:r>
              <a:rPr dirty="0" sz="1700" spc="7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and</a:t>
            </a:r>
            <a:r>
              <a:rPr dirty="0" sz="1700" spc="8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Channel</a:t>
            </a:r>
            <a:r>
              <a:rPr dirty="0" sz="1700" spc="4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Analysis:</a:t>
            </a:r>
            <a:endParaRPr sz="1700">
              <a:latin typeface="Trebuchet MS"/>
              <a:cs typeface="Trebuchet MS"/>
            </a:endParaRPr>
          </a:p>
          <a:p>
            <a:pPr marL="12700" marR="883285" indent="144145">
              <a:lnSpc>
                <a:spcPct val="117600"/>
              </a:lnSpc>
              <a:spcBef>
                <a:spcPts val="5"/>
              </a:spcBef>
              <a:buChar char="-"/>
              <a:tabLst>
                <a:tab pos="156845" algn="l"/>
              </a:tabLst>
            </a:pPr>
            <a:r>
              <a:rPr dirty="0" sz="1700" b="1">
                <a:latin typeface="Trebuchet MS"/>
                <a:cs typeface="Trebuchet MS"/>
              </a:rPr>
              <a:t>Analyze</a:t>
            </a:r>
            <a:r>
              <a:rPr dirty="0" sz="1700" spc="-2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the </a:t>
            </a:r>
            <a:r>
              <a:rPr dirty="0" sz="1700" spc="-10" b="1">
                <a:latin typeface="Trebuchet MS"/>
                <a:cs typeface="Trebuchet MS"/>
              </a:rPr>
              <a:t>distribution</a:t>
            </a:r>
            <a:r>
              <a:rPr dirty="0" sz="1700" spc="3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of videos</a:t>
            </a:r>
            <a:r>
              <a:rPr dirty="0" sz="1700" spc="3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across</a:t>
            </a:r>
            <a:r>
              <a:rPr dirty="0" sz="1700" spc="20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different channels.</a:t>
            </a:r>
            <a:endParaRPr sz="1700">
              <a:latin typeface="Trebuchet MS"/>
              <a:cs typeface="Trebuchet MS"/>
            </a:endParaRPr>
          </a:p>
          <a:p>
            <a:pPr marL="156845" indent="-144145">
              <a:lnSpc>
                <a:spcPct val="100000"/>
              </a:lnSpc>
              <a:spcBef>
                <a:spcPts val="359"/>
              </a:spcBef>
              <a:buChar char="-"/>
              <a:tabLst>
                <a:tab pos="156845" algn="l"/>
              </a:tabLst>
            </a:pPr>
            <a:r>
              <a:rPr dirty="0" sz="1700" spc="-10" b="1">
                <a:latin typeface="Trebuchet MS"/>
                <a:cs typeface="Trebuchet MS"/>
              </a:rPr>
              <a:t>Identify</a:t>
            </a:r>
            <a:r>
              <a:rPr dirty="0" sz="1700" spc="-7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popular</a:t>
            </a:r>
            <a:r>
              <a:rPr dirty="0" sz="1700" spc="-65" b="1">
                <a:latin typeface="Trebuchet MS"/>
                <a:cs typeface="Trebuchet MS"/>
              </a:rPr>
              <a:t> </a:t>
            </a:r>
            <a:r>
              <a:rPr dirty="0" sz="1700" spc="75" b="1">
                <a:latin typeface="Trebuchet MS"/>
                <a:cs typeface="Trebuchet MS"/>
              </a:rPr>
              <a:t>tags</a:t>
            </a:r>
            <a:r>
              <a:rPr dirty="0" sz="1700" spc="-50" b="1">
                <a:latin typeface="Trebuchet MS"/>
                <a:cs typeface="Trebuchet MS"/>
              </a:rPr>
              <a:t> </a:t>
            </a:r>
            <a:r>
              <a:rPr dirty="0" sz="1700" spc="55" b="1">
                <a:latin typeface="Trebuchet MS"/>
                <a:cs typeface="Trebuchet MS"/>
              </a:rPr>
              <a:t>and</a:t>
            </a:r>
            <a:r>
              <a:rPr dirty="0" sz="1700" spc="-50" b="1">
                <a:latin typeface="Trebuchet MS"/>
                <a:cs typeface="Trebuchet MS"/>
              </a:rPr>
              <a:t> </a:t>
            </a:r>
            <a:r>
              <a:rPr dirty="0" sz="1700" spc="-40" b="1">
                <a:latin typeface="Trebuchet MS"/>
                <a:cs typeface="Trebuchet MS"/>
              </a:rPr>
              <a:t>their</a:t>
            </a:r>
            <a:r>
              <a:rPr dirty="0" sz="1700" spc="-6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correlation</a:t>
            </a:r>
            <a:r>
              <a:rPr dirty="0" sz="1700" spc="-50" b="1">
                <a:latin typeface="Trebuchet MS"/>
                <a:cs typeface="Trebuchet MS"/>
              </a:rPr>
              <a:t> </a:t>
            </a:r>
            <a:r>
              <a:rPr dirty="0" sz="1700" spc="-20" b="1">
                <a:latin typeface="Trebuchet MS"/>
                <a:cs typeface="Trebuchet MS"/>
              </a:rPr>
              <a:t>with</a:t>
            </a:r>
            <a:r>
              <a:rPr dirty="0" sz="1700" spc="-65" b="1">
                <a:latin typeface="Trebuchet MS"/>
                <a:cs typeface="Trebuchet MS"/>
              </a:rPr>
              <a:t> </a:t>
            </a:r>
            <a:r>
              <a:rPr dirty="0" sz="1700" spc="-20" b="1">
                <a:latin typeface="Trebuchet MS"/>
                <a:cs typeface="Trebuchet MS"/>
              </a:rPr>
              <a:t>view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700" spc="-10" b="1">
                <a:latin typeface="Trebuchet MS"/>
                <a:cs typeface="Trebuchet MS"/>
              </a:rPr>
              <a:t>counts.</a:t>
            </a:r>
            <a:endParaRPr sz="17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1000"/>
              </a:spcBef>
            </a:pPr>
            <a:r>
              <a:rPr dirty="0" sz="1700" b="1">
                <a:latin typeface="Trebuchet MS"/>
                <a:cs typeface="Trebuchet MS"/>
              </a:rPr>
              <a:t>Temporal</a:t>
            </a:r>
            <a:r>
              <a:rPr dirty="0" sz="1700" spc="140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Trends:</a:t>
            </a:r>
            <a:endParaRPr sz="1700">
              <a:latin typeface="Trebuchet MS"/>
              <a:cs typeface="Trebuchet MS"/>
            </a:endParaRPr>
          </a:p>
          <a:p>
            <a:pPr lvl="1" marL="296545" indent="-144145">
              <a:lnSpc>
                <a:spcPct val="100000"/>
              </a:lnSpc>
              <a:spcBef>
                <a:spcPts val="360"/>
              </a:spcBef>
              <a:buChar char="-"/>
              <a:tabLst>
                <a:tab pos="296545" algn="l"/>
              </a:tabLst>
            </a:pPr>
            <a:r>
              <a:rPr dirty="0" sz="1700" b="1">
                <a:latin typeface="Trebuchet MS"/>
                <a:cs typeface="Trebuchet MS"/>
              </a:rPr>
              <a:t>Explore</a:t>
            </a:r>
            <a:r>
              <a:rPr dirty="0" sz="1700" spc="-2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how</a:t>
            </a:r>
            <a:r>
              <a:rPr dirty="0" sz="1700" spc="-1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YouTube</a:t>
            </a:r>
            <a:r>
              <a:rPr dirty="0" sz="1700" spc="5" b="1">
                <a:latin typeface="Trebuchet MS"/>
                <a:cs typeface="Trebuchet MS"/>
              </a:rPr>
              <a:t> </a:t>
            </a:r>
            <a:r>
              <a:rPr dirty="0" sz="1700" spc="95" b="1">
                <a:latin typeface="Trebuchet MS"/>
                <a:cs typeface="Trebuchet MS"/>
              </a:rPr>
              <a:t>song</a:t>
            </a:r>
            <a:r>
              <a:rPr dirty="0" sz="1700" spc="-1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video</a:t>
            </a:r>
            <a:r>
              <a:rPr dirty="0" sz="1700" spc="1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metrics</a:t>
            </a:r>
            <a:r>
              <a:rPr dirty="0" sz="1700" spc="-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vary</a:t>
            </a:r>
            <a:r>
              <a:rPr dirty="0" sz="1700" spc="-1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over</a:t>
            </a:r>
            <a:r>
              <a:rPr dirty="0" sz="1700" spc="-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time.</a:t>
            </a:r>
            <a:endParaRPr sz="1700">
              <a:latin typeface="Trebuchet MS"/>
              <a:cs typeface="Trebuchet MS"/>
            </a:endParaRPr>
          </a:p>
          <a:p>
            <a:pPr lvl="1" marL="296545" indent="-144145">
              <a:lnSpc>
                <a:spcPct val="100000"/>
              </a:lnSpc>
              <a:spcBef>
                <a:spcPts val="360"/>
              </a:spcBef>
              <a:buChar char="-"/>
              <a:tabLst>
                <a:tab pos="296545" algn="l"/>
              </a:tabLst>
            </a:pPr>
            <a:r>
              <a:rPr dirty="0" sz="1700" spc="-10" b="1">
                <a:latin typeface="Trebuchet MS"/>
                <a:cs typeface="Trebuchet MS"/>
              </a:rPr>
              <a:t>Identify</a:t>
            </a:r>
            <a:r>
              <a:rPr dirty="0" sz="1700" spc="1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peak</a:t>
            </a:r>
            <a:r>
              <a:rPr dirty="0" sz="1700" spc="2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publishing</a:t>
            </a:r>
            <a:r>
              <a:rPr dirty="0" sz="1700" spc="2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times</a:t>
            </a:r>
            <a:r>
              <a:rPr dirty="0" sz="1700" spc="20" b="1">
                <a:latin typeface="Trebuchet MS"/>
                <a:cs typeface="Trebuchet MS"/>
              </a:rPr>
              <a:t> </a:t>
            </a:r>
            <a:r>
              <a:rPr dirty="0" sz="1700" spc="55" b="1">
                <a:latin typeface="Trebuchet MS"/>
                <a:cs typeface="Trebuchet MS"/>
              </a:rPr>
              <a:t>and</a:t>
            </a:r>
            <a:r>
              <a:rPr dirty="0" sz="1700" spc="35" b="1">
                <a:latin typeface="Trebuchet MS"/>
                <a:cs typeface="Trebuchet MS"/>
              </a:rPr>
              <a:t> </a:t>
            </a:r>
            <a:r>
              <a:rPr dirty="0" sz="1700" spc="-55" b="1">
                <a:latin typeface="Trebuchet MS"/>
                <a:cs typeface="Trebuchet MS"/>
              </a:rPr>
              <a:t>their</a:t>
            </a:r>
            <a:r>
              <a:rPr dirty="0" sz="1700" spc="3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impact</a:t>
            </a:r>
            <a:r>
              <a:rPr dirty="0" sz="1700" spc="20" b="1">
                <a:latin typeface="Trebuchet MS"/>
                <a:cs typeface="Trebuchet MS"/>
              </a:rPr>
              <a:t> </a:t>
            </a:r>
            <a:r>
              <a:rPr dirty="0" sz="1700" spc="-25" b="1">
                <a:latin typeface="Trebuchet MS"/>
                <a:cs typeface="Trebuchet MS"/>
              </a:rPr>
              <a:t>on</a:t>
            </a:r>
            <a:endParaRPr sz="17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360"/>
              </a:spcBef>
            </a:pPr>
            <a:r>
              <a:rPr dirty="0" sz="1700" spc="-10" b="1">
                <a:latin typeface="Trebuchet MS"/>
                <a:cs typeface="Trebuchet MS"/>
              </a:rPr>
              <a:t>engagement.</a:t>
            </a:r>
            <a:endParaRPr sz="17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1070"/>
              </a:spcBef>
            </a:pPr>
            <a:r>
              <a:rPr dirty="0" sz="1700" b="1">
                <a:latin typeface="Trebuchet MS"/>
                <a:cs typeface="Trebuchet MS"/>
              </a:rPr>
              <a:t>User</a:t>
            </a:r>
            <a:r>
              <a:rPr dirty="0" sz="1700" spc="-15" b="1">
                <a:latin typeface="Trebuchet MS"/>
                <a:cs typeface="Trebuchet MS"/>
              </a:rPr>
              <a:t> </a:t>
            </a:r>
            <a:r>
              <a:rPr dirty="0" sz="1700" spc="70" b="1">
                <a:latin typeface="Trebuchet MS"/>
                <a:cs typeface="Trebuchet MS"/>
              </a:rPr>
              <a:t>Engagement</a:t>
            </a:r>
            <a:r>
              <a:rPr dirty="0" sz="1700" spc="-10" b="1">
                <a:latin typeface="Trebuchet MS"/>
                <a:cs typeface="Trebuchet MS"/>
              </a:rPr>
              <a:t> Insights:</a:t>
            </a:r>
            <a:endParaRPr sz="1700">
              <a:latin typeface="Trebuchet MS"/>
              <a:cs typeface="Trebuchet MS"/>
            </a:endParaRPr>
          </a:p>
          <a:p>
            <a:pPr lvl="1" marL="152400" marR="146050" indent="144145">
              <a:lnSpc>
                <a:spcPct val="117600"/>
              </a:lnSpc>
              <a:buChar char="-"/>
              <a:tabLst>
                <a:tab pos="296545" algn="l"/>
              </a:tabLst>
            </a:pPr>
            <a:r>
              <a:rPr dirty="0" sz="1700" b="1">
                <a:latin typeface="Trebuchet MS"/>
                <a:cs typeface="Trebuchet MS"/>
              </a:rPr>
              <a:t>Investigate</a:t>
            </a:r>
            <a:r>
              <a:rPr dirty="0" sz="1700" spc="5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relationships</a:t>
            </a:r>
            <a:r>
              <a:rPr dirty="0" sz="1700" spc="5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between</a:t>
            </a:r>
            <a:r>
              <a:rPr dirty="0" sz="1700" spc="50" b="1">
                <a:latin typeface="Trebuchet MS"/>
                <a:cs typeface="Trebuchet MS"/>
              </a:rPr>
              <a:t> </a:t>
            </a:r>
            <a:r>
              <a:rPr dirty="0" sz="1700" spc="-45" b="1">
                <a:latin typeface="Trebuchet MS"/>
                <a:cs typeface="Trebuchet MS"/>
              </a:rPr>
              <a:t>likes,</a:t>
            </a:r>
            <a:r>
              <a:rPr dirty="0" sz="1700" spc="5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comments,</a:t>
            </a:r>
            <a:r>
              <a:rPr dirty="0" sz="1700" spc="50" b="1">
                <a:latin typeface="Trebuchet MS"/>
                <a:cs typeface="Trebuchet MS"/>
              </a:rPr>
              <a:t> </a:t>
            </a:r>
            <a:r>
              <a:rPr dirty="0" sz="1700" spc="30" b="1">
                <a:latin typeface="Trebuchet MS"/>
                <a:cs typeface="Trebuchet MS"/>
              </a:rPr>
              <a:t>and </a:t>
            </a:r>
            <a:r>
              <a:rPr dirty="0" sz="1700" spc="-10" b="1">
                <a:latin typeface="Trebuchet MS"/>
                <a:cs typeface="Trebuchet MS"/>
              </a:rPr>
              <a:t>views.</a:t>
            </a:r>
            <a:endParaRPr sz="1700">
              <a:latin typeface="Trebuchet MS"/>
              <a:cs typeface="Trebuchet MS"/>
            </a:endParaRPr>
          </a:p>
          <a:p>
            <a:pPr lvl="1" marL="152400" marR="707390" indent="144145">
              <a:lnSpc>
                <a:spcPts val="2400"/>
              </a:lnSpc>
              <a:spcBef>
                <a:spcPts val="100"/>
              </a:spcBef>
              <a:buChar char="-"/>
              <a:tabLst>
                <a:tab pos="296545" algn="l"/>
              </a:tabLst>
            </a:pPr>
            <a:r>
              <a:rPr dirty="0" sz="1700" spc="-10" b="1">
                <a:latin typeface="Trebuchet MS"/>
                <a:cs typeface="Trebuchet MS"/>
              </a:rPr>
              <a:t>Identify</a:t>
            </a:r>
            <a:r>
              <a:rPr dirty="0" sz="1700" spc="-4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factors</a:t>
            </a:r>
            <a:r>
              <a:rPr dirty="0" sz="1700" spc="-2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influencing</a:t>
            </a:r>
            <a:r>
              <a:rPr dirty="0" sz="1700" spc="-45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user</a:t>
            </a:r>
            <a:r>
              <a:rPr dirty="0" sz="1700" spc="-5" b="1">
                <a:latin typeface="Trebuchet MS"/>
                <a:cs typeface="Trebuchet MS"/>
              </a:rPr>
              <a:t> </a:t>
            </a:r>
            <a:r>
              <a:rPr dirty="0" sz="1700" spc="65" b="1">
                <a:latin typeface="Trebuchet MS"/>
                <a:cs typeface="Trebuchet MS"/>
              </a:rPr>
              <a:t>engagement</a:t>
            </a:r>
            <a:r>
              <a:rPr dirty="0" sz="1700" spc="-20" b="1">
                <a:latin typeface="Trebuchet MS"/>
                <a:cs typeface="Trebuchet MS"/>
              </a:rPr>
              <a:t> with </a:t>
            </a:r>
            <a:r>
              <a:rPr dirty="0" sz="1700" b="1">
                <a:latin typeface="Trebuchet MS"/>
                <a:cs typeface="Trebuchet MS"/>
              </a:rPr>
              <a:t>YouTube</a:t>
            </a:r>
            <a:r>
              <a:rPr dirty="0" sz="1700" spc="70" b="1">
                <a:latin typeface="Trebuchet MS"/>
                <a:cs typeface="Trebuchet MS"/>
              </a:rPr>
              <a:t> </a:t>
            </a:r>
            <a:r>
              <a:rPr dirty="0" sz="1700" spc="95" b="1">
                <a:latin typeface="Trebuchet MS"/>
                <a:cs typeface="Trebuchet MS"/>
              </a:rPr>
              <a:t>song</a:t>
            </a:r>
            <a:r>
              <a:rPr dirty="0" sz="1700" spc="50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videos.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7995" y="2464205"/>
            <a:ext cx="1663700" cy="634301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0050" spc="-585">
                <a:solidFill>
                  <a:srgbClr val="E24954"/>
                </a:solidFill>
                <a:latin typeface="Trebuchet MS"/>
                <a:cs typeface="Trebuchet MS"/>
              </a:rPr>
              <a:t>02.</a:t>
            </a:r>
            <a:endParaRPr sz="10050">
              <a:latin typeface="Trebuchet MS"/>
              <a:cs typeface="Trebuchet MS"/>
            </a:endParaRPr>
          </a:p>
          <a:p>
            <a:pPr marL="12700">
              <a:lnSpc>
                <a:spcPts val="11555"/>
              </a:lnSpc>
              <a:spcBef>
                <a:spcPts val="1275"/>
              </a:spcBef>
            </a:pPr>
            <a:r>
              <a:rPr dirty="0" sz="10050" spc="-720">
                <a:solidFill>
                  <a:srgbClr val="E24954"/>
                </a:solidFill>
                <a:latin typeface="Trebuchet MS"/>
                <a:cs typeface="Trebuchet MS"/>
              </a:rPr>
              <a:t>03.</a:t>
            </a:r>
            <a:endParaRPr sz="10050">
              <a:latin typeface="Trebuchet MS"/>
              <a:cs typeface="Trebuchet MS"/>
            </a:endParaRPr>
          </a:p>
          <a:p>
            <a:pPr marL="12700">
              <a:lnSpc>
                <a:spcPts val="11535"/>
              </a:lnSpc>
            </a:pPr>
            <a:r>
              <a:rPr dirty="0" sz="10050" spc="-495">
                <a:solidFill>
                  <a:srgbClr val="E24954"/>
                </a:solidFill>
                <a:latin typeface="Trebuchet MS"/>
                <a:cs typeface="Trebuchet MS"/>
              </a:rPr>
              <a:t>04.</a:t>
            </a:r>
            <a:endParaRPr sz="10050">
              <a:latin typeface="Trebuchet MS"/>
              <a:cs typeface="Trebuchet MS"/>
            </a:endParaRPr>
          </a:p>
          <a:p>
            <a:pPr marL="12700">
              <a:lnSpc>
                <a:spcPts val="12035"/>
              </a:lnSpc>
            </a:pPr>
            <a:r>
              <a:rPr dirty="0" sz="10050" spc="-530">
                <a:solidFill>
                  <a:srgbClr val="E24954"/>
                </a:solidFill>
                <a:latin typeface="Trebuchet MS"/>
                <a:cs typeface="Trebuchet MS"/>
              </a:rPr>
              <a:t>05.</a:t>
            </a:r>
            <a:endParaRPr sz="10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AF6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0540" y="2552700"/>
            <a:ext cx="9959340" cy="60030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05154"/>
            <a:ext cx="7702550" cy="2700020"/>
          </a:xfrm>
          <a:prstGeom prst="rect"/>
        </p:spPr>
        <p:txBody>
          <a:bodyPr wrap="square" lIns="0" tIns="399415" rIns="0" bIns="0" rtlCol="0" vert="horz">
            <a:spAutoFit/>
          </a:bodyPr>
          <a:lstStyle/>
          <a:p>
            <a:pPr marL="12700" marR="5080">
              <a:lnSpc>
                <a:spcPct val="74700"/>
              </a:lnSpc>
              <a:spcBef>
                <a:spcPts val="3145"/>
              </a:spcBef>
            </a:pPr>
            <a:r>
              <a:rPr dirty="0" sz="10050" spc="135"/>
              <a:t>S</a:t>
            </a:r>
            <a:r>
              <a:rPr dirty="0" sz="10050" spc="-20"/>
              <a:t>t</a:t>
            </a:r>
            <a:r>
              <a:rPr dirty="0" sz="10050" spc="75"/>
              <a:t>e</a:t>
            </a:r>
            <a:r>
              <a:rPr dirty="0" sz="10050" spc="80"/>
              <a:t>p</a:t>
            </a:r>
            <a:r>
              <a:rPr dirty="0" sz="10050" spc="500"/>
              <a:t>s</a:t>
            </a:r>
            <a:r>
              <a:rPr dirty="0" sz="10050" spc="-1425"/>
              <a:t> </a:t>
            </a:r>
            <a:r>
              <a:rPr dirty="0" sz="10050" spc="-335"/>
              <a:t>t</a:t>
            </a:r>
            <a:r>
              <a:rPr dirty="0" sz="10050" spc="-250"/>
              <a:t>a</a:t>
            </a:r>
            <a:r>
              <a:rPr dirty="0" sz="10050" spc="-254"/>
              <a:t>k</a:t>
            </a:r>
            <a:r>
              <a:rPr dirty="0" sz="10050" spc="-240"/>
              <a:t>e</a:t>
            </a:r>
            <a:r>
              <a:rPr dirty="0" sz="10050" spc="185"/>
              <a:t>n</a:t>
            </a:r>
            <a:r>
              <a:rPr dirty="0" sz="10050" spc="-1405"/>
              <a:t> </a:t>
            </a:r>
            <a:r>
              <a:rPr dirty="0" sz="10050" spc="-605"/>
              <a:t>i</a:t>
            </a:r>
            <a:r>
              <a:rPr dirty="0" sz="10050" spc="-35"/>
              <a:t>n</a:t>
            </a:r>
            <a:r>
              <a:rPr dirty="0" sz="10050" spc="-320"/>
              <a:t> </a:t>
            </a:r>
            <a:r>
              <a:rPr dirty="0" sz="10050" spc="-400"/>
              <a:t>t</a:t>
            </a:r>
            <a:r>
              <a:rPr dirty="0" sz="10050" spc="-310"/>
              <a:t>h</a:t>
            </a:r>
            <a:r>
              <a:rPr dirty="0" sz="10050" spc="120"/>
              <a:t>e</a:t>
            </a:r>
            <a:r>
              <a:rPr dirty="0" sz="10050" spc="-1420"/>
              <a:t> </a:t>
            </a:r>
            <a:r>
              <a:rPr dirty="0" sz="10050" spc="-50"/>
              <a:t>a</a:t>
            </a:r>
            <a:r>
              <a:rPr dirty="0" sz="10050" spc="-45"/>
              <a:t>n</a:t>
            </a:r>
            <a:r>
              <a:rPr dirty="0" sz="10050" spc="-50"/>
              <a:t>a</a:t>
            </a:r>
            <a:r>
              <a:rPr dirty="0" sz="10050" spc="-100"/>
              <a:t>l</a:t>
            </a:r>
            <a:r>
              <a:rPr dirty="0" sz="10050" spc="-40"/>
              <a:t>y</a:t>
            </a:r>
            <a:r>
              <a:rPr dirty="0" sz="10050" spc="-5"/>
              <a:t>s</a:t>
            </a:r>
            <a:r>
              <a:rPr dirty="0" sz="10050" spc="-185"/>
              <a:t>i</a:t>
            </a:r>
            <a:r>
              <a:rPr dirty="0" sz="10050" spc="385"/>
              <a:t>s</a:t>
            </a:r>
            <a:endParaRPr sz="10050"/>
          </a:p>
        </p:txBody>
      </p:sp>
      <p:sp>
        <p:nvSpPr>
          <p:cNvPr id="5" name="object 5" descr=""/>
          <p:cNvSpPr txBox="1"/>
          <p:nvPr/>
        </p:nvSpPr>
        <p:spPr>
          <a:xfrm>
            <a:off x="474980" y="3717442"/>
            <a:ext cx="7506334" cy="435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1005">
              <a:lnSpc>
                <a:spcPct val="117300"/>
              </a:lnSpc>
              <a:spcBef>
                <a:spcPts val="100"/>
              </a:spcBef>
            </a:pPr>
            <a:r>
              <a:rPr dirty="0" sz="2200" b="1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dirty="0" sz="2200" b="1">
                <a:latin typeface="Trebuchet MS"/>
                <a:cs typeface="Trebuchet MS"/>
              </a:rPr>
              <a:t>he</a:t>
            </a:r>
            <a:r>
              <a:rPr dirty="0" sz="2200" spc="-110" b="1">
                <a:latin typeface="Trebuchet MS"/>
                <a:cs typeface="Trebuchet MS"/>
              </a:rPr>
              <a:t> </a:t>
            </a:r>
            <a:r>
              <a:rPr dirty="0" sz="2200" spc="-20" b="1">
                <a:latin typeface="Trebuchet MS"/>
                <a:cs typeface="Trebuchet MS"/>
              </a:rPr>
              <a:t>first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step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taken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-40" b="1">
                <a:latin typeface="Trebuchet MS"/>
                <a:cs typeface="Trebuchet MS"/>
              </a:rPr>
              <a:t>in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analysis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this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data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is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data </a:t>
            </a:r>
            <a:r>
              <a:rPr dirty="0" sz="2200" spc="-10" b="1">
                <a:latin typeface="Trebuchet MS"/>
                <a:cs typeface="Trebuchet MS"/>
              </a:rPr>
              <a:t>cleaning.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200" b="1">
                <a:latin typeface="Trebuchet MS"/>
                <a:cs typeface="Trebuchet MS"/>
              </a:rPr>
              <a:t>After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loading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data,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-75" b="1">
                <a:latin typeface="Trebuchet MS"/>
                <a:cs typeface="Trebuchet MS"/>
              </a:rPr>
              <a:t>it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was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transformed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to</a:t>
            </a:r>
            <a:r>
              <a:rPr dirty="0" sz="2200" spc="-40" b="1">
                <a:latin typeface="Trebuchet MS"/>
                <a:cs typeface="Trebuchet MS"/>
              </a:rPr>
              <a:t> </a:t>
            </a:r>
            <a:r>
              <a:rPr dirty="0" sz="2200" spc="-10" b="1" i="1">
                <a:latin typeface="DejaVu Sans Condensed"/>
                <a:cs typeface="DejaVu Sans Condensed"/>
              </a:rPr>
              <a:t>Powsr</a:t>
            </a:r>
            <a:endParaRPr sz="2200">
              <a:latin typeface="DejaVu Sans Condensed"/>
              <a:cs typeface="DejaVu Sans Condensed"/>
            </a:endParaRPr>
          </a:p>
          <a:p>
            <a:pPr marL="12700" marR="5080">
              <a:lnSpc>
                <a:spcPct val="117400"/>
              </a:lnSpc>
              <a:spcBef>
                <a:spcPts val="10"/>
              </a:spcBef>
            </a:pPr>
            <a:r>
              <a:rPr dirty="0" sz="2200" spc="-60" b="1" i="1">
                <a:latin typeface="DejaVu Sans Condensed"/>
                <a:cs typeface="DejaVu Sans Condensed"/>
              </a:rPr>
              <a:t>❹usr</a:t>
            </a:r>
            <a:r>
              <a:rPr dirty="0" sz="2200" spc="-60" b="1">
                <a:latin typeface="Trebuchet MS"/>
                <a:cs typeface="Trebuchet MS"/>
              </a:rPr>
              <a:t>y</a:t>
            </a:r>
            <a:r>
              <a:rPr dirty="0" sz="2200" spc="-1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to</a:t>
            </a:r>
            <a:r>
              <a:rPr dirty="0" sz="2200" spc="-2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remove</a:t>
            </a:r>
            <a:r>
              <a:rPr dirty="0" sz="2200" spc="-2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duplicates</a:t>
            </a:r>
            <a:r>
              <a:rPr dirty="0" sz="2200" spc="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to</a:t>
            </a:r>
            <a:r>
              <a:rPr dirty="0" sz="2200" spc="-1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ensure</a:t>
            </a:r>
            <a:r>
              <a:rPr dirty="0" sz="2200" spc="-4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unique</a:t>
            </a:r>
            <a:r>
              <a:rPr dirty="0" sz="2200" spc="-3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record </a:t>
            </a:r>
            <a:r>
              <a:rPr dirty="0" sz="2200" b="1">
                <a:latin typeface="Trebuchet MS"/>
                <a:cs typeface="Trebuchet MS"/>
              </a:rPr>
              <a:t>details.</a:t>
            </a:r>
            <a:r>
              <a:rPr dirty="0" sz="2200" spc="-40" b="1">
                <a:latin typeface="Trebuchet MS"/>
                <a:cs typeface="Trebuchet MS"/>
              </a:rPr>
              <a:t> </a:t>
            </a:r>
            <a:r>
              <a:rPr dirty="0" sz="2200" spc="-25" b="1">
                <a:latin typeface="Trebuchet MS"/>
                <a:cs typeface="Trebuchet MS"/>
              </a:rPr>
              <a:t>Further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transform</a:t>
            </a:r>
            <a:r>
              <a:rPr dirty="0" sz="2200" spc="-4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to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appropriate</a:t>
            </a:r>
            <a:r>
              <a:rPr dirty="0" sz="2200" spc="-20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data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types, </a:t>
            </a:r>
            <a:r>
              <a:rPr dirty="0" sz="2200" b="1">
                <a:latin typeface="Trebuchet MS"/>
                <a:cs typeface="Trebuchet MS"/>
              </a:rPr>
              <a:t>remove</a:t>
            </a:r>
            <a:r>
              <a:rPr dirty="0" sz="2200" spc="5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and</a:t>
            </a:r>
            <a:r>
              <a:rPr dirty="0" sz="2200" spc="5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replace</a:t>
            </a:r>
            <a:r>
              <a:rPr dirty="0" sz="2200" spc="4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null</a:t>
            </a:r>
            <a:r>
              <a:rPr dirty="0" sz="2200" spc="7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values,</a:t>
            </a:r>
            <a:r>
              <a:rPr dirty="0" sz="2200" spc="6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remove</a:t>
            </a:r>
            <a:r>
              <a:rPr dirty="0" sz="2200" spc="55" b="1">
                <a:latin typeface="Trebuchet MS"/>
                <a:cs typeface="Trebuchet MS"/>
              </a:rPr>
              <a:t> </a:t>
            </a:r>
            <a:r>
              <a:rPr dirty="0" sz="2200" spc="40" b="1">
                <a:latin typeface="Trebuchet MS"/>
                <a:cs typeface="Trebuchet MS"/>
              </a:rPr>
              <a:t>unnecessary </a:t>
            </a:r>
            <a:r>
              <a:rPr dirty="0" sz="2200" b="1">
                <a:latin typeface="Trebuchet MS"/>
                <a:cs typeface="Trebuchet MS"/>
              </a:rPr>
              <a:t>columns,</a:t>
            </a:r>
            <a:r>
              <a:rPr dirty="0" sz="2200" spc="75" b="1">
                <a:latin typeface="Trebuchet MS"/>
                <a:cs typeface="Trebuchet MS"/>
              </a:rPr>
              <a:t> and</a:t>
            </a:r>
            <a:r>
              <a:rPr dirty="0" sz="2200" spc="3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rename</a:t>
            </a:r>
            <a:r>
              <a:rPr dirty="0" sz="2200" spc="1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columns.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200" spc="70" b="1">
                <a:latin typeface="Trebuchet MS"/>
                <a:cs typeface="Trebuchet MS"/>
              </a:rPr>
              <a:t>Calculated</a:t>
            </a:r>
            <a:r>
              <a:rPr dirty="0" sz="2200" spc="-35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columns</a:t>
            </a:r>
            <a:r>
              <a:rPr dirty="0" sz="2200" spc="-15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and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conditional</a:t>
            </a:r>
            <a:r>
              <a:rPr dirty="0" sz="2200" spc="-40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columns</a:t>
            </a:r>
            <a:r>
              <a:rPr dirty="0" sz="2200" spc="-3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were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also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200" b="1">
                <a:latin typeface="Trebuchet MS"/>
                <a:cs typeface="Trebuchet MS"/>
              </a:rPr>
              <a:t>created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before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loading</a:t>
            </a:r>
            <a:r>
              <a:rPr dirty="0" sz="2200" spc="-20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back</a:t>
            </a:r>
            <a:r>
              <a:rPr dirty="0" sz="2200" spc="-4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to</a:t>
            </a:r>
            <a:r>
              <a:rPr dirty="0" sz="2200" spc="-35" b="1">
                <a:latin typeface="Trebuchet MS"/>
                <a:cs typeface="Trebuchet MS"/>
              </a:rPr>
              <a:t> </a:t>
            </a:r>
            <a:r>
              <a:rPr dirty="0" sz="2200" spc="-85" b="1" i="1">
                <a:latin typeface="DejaVu Sans Condensed"/>
                <a:cs typeface="DejaVu Sans Condensed"/>
              </a:rPr>
              <a:t>Powsr</a:t>
            </a:r>
            <a:r>
              <a:rPr dirty="0" sz="2200" spc="-60" b="1" i="1">
                <a:latin typeface="DejaVu Sans Condensed"/>
                <a:cs typeface="DejaVu Sans Condensed"/>
              </a:rPr>
              <a:t> </a:t>
            </a:r>
            <a:r>
              <a:rPr dirty="0" sz="2200" spc="-35" b="1" i="1">
                <a:latin typeface="DejaVu Sans Condensed"/>
                <a:cs typeface="DejaVu Sans Condensed"/>
              </a:rPr>
              <a:t>B</a:t>
            </a:r>
            <a:r>
              <a:rPr dirty="0" sz="2200" spc="-35" b="1">
                <a:latin typeface="Trebuchet MS"/>
                <a:cs typeface="Trebuchet MS"/>
              </a:rPr>
              <a:t>I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where</a:t>
            </a:r>
            <a:endParaRPr sz="2200">
              <a:latin typeface="Trebuchet MS"/>
              <a:cs typeface="Trebuchet MS"/>
            </a:endParaRPr>
          </a:p>
          <a:p>
            <a:pPr marL="12700" marR="553720">
              <a:lnSpc>
                <a:spcPct val="117300"/>
              </a:lnSpc>
              <a:spcBef>
                <a:spcPts val="10"/>
              </a:spcBef>
            </a:pPr>
            <a:r>
              <a:rPr dirty="0" sz="2200" spc="70" b="1">
                <a:latin typeface="Trebuchet MS"/>
                <a:cs typeface="Trebuchet MS"/>
              </a:rPr>
              <a:t>measures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were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created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for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visualization</a:t>
            </a:r>
            <a:r>
              <a:rPr dirty="0" sz="2200" spc="-25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and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further analysis.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AF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9221" y="930986"/>
            <a:ext cx="640778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85"/>
              <a:t>Dataset</a:t>
            </a:r>
            <a:r>
              <a:rPr dirty="0" sz="6000" spc="-850"/>
              <a:t> </a:t>
            </a:r>
            <a:r>
              <a:rPr dirty="0" sz="6000" spc="-80"/>
              <a:t>Description</a:t>
            </a:r>
            <a:endParaRPr sz="6000"/>
          </a:p>
        </p:txBody>
      </p:sp>
      <p:sp>
        <p:nvSpPr>
          <p:cNvPr id="4" name="object 4" descr=""/>
          <p:cNvSpPr txBox="1"/>
          <p:nvPr/>
        </p:nvSpPr>
        <p:spPr>
          <a:xfrm>
            <a:off x="4470019" y="2583841"/>
            <a:ext cx="11879580" cy="514413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71145" indent="-266700">
              <a:lnSpc>
                <a:spcPct val="100000"/>
              </a:lnSpc>
              <a:spcBef>
                <a:spcPts val="555"/>
              </a:spcBef>
              <a:buSzPct val="88636"/>
              <a:buAutoNum type="arabicPeriod"/>
              <a:tabLst>
                <a:tab pos="271145" algn="l"/>
              </a:tabLst>
            </a:pPr>
            <a:r>
              <a:rPr dirty="0" sz="2200" spc="-50" b="1">
                <a:latin typeface="Trebuchet MS"/>
                <a:cs typeface="Trebuchet MS"/>
              </a:rPr>
              <a:t>video_id: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Unique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spc="-40" b="1">
                <a:latin typeface="Trebuchet MS"/>
                <a:cs typeface="Trebuchet MS"/>
              </a:rPr>
              <a:t>identifier</a:t>
            </a:r>
            <a:r>
              <a:rPr dirty="0" sz="2200" spc="-25" b="1">
                <a:latin typeface="Trebuchet MS"/>
                <a:cs typeface="Trebuchet MS"/>
              </a:rPr>
              <a:t> </a:t>
            </a:r>
            <a:r>
              <a:rPr dirty="0" sz="2200" spc="-20" b="1">
                <a:latin typeface="Trebuchet MS"/>
                <a:cs typeface="Trebuchet MS"/>
              </a:rPr>
              <a:t>for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each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video.</a:t>
            </a:r>
            <a:endParaRPr sz="2200">
              <a:latin typeface="Trebuchet MS"/>
              <a:cs typeface="Trebuchet MS"/>
            </a:endParaRPr>
          </a:p>
          <a:p>
            <a:pPr marL="292735" indent="-280035">
              <a:lnSpc>
                <a:spcPct val="100000"/>
              </a:lnSpc>
              <a:spcBef>
                <a:spcPts val="455"/>
              </a:spcBef>
              <a:buSzPct val="88636"/>
              <a:buAutoNum type="arabicPeriod"/>
              <a:tabLst>
                <a:tab pos="292735" algn="l"/>
              </a:tabLst>
            </a:pPr>
            <a:r>
              <a:rPr dirty="0" sz="2200" spc="-25" b="1">
                <a:latin typeface="Trebuchet MS"/>
                <a:cs typeface="Trebuchet MS"/>
              </a:rPr>
              <a:t>channelTitle: Title</a:t>
            </a:r>
            <a:r>
              <a:rPr dirty="0" sz="2200" spc="-3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3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channel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publishing</a:t>
            </a:r>
            <a:r>
              <a:rPr dirty="0" sz="2200" spc="-1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song.</a:t>
            </a:r>
            <a:endParaRPr sz="2200">
              <a:latin typeface="Trebuchet MS"/>
              <a:cs typeface="Trebuchet MS"/>
            </a:endParaRPr>
          </a:p>
          <a:p>
            <a:pPr marL="292735" indent="-280035">
              <a:lnSpc>
                <a:spcPct val="100000"/>
              </a:lnSpc>
              <a:spcBef>
                <a:spcPts val="455"/>
              </a:spcBef>
              <a:buSzPct val="88636"/>
              <a:buAutoNum type="arabicPeriod"/>
              <a:tabLst>
                <a:tab pos="292735" algn="l"/>
              </a:tabLst>
            </a:pPr>
            <a:r>
              <a:rPr dirty="0" sz="2200" spc="-105" b="1">
                <a:latin typeface="Trebuchet MS"/>
                <a:cs typeface="Trebuchet MS"/>
              </a:rPr>
              <a:t>title:</a:t>
            </a:r>
            <a:r>
              <a:rPr dirty="0" sz="2200" spc="-80" b="1">
                <a:latin typeface="Trebuchet MS"/>
                <a:cs typeface="Trebuchet MS"/>
              </a:rPr>
              <a:t> </a:t>
            </a:r>
            <a:r>
              <a:rPr dirty="0" sz="2200" spc="-25" b="1">
                <a:latin typeface="Trebuchet MS"/>
                <a:cs typeface="Trebuchet MS"/>
              </a:rPr>
              <a:t>Title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</a:t>
            </a:r>
            <a:r>
              <a:rPr dirty="0" sz="2200" spc="-114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12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video.</a:t>
            </a:r>
            <a:endParaRPr sz="2200">
              <a:latin typeface="Trebuchet MS"/>
              <a:cs typeface="Trebuchet MS"/>
            </a:endParaRPr>
          </a:p>
          <a:p>
            <a:pPr marL="295275" indent="-282575">
              <a:lnSpc>
                <a:spcPct val="100000"/>
              </a:lnSpc>
              <a:spcBef>
                <a:spcPts val="470"/>
              </a:spcBef>
              <a:buSzPct val="88636"/>
              <a:buAutoNum type="arabicPeriod"/>
              <a:tabLst>
                <a:tab pos="295275" algn="l"/>
              </a:tabLst>
            </a:pPr>
            <a:r>
              <a:rPr dirty="0" sz="2200" spc="-25" b="1">
                <a:latin typeface="Trebuchet MS"/>
                <a:cs typeface="Trebuchet MS"/>
              </a:rPr>
              <a:t>description: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Description</a:t>
            </a:r>
            <a:r>
              <a:rPr dirty="0" sz="2200" spc="-4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provided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spc="-25" b="1">
                <a:latin typeface="Trebuchet MS"/>
                <a:cs typeface="Trebuchet MS"/>
              </a:rPr>
              <a:t>for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video.</a:t>
            </a:r>
            <a:endParaRPr sz="2200">
              <a:latin typeface="Trebuchet MS"/>
              <a:cs typeface="Trebuchet MS"/>
            </a:endParaRPr>
          </a:p>
          <a:p>
            <a:pPr marL="292735" indent="-280035">
              <a:lnSpc>
                <a:spcPct val="100000"/>
              </a:lnSpc>
              <a:spcBef>
                <a:spcPts val="459"/>
              </a:spcBef>
              <a:buSzPct val="88636"/>
              <a:buAutoNum type="arabicPeriod"/>
              <a:tabLst>
                <a:tab pos="292735" algn="l"/>
              </a:tabLst>
            </a:pPr>
            <a:r>
              <a:rPr dirty="0" sz="2200" b="1">
                <a:latin typeface="Trebuchet MS"/>
                <a:cs typeface="Trebuchet MS"/>
              </a:rPr>
              <a:t>tags: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Tags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associated</a:t>
            </a:r>
            <a:r>
              <a:rPr dirty="0" sz="2200" spc="-25" b="1">
                <a:latin typeface="Trebuchet MS"/>
                <a:cs typeface="Trebuchet MS"/>
              </a:rPr>
              <a:t> </a:t>
            </a:r>
            <a:r>
              <a:rPr dirty="0" sz="2200" spc="-40" b="1">
                <a:latin typeface="Trebuchet MS"/>
                <a:cs typeface="Trebuchet MS"/>
              </a:rPr>
              <a:t>with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3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3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video.</a:t>
            </a:r>
            <a:endParaRPr sz="2200">
              <a:latin typeface="Trebuchet MS"/>
              <a:cs typeface="Trebuchet MS"/>
            </a:endParaRPr>
          </a:p>
          <a:p>
            <a:pPr marL="309245" indent="-296545">
              <a:lnSpc>
                <a:spcPct val="100000"/>
              </a:lnSpc>
              <a:spcBef>
                <a:spcPts val="455"/>
              </a:spcBef>
              <a:buSzPct val="88636"/>
              <a:buAutoNum type="arabicPeriod"/>
              <a:tabLst>
                <a:tab pos="309245" algn="l"/>
              </a:tabLst>
            </a:pPr>
            <a:r>
              <a:rPr dirty="0" sz="2200" b="1">
                <a:latin typeface="Trebuchet MS"/>
                <a:cs typeface="Trebuchet MS"/>
              </a:rPr>
              <a:t>publishedAt: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Date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and</a:t>
            </a:r>
            <a:r>
              <a:rPr dirty="0" sz="2200" spc="-8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time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when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video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was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published.</a:t>
            </a:r>
            <a:endParaRPr sz="2200">
              <a:latin typeface="Trebuchet MS"/>
              <a:cs typeface="Trebuchet MS"/>
            </a:endParaRPr>
          </a:p>
          <a:p>
            <a:pPr marL="290830" indent="-278130">
              <a:lnSpc>
                <a:spcPct val="100000"/>
              </a:lnSpc>
              <a:spcBef>
                <a:spcPts val="470"/>
              </a:spcBef>
              <a:buSzPct val="88636"/>
              <a:buAutoNum type="arabicPeriod"/>
              <a:tabLst>
                <a:tab pos="290830" algn="l"/>
              </a:tabLst>
            </a:pPr>
            <a:r>
              <a:rPr dirty="0" sz="2200" spc="-10" b="1">
                <a:latin typeface="Trebuchet MS"/>
                <a:cs typeface="Trebuchet MS"/>
              </a:rPr>
              <a:t>viewCount: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Number</a:t>
            </a:r>
            <a:r>
              <a:rPr dirty="0" sz="2200" spc="-8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views</a:t>
            </a:r>
            <a:r>
              <a:rPr dirty="0" sz="2200" spc="-8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received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by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video.</a:t>
            </a:r>
            <a:endParaRPr sz="2200">
              <a:latin typeface="Trebuchet MS"/>
              <a:cs typeface="Trebuchet MS"/>
            </a:endParaRPr>
          </a:p>
          <a:p>
            <a:pPr marL="307975" indent="-295275">
              <a:lnSpc>
                <a:spcPct val="100000"/>
              </a:lnSpc>
              <a:spcBef>
                <a:spcPts val="455"/>
              </a:spcBef>
              <a:buSzPct val="88636"/>
              <a:buAutoNum type="arabicPeriod"/>
              <a:tabLst>
                <a:tab pos="307975" algn="l"/>
              </a:tabLst>
            </a:pPr>
            <a:r>
              <a:rPr dirty="0" sz="2200" spc="-30" b="1">
                <a:latin typeface="Trebuchet MS"/>
                <a:cs typeface="Trebuchet MS"/>
              </a:rPr>
              <a:t>likeCount: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Number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likes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received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by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video.</a:t>
            </a:r>
            <a:endParaRPr sz="2200">
              <a:latin typeface="Trebuchet MS"/>
              <a:cs typeface="Trebuchet MS"/>
            </a:endParaRPr>
          </a:p>
          <a:p>
            <a:pPr marL="304165" indent="-291465">
              <a:lnSpc>
                <a:spcPct val="100000"/>
              </a:lnSpc>
              <a:spcBef>
                <a:spcPts val="455"/>
              </a:spcBef>
              <a:buSzPct val="88636"/>
              <a:buAutoNum type="arabicPeriod"/>
              <a:tabLst>
                <a:tab pos="304165" algn="l"/>
              </a:tabLst>
            </a:pPr>
            <a:r>
              <a:rPr dirty="0" sz="2200" spc="-25" b="1">
                <a:latin typeface="Trebuchet MS"/>
                <a:cs typeface="Trebuchet MS"/>
              </a:rPr>
              <a:t>favoriteCount:</a:t>
            </a:r>
            <a:r>
              <a:rPr dirty="0" sz="2200" spc="-20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Number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times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YouTube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video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has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been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marked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spc="95" b="1">
                <a:latin typeface="Trebuchet MS"/>
                <a:cs typeface="Trebuchet MS"/>
              </a:rPr>
              <a:t>as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a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favorite.</a:t>
            </a:r>
            <a:endParaRPr sz="2200">
              <a:latin typeface="Trebuchet MS"/>
              <a:cs typeface="Trebuchet MS"/>
            </a:endParaRPr>
          </a:p>
          <a:p>
            <a:pPr marL="442595" indent="-429895">
              <a:lnSpc>
                <a:spcPct val="100000"/>
              </a:lnSpc>
              <a:spcBef>
                <a:spcPts val="470"/>
              </a:spcBef>
              <a:buSzPct val="88636"/>
              <a:buAutoNum type="arabicPeriod"/>
              <a:tabLst>
                <a:tab pos="442595" algn="l"/>
              </a:tabLst>
            </a:pPr>
            <a:r>
              <a:rPr dirty="0" sz="2200" b="1">
                <a:latin typeface="Trebuchet MS"/>
                <a:cs typeface="Trebuchet MS"/>
              </a:rPr>
              <a:t>commentCount: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Number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comments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posted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on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8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video.</a:t>
            </a:r>
            <a:endParaRPr sz="2200">
              <a:latin typeface="Trebuchet MS"/>
              <a:cs typeface="Trebuchet MS"/>
            </a:endParaRPr>
          </a:p>
          <a:p>
            <a:pPr marL="401955" indent="-391795">
              <a:lnSpc>
                <a:spcPct val="100000"/>
              </a:lnSpc>
              <a:spcBef>
                <a:spcPts val="455"/>
              </a:spcBef>
              <a:buSzPct val="88636"/>
              <a:buAutoNum type="arabicPeriod"/>
              <a:tabLst>
                <a:tab pos="401955" algn="l"/>
              </a:tabLst>
            </a:pPr>
            <a:r>
              <a:rPr dirty="0" sz="2200" spc="-40" b="1">
                <a:latin typeface="Trebuchet MS"/>
                <a:cs typeface="Trebuchet MS"/>
              </a:rPr>
              <a:t>duration: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Duration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</a:t>
            </a:r>
            <a:r>
              <a:rPr dirty="0" sz="2200" spc="-13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11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11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13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video.</a:t>
            </a:r>
            <a:endParaRPr sz="2200">
              <a:latin typeface="Trebuchet MS"/>
              <a:cs typeface="Trebuchet MS"/>
            </a:endParaRPr>
          </a:p>
          <a:p>
            <a:pPr marL="424815" indent="-412115">
              <a:lnSpc>
                <a:spcPct val="100000"/>
              </a:lnSpc>
              <a:spcBef>
                <a:spcPts val="455"/>
              </a:spcBef>
              <a:buSzPct val="88636"/>
              <a:buAutoNum type="arabicPeriod"/>
              <a:tabLst>
                <a:tab pos="424815" algn="l"/>
              </a:tabLst>
            </a:pPr>
            <a:r>
              <a:rPr dirty="0" sz="2200" spc="-55" b="1">
                <a:latin typeface="Trebuchet MS"/>
                <a:cs typeface="Trebuchet MS"/>
              </a:rPr>
              <a:t>definition: </a:t>
            </a:r>
            <a:r>
              <a:rPr dirty="0" sz="2200" b="1">
                <a:latin typeface="Trebuchet MS"/>
                <a:cs typeface="Trebuchet MS"/>
              </a:rPr>
              <a:t>Video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-25" b="1">
                <a:latin typeface="Trebuchet MS"/>
                <a:cs typeface="Trebuchet MS"/>
              </a:rPr>
              <a:t>definition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spc="-30" b="1">
                <a:latin typeface="Trebuchet MS"/>
                <a:cs typeface="Trebuchet MS"/>
              </a:rPr>
              <a:t>or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quality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spc="-150" b="1">
                <a:latin typeface="Trebuchet MS"/>
                <a:cs typeface="Trebuchet MS"/>
              </a:rPr>
              <a:t>(e.g.,</a:t>
            </a:r>
            <a:r>
              <a:rPr dirty="0" sz="2200" spc="-11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HD,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-20" b="1">
                <a:latin typeface="Trebuchet MS"/>
                <a:cs typeface="Trebuchet MS"/>
              </a:rPr>
              <a:t>SD).</a:t>
            </a:r>
            <a:endParaRPr sz="2200">
              <a:latin typeface="Trebuchet MS"/>
              <a:cs typeface="Trebuchet MS"/>
            </a:endParaRPr>
          </a:p>
          <a:p>
            <a:pPr marL="424815" indent="-412115">
              <a:lnSpc>
                <a:spcPct val="100000"/>
              </a:lnSpc>
              <a:spcBef>
                <a:spcPts val="470"/>
              </a:spcBef>
              <a:buSzPct val="88636"/>
              <a:buAutoNum type="arabicPeriod"/>
              <a:tabLst>
                <a:tab pos="424815" algn="l"/>
              </a:tabLst>
            </a:pPr>
            <a:r>
              <a:rPr dirty="0" sz="2200" spc="-30" b="1">
                <a:latin typeface="Trebuchet MS"/>
                <a:cs typeface="Trebuchet MS"/>
              </a:rPr>
              <a:t>caption:</a:t>
            </a:r>
            <a:r>
              <a:rPr dirty="0" sz="2200" spc="-7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Availability</a:t>
            </a:r>
            <a:r>
              <a:rPr dirty="0" sz="2200" spc="-4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of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captions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spc="-25" b="1">
                <a:latin typeface="Trebuchet MS"/>
                <a:cs typeface="Trebuchet MS"/>
              </a:rPr>
              <a:t>for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the</a:t>
            </a:r>
            <a:r>
              <a:rPr dirty="0" sz="2200" spc="-8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YouTube</a:t>
            </a:r>
            <a:r>
              <a:rPr dirty="0" sz="2200" spc="-8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song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video.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187452"/>
            <a:ext cx="17574768" cy="98938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6" y="239268"/>
            <a:ext cx="17311116" cy="9669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248411"/>
            <a:ext cx="17253204" cy="9695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2024-07-06T21:07:29Z</dcterms:created>
  <dcterms:modified xsi:type="dcterms:W3CDTF">2024-07-06T21:07:29Z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2024-07-06T00:00:00Z</vt:filetime>
  </property>
  <property fmtid="{D5CDD505-2E9C-101B-9397-08002B2CF9AE}" pid="5" name="Producer">
    <vt:lpwstr>3-Heights(TM) PDF Security Shell 4.8.25.2 (http://www.pdf-tools.com)</vt:lpwstr>
  </property>
</Properties>
</file>