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61" r:id="rId4"/>
    <p:sldId id="260" r:id="rId5"/>
    <p:sldId id="268" r:id="rId6"/>
    <p:sldId id="269" r:id="rId7"/>
    <p:sldId id="259" r:id="rId8"/>
    <p:sldId id="263" r:id="rId9"/>
    <p:sldId id="264" r:id="rId10"/>
    <p:sldId id="265" r:id="rId11"/>
    <p:sldId id="266" r:id="rId12"/>
    <p:sldId id="270" r:id="rId13"/>
    <p:sldId id="258" r:id="rId14"/>
    <p:sldId id="271" r:id="rId15"/>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4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505"/>
    <p:restoredTop sz="94716"/>
  </p:normalViewPr>
  <p:slideViewPr>
    <p:cSldViewPr snapToGrid="0" snapToObjects="1">
      <p:cViewPr>
        <p:scale>
          <a:sx n="92" d="100"/>
          <a:sy n="92" d="100"/>
        </p:scale>
        <p:origin x="752" y="424"/>
      </p:cViewPr>
      <p:guideLst/>
    </p:cSldViewPr>
  </p:slideViewPr>
  <p:notesTextViewPr>
    <p:cViewPr>
      <p:scale>
        <a:sx n="80" d="100"/>
        <a:sy n="80" d="100"/>
      </p:scale>
      <p:origin x="0" y="0"/>
    </p:cViewPr>
  </p:notesTextViewPr>
  <p:notesViewPr>
    <p:cSldViewPr snapToGrid="0" snapToObjects="1">
      <p:cViewPr varScale="1">
        <p:scale>
          <a:sx n="96" d="100"/>
          <a:sy n="96" d="100"/>
        </p:scale>
        <p:origin x="368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0DCF91-5564-504E-B771-CFA7956D0546}" type="doc">
      <dgm:prSet loTypeId="urn:microsoft.com/office/officeart/2005/8/layout/funnel1" loCatId="" qsTypeId="urn:microsoft.com/office/officeart/2005/8/quickstyle/simple1" qsCatId="simple" csTypeId="urn:microsoft.com/office/officeart/2005/8/colors/accent0_3" csCatId="mainScheme" phldr="1"/>
      <dgm:spPr/>
      <dgm:t>
        <a:bodyPr/>
        <a:lstStyle/>
        <a:p>
          <a:endParaRPr lang="en-US"/>
        </a:p>
      </dgm:t>
    </dgm:pt>
    <dgm:pt modelId="{123FC4FC-AE6B-0449-A5D9-5F0E3C038A86}">
      <dgm:prSet phldrT="[Text]"/>
      <dgm:spPr/>
      <dgm:t>
        <a:bodyPr/>
        <a:lstStyle/>
        <a:p>
          <a:r>
            <a:rPr lang="en-US" dirty="0">
              <a:solidFill>
                <a:schemeClr val="bg2"/>
              </a:solidFill>
            </a:rPr>
            <a:t>Null</a:t>
          </a:r>
        </a:p>
      </dgm:t>
    </dgm:pt>
    <dgm:pt modelId="{D49C6EA5-839D-BC40-BBA9-1B10FC7B6435}" type="parTrans" cxnId="{25E599AD-5680-034B-B315-725E9126529F}">
      <dgm:prSet/>
      <dgm:spPr/>
      <dgm:t>
        <a:bodyPr/>
        <a:lstStyle/>
        <a:p>
          <a:endParaRPr lang="en-US"/>
        </a:p>
      </dgm:t>
    </dgm:pt>
    <dgm:pt modelId="{6EF1ACB8-9F83-A742-A3E8-72332BF02E23}" type="sibTrans" cxnId="{25E599AD-5680-034B-B315-725E9126529F}">
      <dgm:prSet/>
      <dgm:spPr/>
      <dgm:t>
        <a:bodyPr/>
        <a:lstStyle/>
        <a:p>
          <a:endParaRPr lang="en-US"/>
        </a:p>
      </dgm:t>
    </dgm:pt>
    <dgm:pt modelId="{CC96E184-C11F-0140-9BB3-C12D39D4A092}">
      <dgm:prSet phldrT="[Text]"/>
      <dgm:spPr/>
      <dgm:t>
        <a:bodyPr/>
        <a:lstStyle/>
        <a:p>
          <a:r>
            <a:rPr lang="en-US" dirty="0">
              <a:solidFill>
                <a:schemeClr val="bg2"/>
              </a:solidFill>
            </a:rPr>
            <a:t>Missing</a:t>
          </a:r>
        </a:p>
      </dgm:t>
    </dgm:pt>
    <dgm:pt modelId="{AEF078C9-CE26-3B4F-831C-FA199B6443E8}" type="parTrans" cxnId="{7286F981-4D65-D74C-A53F-D7230C42F3C7}">
      <dgm:prSet/>
      <dgm:spPr/>
      <dgm:t>
        <a:bodyPr/>
        <a:lstStyle/>
        <a:p>
          <a:endParaRPr lang="en-US"/>
        </a:p>
      </dgm:t>
    </dgm:pt>
    <dgm:pt modelId="{D137334A-3A7E-4643-BF91-07820155E3FC}" type="sibTrans" cxnId="{7286F981-4D65-D74C-A53F-D7230C42F3C7}">
      <dgm:prSet/>
      <dgm:spPr/>
      <dgm:t>
        <a:bodyPr/>
        <a:lstStyle/>
        <a:p>
          <a:endParaRPr lang="en-US"/>
        </a:p>
      </dgm:t>
    </dgm:pt>
    <dgm:pt modelId="{14467A02-D102-4849-A65C-FDF6C30E8566}">
      <dgm:prSet phldrT="[Text]"/>
      <dgm:spPr/>
      <dgm:t>
        <a:bodyPr/>
        <a:lstStyle/>
        <a:p>
          <a:r>
            <a:rPr lang="en-US" dirty="0">
              <a:solidFill>
                <a:schemeClr val="bg2"/>
              </a:solidFill>
            </a:rPr>
            <a:t>Duplicate</a:t>
          </a:r>
        </a:p>
      </dgm:t>
    </dgm:pt>
    <dgm:pt modelId="{F113CBD0-EDAD-7042-8562-17442487E6B0}" type="parTrans" cxnId="{F70139C1-5DB1-B04B-B334-1062AF7ABE9B}">
      <dgm:prSet/>
      <dgm:spPr/>
      <dgm:t>
        <a:bodyPr/>
        <a:lstStyle/>
        <a:p>
          <a:endParaRPr lang="en-US"/>
        </a:p>
      </dgm:t>
    </dgm:pt>
    <dgm:pt modelId="{36CD29D3-E923-7440-923F-95EDF3EAC7D4}" type="sibTrans" cxnId="{F70139C1-5DB1-B04B-B334-1062AF7ABE9B}">
      <dgm:prSet/>
      <dgm:spPr/>
      <dgm:t>
        <a:bodyPr/>
        <a:lstStyle/>
        <a:p>
          <a:endParaRPr lang="en-US"/>
        </a:p>
      </dgm:t>
    </dgm:pt>
    <dgm:pt modelId="{485D9691-B423-7240-B5D6-F349EAB27F2C}">
      <dgm:prSet phldrT="[Text]"/>
      <dgm:spPr/>
      <dgm:t>
        <a:bodyPr/>
        <a:lstStyle/>
        <a:p>
          <a:pPr rtl="1"/>
          <a:r>
            <a:rPr lang="en-US" dirty="0">
              <a:solidFill>
                <a:schemeClr val="tx2"/>
              </a:solidFill>
            </a:rPr>
            <a:t>Data Clean</a:t>
          </a:r>
        </a:p>
      </dgm:t>
    </dgm:pt>
    <dgm:pt modelId="{86496685-29E1-0243-A419-0F7107747FF7}" type="parTrans" cxnId="{C5AE58C1-DB7E-0847-8A67-726069F48BE0}">
      <dgm:prSet/>
      <dgm:spPr/>
      <dgm:t>
        <a:bodyPr/>
        <a:lstStyle/>
        <a:p>
          <a:endParaRPr lang="en-US"/>
        </a:p>
      </dgm:t>
    </dgm:pt>
    <dgm:pt modelId="{A0036F90-282D-EF46-B1D6-A08CEF7AF183}" type="sibTrans" cxnId="{C5AE58C1-DB7E-0847-8A67-726069F48BE0}">
      <dgm:prSet/>
      <dgm:spPr/>
      <dgm:t>
        <a:bodyPr/>
        <a:lstStyle/>
        <a:p>
          <a:endParaRPr lang="en-US"/>
        </a:p>
      </dgm:t>
    </dgm:pt>
    <dgm:pt modelId="{B59BC1B4-E2F1-B54B-950A-7D7FD91FF3C4}" type="pres">
      <dgm:prSet presAssocID="{A60DCF91-5564-504E-B771-CFA7956D0546}" presName="Name0" presStyleCnt="0">
        <dgm:presLayoutVars>
          <dgm:chMax val="4"/>
          <dgm:resizeHandles val="exact"/>
        </dgm:presLayoutVars>
      </dgm:prSet>
      <dgm:spPr/>
    </dgm:pt>
    <dgm:pt modelId="{49B70F80-FF37-3D4D-8CD4-1FED7FD79AA7}" type="pres">
      <dgm:prSet presAssocID="{A60DCF91-5564-504E-B771-CFA7956D0546}" presName="ellipse" presStyleLbl="trBgShp" presStyleIdx="0" presStyleCnt="1"/>
      <dgm:spPr/>
    </dgm:pt>
    <dgm:pt modelId="{40D04E84-F56F-D74E-A2F7-CDE2DD1F40CA}" type="pres">
      <dgm:prSet presAssocID="{A60DCF91-5564-504E-B771-CFA7956D0546}" presName="arrow1" presStyleLbl="fgShp" presStyleIdx="0" presStyleCnt="1"/>
      <dgm:spPr/>
    </dgm:pt>
    <dgm:pt modelId="{40AD87F9-1BD7-2E42-A685-7901A982150B}" type="pres">
      <dgm:prSet presAssocID="{A60DCF91-5564-504E-B771-CFA7956D0546}" presName="rectangle" presStyleLbl="revTx" presStyleIdx="0" presStyleCnt="1">
        <dgm:presLayoutVars>
          <dgm:bulletEnabled val="1"/>
        </dgm:presLayoutVars>
      </dgm:prSet>
      <dgm:spPr/>
    </dgm:pt>
    <dgm:pt modelId="{3F9532B1-8225-AB4D-9A27-BDB18A515A16}" type="pres">
      <dgm:prSet presAssocID="{CC96E184-C11F-0140-9BB3-C12D39D4A092}" presName="item1" presStyleLbl="node1" presStyleIdx="0" presStyleCnt="3">
        <dgm:presLayoutVars>
          <dgm:bulletEnabled val="1"/>
        </dgm:presLayoutVars>
      </dgm:prSet>
      <dgm:spPr/>
    </dgm:pt>
    <dgm:pt modelId="{11221C6E-BEDD-9B40-917D-1FFCF652FF5E}" type="pres">
      <dgm:prSet presAssocID="{14467A02-D102-4849-A65C-FDF6C30E8566}" presName="item2" presStyleLbl="node1" presStyleIdx="1" presStyleCnt="3">
        <dgm:presLayoutVars>
          <dgm:bulletEnabled val="1"/>
        </dgm:presLayoutVars>
      </dgm:prSet>
      <dgm:spPr/>
    </dgm:pt>
    <dgm:pt modelId="{F3932BBA-0459-544A-943A-E5D5E2D62C28}" type="pres">
      <dgm:prSet presAssocID="{485D9691-B423-7240-B5D6-F349EAB27F2C}" presName="item3" presStyleLbl="node1" presStyleIdx="2" presStyleCnt="3">
        <dgm:presLayoutVars>
          <dgm:bulletEnabled val="1"/>
        </dgm:presLayoutVars>
      </dgm:prSet>
      <dgm:spPr/>
    </dgm:pt>
    <dgm:pt modelId="{523D8B33-9316-414D-88B5-70F7DFAAF8F2}" type="pres">
      <dgm:prSet presAssocID="{A60DCF91-5564-504E-B771-CFA7956D0546}" presName="funnel" presStyleLbl="trAlignAcc1" presStyleIdx="0" presStyleCnt="1"/>
      <dgm:spPr/>
    </dgm:pt>
  </dgm:ptLst>
  <dgm:cxnLst>
    <dgm:cxn modelId="{1B333F00-0B1A-DD42-BCAD-EA22F4E323B3}" type="presOf" srcId="{123FC4FC-AE6B-0449-A5D9-5F0E3C038A86}" destId="{F3932BBA-0459-544A-943A-E5D5E2D62C28}" srcOrd="0" destOrd="0" presId="urn:microsoft.com/office/officeart/2005/8/layout/funnel1"/>
    <dgm:cxn modelId="{ED49CA21-3E0C-0D4E-AFC1-DECFC6088CE6}" type="presOf" srcId="{A60DCF91-5564-504E-B771-CFA7956D0546}" destId="{B59BC1B4-E2F1-B54B-950A-7D7FD91FF3C4}" srcOrd="0" destOrd="0" presId="urn:microsoft.com/office/officeart/2005/8/layout/funnel1"/>
    <dgm:cxn modelId="{1394AC43-AD32-0D45-B71A-FE704F4926A4}" type="presOf" srcId="{14467A02-D102-4849-A65C-FDF6C30E8566}" destId="{3F9532B1-8225-AB4D-9A27-BDB18A515A16}" srcOrd="0" destOrd="0" presId="urn:microsoft.com/office/officeart/2005/8/layout/funnel1"/>
    <dgm:cxn modelId="{7286F981-4D65-D74C-A53F-D7230C42F3C7}" srcId="{A60DCF91-5564-504E-B771-CFA7956D0546}" destId="{CC96E184-C11F-0140-9BB3-C12D39D4A092}" srcOrd="1" destOrd="0" parTransId="{AEF078C9-CE26-3B4F-831C-FA199B6443E8}" sibTransId="{D137334A-3A7E-4643-BF91-07820155E3FC}"/>
    <dgm:cxn modelId="{25E599AD-5680-034B-B315-725E9126529F}" srcId="{A60DCF91-5564-504E-B771-CFA7956D0546}" destId="{123FC4FC-AE6B-0449-A5D9-5F0E3C038A86}" srcOrd="0" destOrd="0" parTransId="{D49C6EA5-839D-BC40-BBA9-1B10FC7B6435}" sibTransId="{6EF1ACB8-9F83-A742-A3E8-72332BF02E23}"/>
    <dgm:cxn modelId="{F70139C1-5DB1-B04B-B334-1062AF7ABE9B}" srcId="{A60DCF91-5564-504E-B771-CFA7956D0546}" destId="{14467A02-D102-4849-A65C-FDF6C30E8566}" srcOrd="2" destOrd="0" parTransId="{F113CBD0-EDAD-7042-8562-17442487E6B0}" sibTransId="{36CD29D3-E923-7440-923F-95EDF3EAC7D4}"/>
    <dgm:cxn modelId="{C5AE58C1-DB7E-0847-8A67-726069F48BE0}" srcId="{A60DCF91-5564-504E-B771-CFA7956D0546}" destId="{485D9691-B423-7240-B5D6-F349EAB27F2C}" srcOrd="3" destOrd="0" parTransId="{86496685-29E1-0243-A419-0F7107747FF7}" sibTransId="{A0036F90-282D-EF46-B1D6-A08CEF7AF183}"/>
    <dgm:cxn modelId="{FB13C8D2-19FC-D64D-BED5-E2047E3634D5}" type="presOf" srcId="{485D9691-B423-7240-B5D6-F349EAB27F2C}" destId="{40AD87F9-1BD7-2E42-A685-7901A982150B}" srcOrd="0" destOrd="0" presId="urn:microsoft.com/office/officeart/2005/8/layout/funnel1"/>
    <dgm:cxn modelId="{44D05BED-E1F9-0442-9FD3-F45CD3C52459}" type="presOf" srcId="{CC96E184-C11F-0140-9BB3-C12D39D4A092}" destId="{11221C6E-BEDD-9B40-917D-1FFCF652FF5E}" srcOrd="0" destOrd="0" presId="urn:microsoft.com/office/officeart/2005/8/layout/funnel1"/>
    <dgm:cxn modelId="{EDB143AC-121D-8E4E-B899-9EBC513ED00E}" type="presParOf" srcId="{B59BC1B4-E2F1-B54B-950A-7D7FD91FF3C4}" destId="{49B70F80-FF37-3D4D-8CD4-1FED7FD79AA7}" srcOrd="0" destOrd="0" presId="urn:microsoft.com/office/officeart/2005/8/layout/funnel1"/>
    <dgm:cxn modelId="{4E6702CB-58F1-7648-8BCF-BD90EB5596AB}" type="presParOf" srcId="{B59BC1B4-E2F1-B54B-950A-7D7FD91FF3C4}" destId="{40D04E84-F56F-D74E-A2F7-CDE2DD1F40CA}" srcOrd="1" destOrd="0" presId="urn:microsoft.com/office/officeart/2005/8/layout/funnel1"/>
    <dgm:cxn modelId="{DA82A80C-E0DB-0649-8413-63640379E8C4}" type="presParOf" srcId="{B59BC1B4-E2F1-B54B-950A-7D7FD91FF3C4}" destId="{40AD87F9-1BD7-2E42-A685-7901A982150B}" srcOrd="2" destOrd="0" presId="urn:microsoft.com/office/officeart/2005/8/layout/funnel1"/>
    <dgm:cxn modelId="{8028FD53-41B1-B946-8472-2A0762C6E805}" type="presParOf" srcId="{B59BC1B4-E2F1-B54B-950A-7D7FD91FF3C4}" destId="{3F9532B1-8225-AB4D-9A27-BDB18A515A16}" srcOrd="3" destOrd="0" presId="urn:microsoft.com/office/officeart/2005/8/layout/funnel1"/>
    <dgm:cxn modelId="{206F9B0D-EBCB-8241-912D-0F00BFD68308}" type="presParOf" srcId="{B59BC1B4-E2F1-B54B-950A-7D7FD91FF3C4}" destId="{11221C6E-BEDD-9B40-917D-1FFCF652FF5E}" srcOrd="4" destOrd="0" presId="urn:microsoft.com/office/officeart/2005/8/layout/funnel1"/>
    <dgm:cxn modelId="{90A9735F-93E7-374C-AD91-02D2B93CC147}" type="presParOf" srcId="{B59BC1B4-E2F1-B54B-950A-7D7FD91FF3C4}" destId="{F3932BBA-0459-544A-943A-E5D5E2D62C28}" srcOrd="5" destOrd="0" presId="urn:microsoft.com/office/officeart/2005/8/layout/funnel1"/>
    <dgm:cxn modelId="{35A7E5DC-7FA6-3948-B625-BB342F0E7D0B}" type="presParOf" srcId="{B59BC1B4-E2F1-B54B-950A-7D7FD91FF3C4}" destId="{523D8B33-9316-414D-88B5-70F7DFAAF8F2}"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15C145-6975-C242-A79B-A74C2B6A4349}" type="doc">
      <dgm:prSet loTypeId="urn:microsoft.com/office/officeart/2005/8/layout/hierarchy6" loCatId="" qsTypeId="urn:microsoft.com/office/officeart/2005/8/quickstyle/simple2" qsCatId="simple" csTypeId="urn:microsoft.com/office/officeart/2005/8/colors/colorful2" csCatId="colorful" phldr="1"/>
      <dgm:spPr/>
      <dgm:t>
        <a:bodyPr/>
        <a:lstStyle/>
        <a:p>
          <a:endParaRPr lang="en-US"/>
        </a:p>
      </dgm:t>
    </dgm:pt>
    <dgm:pt modelId="{D6784BDA-B1BA-A446-9EED-5ADBDD817E8B}">
      <dgm:prSet phldrT="[Text]"/>
      <dgm:spPr>
        <a:solidFill>
          <a:schemeClr val="tx2"/>
        </a:solidFill>
      </dgm:spPr>
      <dgm:t>
        <a:bodyPr/>
        <a:lstStyle/>
        <a:p>
          <a:pPr rtl="0"/>
          <a:r>
            <a:rPr lang="en-US" dirty="0"/>
            <a:t>Tool</a:t>
          </a:r>
        </a:p>
      </dgm:t>
    </dgm:pt>
    <dgm:pt modelId="{A3D32AF2-9597-BA42-B606-3D708474D066}" type="parTrans" cxnId="{A18BEDF6-C28E-DD48-8803-03E3DEC92C5B}">
      <dgm:prSet/>
      <dgm:spPr/>
      <dgm:t>
        <a:bodyPr/>
        <a:lstStyle/>
        <a:p>
          <a:endParaRPr lang="en-US"/>
        </a:p>
      </dgm:t>
    </dgm:pt>
    <dgm:pt modelId="{56F0B542-B677-8044-8E70-A9438D6EBD22}" type="sibTrans" cxnId="{A18BEDF6-C28E-DD48-8803-03E3DEC92C5B}">
      <dgm:prSet/>
      <dgm:spPr/>
      <dgm:t>
        <a:bodyPr/>
        <a:lstStyle/>
        <a:p>
          <a:endParaRPr lang="en-US"/>
        </a:p>
      </dgm:t>
    </dgm:pt>
    <dgm:pt modelId="{E70C4EAD-FAB6-6A4B-8DE2-360AFA7CC345}">
      <dgm:prSet phldrT="[Text]"/>
      <dgm:spPr/>
      <dgm:t>
        <a:bodyPr/>
        <a:lstStyle/>
        <a:p>
          <a:pPr rtl="0"/>
          <a:r>
            <a:rPr lang="en-US" dirty="0"/>
            <a:t>Jupyter notebook</a:t>
          </a:r>
        </a:p>
      </dgm:t>
    </dgm:pt>
    <dgm:pt modelId="{95A71B62-736B-5E43-9A08-6577A2AAC939}" type="parTrans" cxnId="{4D105749-548B-E746-BD80-78D52393A115}">
      <dgm:prSet/>
      <dgm:spPr/>
      <dgm:t>
        <a:bodyPr/>
        <a:lstStyle/>
        <a:p>
          <a:endParaRPr lang="en-US"/>
        </a:p>
      </dgm:t>
    </dgm:pt>
    <dgm:pt modelId="{11E70C28-E460-BC43-B7E0-4794D31EAB7E}" type="sibTrans" cxnId="{4D105749-548B-E746-BD80-78D52393A115}">
      <dgm:prSet/>
      <dgm:spPr/>
      <dgm:t>
        <a:bodyPr/>
        <a:lstStyle/>
        <a:p>
          <a:endParaRPr lang="en-US"/>
        </a:p>
      </dgm:t>
    </dgm:pt>
    <dgm:pt modelId="{745BFDFB-4F20-954E-B23B-B6C4DFE0DEB5}">
      <dgm:prSet phldrT="[Text]"/>
      <dgm:spPr/>
      <dgm:t>
        <a:bodyPr/>
        <a:lstStyle/>
        <a:p>
          <a:pPr rtl="0"/>
          <a:r>
            <a:rPr lang="en-US" dirty="0"/>
            <a:t>NumPy</a:t>
          </a:r>
        </a:p>
      </dgm:t>
    </dgm:pt>
    <dgm:pt modelId="{DCF7522F-E611-5246-A23D-C9AA53B0A18C}" type="parTrans" cxnId="{83580831-3BCA-5041-8C07-BBA4B9CDA8EB}">
      <dgm:prSet/>
      <dgm:spPr/>
      <dgm:t>
        <a:bodyPr/>
        <a:lstStyle/>
        <a:p>
          <a:endParaRPr lang="en-US"/>
        </a:p>
      </dgm:t>
    </dgm:pt>
    <dgm:pt modelId="{D5ACEF1D-EDE9-E049-8500-81CF12DBC259}" type="sibTrans" cxnId="{83580831-3BCA-5041-8C07-BBA4B9CDA8EB}">
      <dgm:prSet/>
      <dgm:spPr/>
      <dgm:t>
        <a:bodyPr/>
        <a:lstStyle/>
        <a:p>
          <a:endParaRPr lang="en-US"/>
        </a:p>
      </dgm:t>
    </dgm:pt>
    <dgm:pt modelId="{78DA8BB7-9999-6D47-98C7-8AC63290A239}">
      <dgm:prSet phldrT="[Text]"/>
      <dgm:spPr/>
      <dgm:t>
        <a:bodyPr/>
        <a:lstStyle/>
        <a:p>
          <a:pPr rtl="0"/>
          <a:r>
            <a:rPr lang="en-US" dirty="0"/>
            <a:t>Pandas</a:t>
          </a:r>
        </a:p>
      </dgm:t>
    </dgm:pt>
    <dgm:pt modelId="{6504C7E3-15DF-364A-A754-9217F07E463A}" type="parTrans" cxnId="{701DB4AD-24A9-DA42-8C61-99CDF3506325}">
      <dgm:prSet/>
      <dgm:spPr/>
      <dgm:t>
        <a:bodyPr/>
        <a:lstStyle/>
        <a:p>
          <a:endParaRPr lang="en-US"/>
        </a:p>
      </dgm:t>
    </dgm:pt>
    <dgm:pt modelId="{C4358532-AAD4-4141-930E-74FEDBB124F6}" type="sibTrans" cxnId="{701DB4AD-24A9-DA42-8C61-99CDF3506325}">
      <dgm:prSet/>
      <dgm:spPr/>
      <dgm:t>
        <a:bodyPr/>
        <a:lstStyle/>
        <a:p>
          <a:endParaRPr lang="en-US"/>
        </a:p>
      </dgm:t>
    </dgm:pt>
    <dgm:pt modelId="{2D1DAAE3-D128-FE4A-8BDC-5CE686ABDEC9}">
      <dgm:prSet phldrT="[Text]"/>
      <dgm:spPr/>
      <dgm:t>
        <a:bodyPr/>
        <a:lstStyle/>
        <a:p>
          <a:pPr rtl="0"/>
          <a:r>
            <a:rPr lang="en-US" dirty="0"/>
            <a:t>Matplotlib</a:t>
          </a:r>
        </a:p>
      </dgm:t>
    </dgm:pt>
    <dgm:pt modelId="{0DE297E0-59CB-5548-B60E-E8DD9ADB8F34}" type="parTrans" cxnId="{7EF6DAB7-D9CF-C84D-BED2-09B4F9E871EF}">
      <dgm:prSet/>
      <dgm:spPr/>
      <dgm:t>
        <a:bodyPr/>
        <a:lstStyle/>
        <a:p>
          <a:endParaRPr lang="en-US"/>
        </a:p>
      </dgm:t>
    </dgm:pt>
    <dgm:pt modelId="{7FDA777E-C89F-D24A-A4E7-FA780B737961}" type="sibTrans" cxnId="{7EF6DAB7-D9CF-C84D-BED2-09B4F9E871EF}">
      <dgm:prSet/>
      <dgm:spPr/>
      <dgm:t>
        <a:bodyPr/>
        <a:lstStyle/>
        <a:p>
          <a:endParaRPr lang="en-US"/>
        </a:p>
      </dgm:t>
    </dgm:pt>
    <dgm:pt modelId="{E4074E0B-9643-4F4D-BD8F-520351B012FC}">
      <dgm:prSet phldrT="[Text]"/>
      <dgm:spPr/>
      <dgm:t>
        <a:bodyPr/>
        <a:lstStyle/>
        <a:p>
          <a:pPr rtl="0"/>
          <a:r>
            <a:rPr lang="en-US" dirty="0"/>
            <a:t>PowerPoint</a:t>
          </a:r>
        </a:p>
      </dgm:t>
    </dgm:pt>
    <dgm:pt modelId="{8B47E03B-51E9-A142-B8E3-9F6515AEC223}" type="parTrans" cxnId="{7515552B-2E23-2F40-BA5A-130B46A7111C}">
      <dgm:prSet/>
      <dgm:spPr/>
      <dgm:t>
        <a:bodyPr/>
        <a:lstStyle/>
        <a:p>
          <a:endParaRPr lang="en-US"/>
        </a:p>
      </dgm:t>
    </dgm:pt>
    <dgm:pt modelId="{C0F13E97-07C6-2348-A54D-98913DE6A536}" type="sibTrans" cxnId="{7515552B-2E23-2F40-BA5A-130B46A7111C}">
      <dgm:prSet/>
      <dgm:spPr/>
      <dgm:t>
        <a:bodyPr/>
        <a:lstStyle/>
        <a:p>
          <a:endParaRPr lang="en-US"/>
        </a:p>
      </dgm:t>
    </dgm:pt>
    <dgm:pt modelId="{B6EF5C98-5358-D743-BC9E-69EDF9AF55BA}">
      <dgm:prSet phldrT="[Text]"/>
      <dgm:spPr/>
      <dgm:t>
        <a:bodyPr/>
        <a:lstStyle/>
        <a:p>
          <a:pPr rtl="0"/>
          <a:r>
            <a:rPr lang="en-US" dirty="0"/>
            <a:t>seaborn</a:t>
          </a:r>
        </a:p>
      </dgm:t>
    </dgm:pt>
    <dgm:pt modelId="{D7C1C00F-F198-7047-BF2B-F67E284E5671}" type="parTrans" cxnId="{D1470141-BAD6-E443-880C-1C79AEA4391A}">
      <dgm:prSet/>
      <dgm:spPr/>
      <dgm:t>
        <a:bodyPr/>
        <a:lstStyle/>
        <a:p>
          <a:endParaRPr lang="en-US"/>
        </a:p>
      </dgm:t>
    </dgm:pt>
    <dgm:pt modelId="{28014465-4240-0B46-87F9-80358A8AD17E}" type="sibTrans" cxnId="{D1470141-BAD6-E443-880C-1C79AEA4391A}">
      <dgm:prSet/>
      <dgm:spPr/>
      <dgm:t>
        <a:bodyPr/>
        <a:lstStyle/>
        <a:p>
          <a:endParaRPr lang="en-US"/>
        </a:p>
      </dgm:t>
    </dgm:pt>
    <dgm:pt modelId="{5BE731A9-0382-414B-8125-58CB43507E28}" type="pres">
      <dgm:prSet presAssocID="{1F15C145-6975-C242-A79B-A74C2B6A4349}" presName="mainComposite" presStyleCnt="0">
        <dgm:presLayoutVars>
          <dgm:chPref val="1"/>
          <dgm:dir/>
          <dgm:animOne val="branch"/>
          <dgm:animLvl val="lvl"/>
          <dgm:resizeHandles val="exact"/>
        </dgm:presLayoutVars>
      </dgm:prSet>
      <dgm:spPr/>
    </dgm:pt>
    <dgm:pt modelId="{9FF0FD9E-2138-3F4F-B483-4F06F3FD74B6}" type="pres">
      <dgm:prSet presAssocID="{1F15C145-6975-C242-A79B-A74C2B6A4349}" presName="hierFlow" presStyleCnt="0"/>
      <dgm:spPr/>
    </dgm:pt>
    <dgm:pt modelId="{E92A073B-E47C-2044-801B-271021C8B9BA}" type="pres">
      <dgm:prSet presAssocID="{1F15C145-6975-C242-A79B-A74C2B6A4349}" presName="hierChild1" presStyleCnt="0">
        <dgm:presLayoutVars>
          <dgm:chPref val="1"/>
          <dgm:animOne val="branch"/>
          <dgm:animLvl val="lvl"/>
        </dgm:presLayoutVars>
      </dgm:prSet>
      <dgm:spPr/>
    </dgm:pt>
    <dgm:pt modelId="{653774B1-24EA-2C4C-931C-A825D3009AED}" type="pres">
      <dgm:prSet presAssocID="{D6784BDA-B1BA-A446-9EED-5ADBDD817E8B}" presName="Name14" presStyleCnt="0"/>
      <dgm:spPr/>
    </dgm:pt>
    <dgm:pt modelId="{8EFE5C55-294E-AF4D-B34F-75387EF3572D}" type="pres">
      <dgm:prSet presAssocID="{D6784BDA-B1BA-A446-9EED-5ADBDD817E8B}" presName="level1Shape" presStyleLbl="node0" presStyleIdx="0" presStyleCnt="1">
        <dgm:presLayoutVars>
          <dgm:chPref val="3"/>
        </dgm:presLayoutVars>
      </dgm:prSet>
      <dgm:spPr/>
    </dgm:pt>
    <dgm:pt modelId="{4C2F4051-F036-3F43-8611-87F3A241ED55}" type="pres">
      <dgm:prSet presAssocID="{D6784BDA-B1BA-A446-9EED-5ADBDD817E8B}" presName="hierChild2" presStyleCnt="0"/>
      <dgm:spPr/>
    </dgm:pt>
    <dgm:pt modelId="{D2E91550-F232-F74F-92CF-3B7C8EBA5D98}" type="pres">
      <dgm:prSet presAssocID="{95A71B62-736B-5E43-9A08-6577A2AAC939}" presName="Name19" presStyleLbl="parChTrans1D2" presStyleIdx="0" presStyleCnt="6"/>
      <dgm:spPr/>
    </dgm:pt>
    <dgm:pt modelId="{E2CD4FC2-F4A5-1D47-B776-9AFD44E49BCE}" type="pres">
      <dgm:prSet presAssocID="{E70C4EAD-FAB6-6A4B-8DE2-360AFA7CC345}" presName="Name21" presStyleCnt="0"/>
      <dgm:spPr/>
    </dgm:pt>
    <dgm:pt modelId="{4F9F35EC-4123-D14E-9213-E77370A30A2E}" type="pres">
      <dgm:prSet presAssocID="{E70C4EAD-FAB6-6A4B-8DE2-360AFA7CC345}" presName="level2Shape" presStyleLbl="node2" presStyleIdx="0" presStyleCnt="6"/>
      <dgm:spPr/>
    </dgm:pt>
    <dgm:pt modelId="{E0B9AB08-795C-6948-98E9-15D9A161D22F}" type="pres">
      <dgm:prSet presAssocID="{E70C4EAD-FAB6-6A4B-8DE2-360AFA7CC345}" presName="hierChild3" presStyleCnt="0"/>
      <dgm:spPr/>
    </dgm:pt>
    <dgm:pt modelId="{1D731E3F-2316-554D-8CE6-4AC51D82D808}" type="pres">
      <dgm:prSet presAssocID="{DCF7522F-E611-5246-A23D-C9AA53B0A18C}" presName="Name19" presStyleLbl="parChTrans1D2" presStyleIdx="1" presStyleCnt="6"/>
      <dgm:spPr/>
    </dgm:pt>
    <dgm:pt modelId="{24DE089B-3ABC-874D-9018-CF7F9E0FD52B}" type="pres">
      <dgm:prSet presAssocID="{745BFDFB-4F20-954E-B23B-B6C4DFE0DEB5}" presName="Name21" presStyleCnt="0"/>
      <dgm:spPr/>
    </dgm:pt>
    <dgm:pt modelId="{A3277B58-391D-5B44-AE86-F85F6997FECC}" type="pres">
      <dgm:prSet presAssocID="{745BFDFB-4F20-954E-B23B-B6C4DFE0DEB5}" presName="level2Shape" presStyleLbl="node2" presStyleIdx="1" presStyleCnt="6"/>
      <dgm:spPr/>
    </dgm:pt>
    <dgm:pt modelId="{AFA59AA9-BC9D-4840-B322-3B2B15EFB3AF}" type="pres">
      <dgm:prSet presAssocID="{745BFDFB-4F20-954E-B23B-B6C4DFE0DEB5}" presName="hierChild3" presStyleCnt="0"/>
      <dgm:spPr/>
    </dgm:pt>
    <dgm:pt modelId="{A7E4A3C2-8C15-674B-85D3-6F177F03E15B}" type="pres">
      <dgm:prSet presAssocID="{6504C7E3-15DF-364A-A754-9217F07E463A}" presName="Name19" presStyleLbl="parChTrans1D2" presStyleIdx="2" presStyleCnt="6"/>
      <dgm:spPr/>
    </dgm:pt>
    <dgm:pt modelId="{5FB5D5CF-837F-0E45-AC6F-71DD7FF29DB7}" type="pres">
      <dgm:prSet presAssocID="{78DA8BB7-9999-6D47-98C7-8AC63290A239}" presName="Name21" presStyleCnt="0"/>
      <dgm:spPr/>
    </dgm:pt>
    <dgm:pt modelId="{E81F7C27-DCFC-424A-A676-8363D26B85B1}" type="pres">
      <dgm:prSet presAssocID="{78DA8BB7-9999-6D47-98C7-8AC63290A239}" presName="level2Shape" presStyleLbl="node2" presStyleIdx="2" presStyleCnt="6"/>
      <dgm:spPr/>
    </dgm:pt>
    <dgm:pt modelId="{9F44E141-02E3-F443-9605-8C2627B6EBF8}" type="pres">
      <dgm:prSet presAssocID="{78DA8BB7-9999-6D47-98C7-8AC63290A239}" presName="hierChild3" presStyleCnt="0"/>
      <dgm:spPr/>
    </dgm:pt>
    <dgm:pt modelId="{B197E47B-24DA-C843-B67D-E9230CD174B3}" type="pres">
      <dgm:prSet presAssocID="{0DE297E0-59CB-5548-B60E-E8DD9ADB8F34}" presName="Name19" presStyleLbl="parChTrans1D2" presStyleIdx="3" presStyleCnt="6"/>
      <dgm:spPr/>
    </dgm:pt>
    <dgm:pt modelId="{BA4C1C19-C7B1-4345-B48E-AB3B1EE3D76F}" type="pres">
      <dgm:prSet presAssocID="{2D1DAAE3-D128-FE4A-8BDC-5CE686ABDEC9}" presName="Name21" presStyleCnt="0"/>
      <dgm:spPr/>
    </dgm:pt>
    <dgm:pt modelId="{1E8EA324-4516-1A48-9E73-6CF4E2BFD965}" type="pres">
      <dgm:prSet presAssocID="{2D1DAAE3-D128-FE4A-8BDC-5CE686ABDEC9}" presName="level2Shape" presStyleLbl="node2" presStyleIdx="3" presStyleCnt="6"/>
      <dgm:spPr/>
    </dgm:pt>
    <dgm:pt modelId="{DC8337FC-9155-1D49-AFA9-6F39F7D1F9DF}" type="pres">
      <dgm:prSet presAssocID="{2D1DAAE3-D128-FE4A-8BDC-5CE686ABDEC9}" presName="hierChild3" presStyleCnt="0"/>
      <dgm:spPr/>
    </dgm:pt>
    <dgm:pt modelId="{448EE545-A88A-424D-BDE3-5750E297A191}" type="pres">
      <dgm:prSet presAssocID="{D7C1C00F-F198-7047-BF2B-F67E284E5671}" presName="Name19" presStyleLbl="parChTrans1D2" presStyleIdx="4" presStyleCnt="6"/>
      <dgm:spPr/>
    </dgm:pt>
    <dgm:pt modelId="{0B99C906-0D93-3748-B0E6-D7AAC19DD062}" type="pres">
      <dgm:prSet presAssocID="{B6EF5C98-5358-D743-BC9E-69EDF9AF55BA}" presName="Name21" presStyleCnt="0"/>
      <dgm:spPr/>
    </dgm:pt>
    <dgm:pt modelId="{2F369AAC-F81F-584E-8C96-CF28CF7B012C}" type="pres">
      <dgm:prSet presAssocID="{B6EF5C98-5358-D743-BC9E-69EDF9AF55BA}" presName="level2Shape" presStyleLbl="node2" presStyleIdx="4" presStyleCnt="6"/>
      <dgm:spPr/>
    </dgm:pt>
    <dgm:pt modelId="{47F8C15E-CC8D-AD47-9A9F-5B05A1B1A199}" type="pres">
      <dgm:prSet presAssocID="{B6EF5C98-5358-D743-BC9E-69EDF9AF55BA}" presName="hierChild3" presStyleCnt="0"/>
      <dgm:spPr/>
    </dgm:pt>
    <dgm:pt modelId="{94952B86-D7D8-3D4F-AF20-F68F47246B32}" type="pres">
      <dgm:prSet presAssocID="{8B47E03B-51E9-A142-B8E3-9F6515AEC223}" presName="Name19" presStyleLbl="parChTrans1D2" presStyleIdx="5" presStyleCnt="6"/>
      <dgm:spPr/>
    </dgm:pt>
    <dgm:pt modelId="{648935B6-84D1-A345-A607-E0439906C415}" type="pres">
      <dgm:prSet presAssocID="{E4074E0B-9643-4F4D-BD8F-520351B012FC}" presName="Name21" presStyleCnt="0"/>
      <dgm:spPr/>
    </dgm:pt>
    <dgm:pt modelId="{C4FED745-2514-AB40-AD34-D40896D32E19}" type="pres">
      <dgm:prSet presAssocID="{E4074E0B-9643-4F4D-BD8F-520351B012FC}" presName="level2Shape" presStyleLbl="node2" presStyleIdx="5" presStyleCnt="6"/>
      <dgm:spPr/>
    </dgm:pt>
    <dgm:pt modelId="{74AB9BDD-B8B5-2742-B730-957E1FB9C2FA}" type="pres">
      <dgm:prSet presAssocID="{E4074E0B-9643-4F4D-BD8F-520351B012FC}" presName="hierChild3" presStyleCnt="0"/>
      <dgm:spPr/>
    </dgm:pt>
    <dgm:pt modelId="{BA4AB35F-5C33-4B42-97A2-E848A839598E}" type="pres">
      <dgm:prSet presAssocID="{1F15C145-6975-C242-A79B-A74C2B6A4349}" presName="bgShapesFlow" presStyleCnt="0"/>
      <dgm:spPr/>
    </dgm:pt>
  </dgm:ptLst>
  <dgm:cxnLst>
    <dgm:cxn modelId="{A9DE5F06-5B39-2E40-A918-9AE35AA20F84}" type="presOf" srcId="{0DE297E0-59CB-5548-B60E-E8DD9ADB8F34}" destId="{B197E47B-24DA-C843-B67D-E9230CD174B3}" srcOrd="0" destOrd="0" presId="urn:microsoft.com/office/officeart/2005/8/layout/hierarchy6"/>
    <dgm:cxn modelId="{D2394A0A-F7E9-A44A-8975-69A91FC6F6E9}" type="presOf" srcId="{D6784BDA-B1BA-A446-9EED-5ADBDD817E8B}" destId="{8EFE5C55-294E-AF4D-B34F-75387EF3572D}" srcOrd="0" destOrd="0" presId="urn:microsoft.com/office/officeart/2005/8/layout/hierarchy6"/>
    <dgm:cxn modelId="{191C8012-8A5B-F640-836E-FF382F80010C}" type="presOf" srcId="{E4074E0B-9643-4F4D-BD8F-520351B012FC}" destId="{C4FED745-2514-AB40-AD34-D40896D32E19}" srcOrd="0" destOrd="0" presId="urn:microsoft.com/office/officeart/2005/8/layout/hierarchy6"/>
    <dgm:cxn modelId="{A42D0715-5447-B942-8B5C-341584CA1BA2}" type="presOf" srcId="{8B47E03B-51E9-A142-B8E3-9F6515AEC223}" destId="{94952B86-D7D8-3D4F-AF20-F68F47246B32}" srcOrd="0" destOrd="0" presId="urn:microsoft.com/office/officeart/2005/8/layout/hierarchy6"/>
    <dgm:cxn modelId="{9F1B891B-0D13-CC42-8DCE-8EC3D9930022}" type="presOf" srcId="{745BFDFB-4F20-954E-B23B-B6C4DFE0DEB5}" destId="{A3277B58-391D-5B44-AE86-F85F6997FECC}" srcOrd="0" destOrd="0" presId="urn:microsoft.com/office/officeart/2005/8/layout/hierarchy6"/>
    <dgm:cxn modelId="{B69B4127-43FC-9349-87AF-0EF408CE4F84}" type="presOf" srcId="{78DA8BB7-9999-6D47-98C7-8AC63290A239}" destId="{E81F7C27-DCFC-424A-A676-8363D26B85B1}" srcOrd="0" destOrd="0" presId="urn:microsoft.com/office/officeart/2005/8/layout/hierarchy6"/>
    <dgm:cxn modelId="{7515552B-2E23-2F40-BA5A-130B46A7111C}" srcId="{D6784BDA-B1BA-A446-9EED-5ADBDD817E8B}" destId="{E4074E0B-9643-4F4D-BD8F-520351B012FC}" srcOrd="5" destOrd="0" parTransId="{8B47E03B-51E9-A142-B8E3-9F6515AEC223}" sibTransId="{C0F13E97-07C6-2348-A54D-98913DE6A536}"/>
    <dgm:cxn modelId="{83580831-3BCA-5041-8C07-BBA4B9CDA8EB}" srcId="{D6784BDA-B1BA-A446-9EED-5ADBDD817E8B}" destId="{745BFDFB-4F20-954E-B23B-B6C4DFE0DEB5}" srcOrd="1" destOrd="0" parTransId="{DCF7522F-E611-5246-A23D-C9AA53B0A18C}" sibTransId="{D5ACEF1D-EDE9-E049-8500-81CF12DBC259}"/>
    <dgm:cxn modelId="{D1470141-BAD6-E443-880C-1C79AEA4391A}" srcId="{D6784BDA-B1BA-A446-9EED-5ADBDD817E8B}" destId="{B6EF5C98-5358-D743-BC9E-69EDF9AF55BA}" srcOrd="4" destOrd="0" parTransId="{D7C1C00F-F198-7047-BF2B-F67E284E5671}" sibTransId="{28014465-4240-0B46-87F9-80358A8AD17E}"/>
    <dgm:cxn modelId="{4D105749-548B-E746-BD80-78D52393A115}" srcId="{D6784BDA-B1BA-A446-9EED-5ADBDD817E8B}" destId="{E70C4EAD-FAB6-6A4B-8DE2-360AFA7CC345}" srcOrd="0" destOrd="0" parTransId="{95A71B62-736B-5E43-9A08-6577A2AAC939}" sibTransId="{11E70C28-E460-BC43-B7E0-4794D31EAB7E}"/>
    <dgm:cxn modelId="{91C60362-8DDD-D84D-8A37-1CD3CCF8DC6A}" type="presOf" srcId="{D7C1C00F-F198-7047-BF2B-F67E284E5671}" destId="{448EE545-A88A-424D-BDE3-5750E297A191}" srcOrd="0" destOrd="0" presId="urn:microsoft.com/office/officeart/2005/8/layout/hierarchy6"/>
    <dgm:cxn modelId="{68C0347D-407B-3D43-9ECD-E60D7E8960AF}" type="presOf" srcId="{DCF7522F-E611-5246-A23D-C9AA53B0A18C}" destId="{1D731E3F-2316-554D-8CE6-4AC51D82D808}" srcOrd="0" destOrd="0" presId="urn:microsoft.com/office/officeart/2005/8/layout/hierarchy6"/>
    <dgm:cxn modelId="{0A4E6581-EE9F-5A4F-8376-810E803B9D00}" type="presOf" srcId="{2D1DAAE3-D128-FE4A-8BDC-5CE686ABDEC9}" destId="{1E8EA324-4516-1A48-9E73-6CF4E2BFD965}" srcOrd="0" destOrd="0" presId="urn:microsoft.com/office/officeart/2005/8/layout/hierarchy6"/>
    <dgm:cxn modelId="{EDFA6793-FEA2-4B49-B67F-CE68618784C9}" type="presOf" srcId="{95A71B62-736B-5E43-9A08-6577A2AAC939}" destId="{D2E91550-F232-F74F-92CF-3B7C8EBA5D98}" srcOrd="0" destOrd="0" presId="urn:microsoft.com/office/officeart/2005/8/layout/hierarchy6"/>
    <dgm:cxn modelId="{CD42BEA4-6F72-1944-B8B8-BBCF517DF1F9}" type="presOf" srcId="{6504C7E3-15DF-364A-A754-9217F07E463A}" destId="{A7E4A3C2-8C15-674B-85D3-6F177F03E15B}" srcOrd="0" destOrd="0" presId="urn:microsoft.com/office/officeart/2005/8/layout/hierarchy6"/>
    <dgm:cxn modelId="{701DB4AD-24A9-DA42-8C61-99CDF3506325}" srcId="{D6784BDA-B1BA-A446-9EED-5ADBDD817E8B}" destId="{78DA8BB7-9999-6D47-98C7-8AC63290A239}" srcOrd="2" destOrd="0" parTransId="{6504C7E3-15DF-364A-A754-9217F07E463A}" sibTransId="{C4358532-AAD4-4141-930E-74FEDBB124F6}"/>
    <dgm:cxn modelId="{213B3FB4-CA24-4E46-9719-46E51DE9D228}" type="presOf" srcId="{1F15C145-6975-C242-A79B-A74C2B6A4349}" destId="{5BE731A9-0382-414B-8125-58CB43507E28}" srcOrd="0" destOrd="0" presId="urn:microsoft.com/office/officeart/2005/8/layout/hierarchy6"/>
    <dgm:cxn modelId="{7EF6DAB7-D9CF-C84D-BED2-09B4F9E871EF}" srcId="{D6784BDA-B1BA-A446-9EED-5ADBDD817E8B}" destId="{2D1DAAE3-D128-FE4A-8BDC-5CE686ABDEC9}" srcOrd="3" destOrd="0" parTransId="{0DE297E0-59CB-5548-B60E-E8DD9ADB8F34}" sibTransId="{7FDA777E-C89F-D24A-A4E7-FA780B737961}"/>
    <dgm:cxn modelId="{62AFFEB7-EFB4-5B4F-B04F-C413C69183F7}" type="presOf" srcId="{E70C4EAD-FAB6-6A4B-8DE2-360AFA7CC345}" destId="{4F9F35EC-4123-D14E-9213-E77370A30A2E}" srcOrd="0" destOrd="0" presId="urn:microsoft.com/office/officeart/2005/8/layout/hierarchy6"/>
    <dgm:cxn modelId="{8F2092D2-E201-C64E-A3D7-0C1A3C187B7F}" type="presOf" srcId="{B6EF5C98-5358-D743-BC9E-69EDF9AF55BA}" destId="{2F369AAC-F81F-584E-8C96-CF28CF7B012C}" srcOrd="0" destOrd="0" presId="urn:microsoft.com/office/officeart/2005/8/layout/hierarchy6"/>
    <dgm:cxn modelId="{A18BEDF6-C28E-DD48-8803-03E3DEC92C5B}" srcId="{1F15C145-6975-C242-A79B-A74C2B6A4349}" destId="{D6784BDA-B1BA-A446-9EED-5ADBDD817E8B}" srcOrd="0" destOrd="0" parTransId="{A3D32AF2-9597-BA42-B606-3D708474D066}" sibTransId="{56F0B542-B677-8044-8E70-A9438D6EBD22}"/>
    <dgm:cxn modelId="{C76E8CEA-CD68-E740-923B-DF04C52D5A1F}" type="presParOf" srcId="{5BE731A9-0382-414B-8125-58CB43507E28}" destId="{9FF0FD9E-2138-3F4F-B483-4F06F3FD74B6}" srcOrd="0" destOrd="0" presId="urn:microsoft.com/office/officeart/2005/8/layout/hierarchy6"/>
    <dgm:cxn modelId="{F4D3AA32-5A6E-9449-8C1A-5CDFE84DA62D}" type="presParOf" srcId="{9FF0FD9E-2138-3F4F-B483-4F06F3FD74B6}" destId="{E92A073B-E47C-2044-801B-271021C8B9BA}" srcOrd="0" destOrd="0" presId="urn:microsoft.com/office/officeart/2005/8/layout/hierarchy6"/>
    <dgm:cxn modelId="{7DFDBAC0-AEC0-574D-A41A-4930F1B821B0}" type="presParOf" srcId="{E92A073B-E47C-2044-801B-271021C8B9BA}" destId="{653774B1-24EA-2C4C-931C-A825D3009AED}" srcOrd="0" destOrd="0" presId="urn:microsoft.com/office/officeart/2005/8/layout/hierarchy6"/>
    <dgm:cxn modelId="{0815548D-7AA2-B14C-B2C2-B0F8E2078137}" type="presParOf" srcId="{653774B1-24EA-2C4C-931C-A825D3009AED}" destId="{8EFE5C55-294E-AF4D-B34F-75387EF3572D}" srcOrd="0" destOrd="0" presId="urn:microsoft.com/office/officeart/2005/8/layout/hierarchy6"/>
    <dgm:cxn modelId="{5DB9384D-3FF5-2446-81D8-B836B0805A15}" type="presParOf" srcId="{653774B1-24EA-2C4C-931C-A825D3009AED}" destId="{4C2F4051-F036-3F43-8611-87F3A241ED55}" srcOrd="1" destOrd="0" presId="urn:microsoft.com/office/officeart/2005/8/layout/hierarchy6"/>
    <dgm:cxn modelId="{055968F4-C1F3-644E-B382-24BCC6886F80}" type="presParOf" srcId="{4C2F4051-F036-3F43-8611-87F3A241ED55}" destId="{D2E91550-F232-F74F-92CF-3B7C8EBA5D98}" srcOrd="0" destOrd="0" presId="urn:microsoft.com/office/officeart/2005/8/layout/hierarchy6"/>
    <dgm:cxn modelId="{7E06CCBD-A71E-D54C-B8E1-2386E1D67A47}" type="presParOf" srcId="{4C2F4051-F036-3F43-8611-87F3A241ED55}" destId="{E2CD4FC2-F4A5-1D47-B776-9AFD44E49BCE}" srcOrd="1" destOrd="0" presId="urn:microsoft.com/office/officeart/2005/8/layout/hierarchy6"/>
    <dgm:cxn modelId="{A88F3800-379E-5948-9D9E-DDEAF5A4E7B2}" type="presParOf" srcId="{E2CD4FC2-F4A5-1D47-B776-9AFD44E49BCE}" destId="{4F9F35EC-4123-D14E-9213-E77370A30A2E}" srcOrd="0" destOrd="0" presId="urn:microsoft.com/office/officeart/2005/8/layout/hierarchy6"/>
    <dgm:cxn modelId="{EF359F14-E56E-924A-B57F-EA6300B0EFE2}" type="presParOf" srcId="{E2CD4FC2-F4A5-1D47-B776-9AFD44E49BCE}" destId="{E0B9AB08-795C-6948-98E9-15D9A161D22F}" srcOrd="1" destOrd="0" presId="urn:microsoft.com/office/officeart/2005/8/layout/hierarchy6"/>
    <dgm:cxn modelId="{4F65C692-C451-BD4C-95CD-59889044123E}" type="presParOf" srcId="{4C2F4051-F036-3F43-8611-87F3A241ED55}" destId="{1D731E3F-2316-554D-8CE6-4AC51D82D808}" srcOrd="2" destOrd="0" presId="urn:microsoft.com/office/officeart/2005/8/layout/hierarchy6"/>
    <dgm:cxn modelId="{BA9BCD9D-9B46-234C-9E99-D47563821B36}" type="presParOf" srcId="{4C2F4051-F036-3F43-8611-87F3A241ED55}" destId="{24DE089B-3ABC-874D-9018-CF7F9E0FD52B}" srcOrd="3" destOrd="0" presId="urn:microsoft.com/office/officeart/2005/8/layout/hierarchy6"/>
    <dgm:cxn modelId="{B0FCD563-1CCD-5D4F-B002-B9C6FBAFD7F7}" type="presParOf" srcId="{24DE089B-3ABC-874D-9018-CF7F9E0FD52B}" destId="{A3277B58-391D-5B44-AE86-F85F6997FECC}" srcOrd="0" destOrd="0" presId="urn:microsoft.com/office/officeart/2005/8/layout/hierarchy6"/>
    <dgm:cxn modelId="{EF613278-FAEF-2348-BF72-D4338520B271}" type="presParOf" srcId="{24DE089B-3ABC-874D-9018-CF7F9E0FD52B}" destId="{AFA59AA9-BC9D-4840-B322-3B2B15EFB3AF}" srcOrd="1" destOrd="0" presId="urn:microsoft.com/office/officeart/2005/8/layout/hierarchy6"/>
    <dgm:cxn modelId="{82E51D2A-FB3B-964E-BB55-E04220247250}" type="presParOf" srcId="{4C2F4051-F036-3F43-8611-87F3A241ED55}" destId="{A7E4A3C2-8C15-674B-85D3-6F177F03E15B}" srcOrd="4" destOrd="0" presId="urn:microsoft.com/office/officeart/2005/8/layout/hierarchy6"/>
    <dgm:cxn modelId="{2E64CF7A-7D3A-494A-9D91-57A78FCC061E}" type="presParOf" srcId="{4C2F4051-F036-3F43-8611-87F3A241ED55}" destId="{5FB5D5CF-837F-0E45-AC6F-71DD7FF29DB7}" srcOrd="5" destOrd="0" presId="urn:microsoft.com/office/officeart/2005/8/layout/hierarchy6"/>
    <dgm:cxn modelId="{E0BC7EA5-185F-234F-AE6A-2AE335D92DDD}" type="presParOf" srcId="{5FB5D5CF-837F-0E45-AC6F-71DD7FF29DB7}" destId="{E81F7C27-DCFC-424A-A676-8363D26B85B1}" srcOrd="0" destOrd="0" presId="urn:microsoft.com/office/officeart/2005/8/layout/hierarchy6"/>
    <dgm:cxn modelId="{67AB1995-D14D-F245-8D9F-02D4D1EE7D86}" type="presParOf" srcId="{5FB5D5CF-837F-0E45-AC6F-71DD7FF29DB7}" destId="{9F44E141-02E3-F443-9605-8C2627B6EBF8}" srcOrd="1" destOrd="0" presId="urn:microsoft.com/office/officeart/2005/8/layout/hierarchy6"/>
    <dgm:cxn modelId="{37D67F8C-2C28-F849-BA9C-47ADEA33BA6D}" type="presParOf" srcId="{4C2F4051-F036-3F43-8611-87F3A241ED55}" destId="{B197E47B-24DA-C843-B67D-E9230CD174B3}" srcOrd="6" destOrd="0" presId="urn:microsoft.com/office/officeart/2005/8/layout/hierarchy6"/>
    <dgm:cxn modelId="{1268A6EA-8BFA-B74D-BCC4-5C1FCA22D204}" type="presParOf" srcId="{4C2F4051-F036-3F43-8611-87F3A241ED55}" destId="{BA4C1C19-C7B1-4345-B48E-AB3B1EE3D76F}" srcOrd="7" destOrd="0" presId="urn:microsoft.com/office/officeart/2005/8/layout/hierarchy6"/>
    <dgm:cxn modelId="{D9C44466-7105-9A41-B8D1-F725F4B9C9B8}" type="presParOf" srcId="{BA4C1C19-C7B1-4345-B48E-AB3B1EE3D76F}" destId="{1E8EA324-4516-1A48-9E73-6CF4E2BFD965}" srcOrd="0" destOrd="0" presId="urn:microsoft.com/office/officeart/2005/8/layout/hierarchy6"/>
    <dgm:cxn modelId="{1EE3E644-8293-7B44-8BF9-635BD640F2A9}" type="presParOf" srcId="{BA4C1C19-C7B1-4345-B48E-AB3B1EE3D76F}" destId="{DC8337FC-9155-1D49-AFA9-6F39F7D1F9DF}" srcOrd="1" destOrd="0" presId="urn:microsoft.com/office/officeart/2005/8/layout/hierarchy6"/>
    <dgm:cxn modelId="{03AB0081-8E68-3545-9240-02D714012284}" type="presParOf" srcId="{4C2F4051-F036-3F43-8611-87F3A241ED55}" destId="{448EE545-A88A-424D-BDE3-5750E297A191}" srcOrd="8" destOrd="0" presId="urn:microsoft.com/office/officeart/2005/8/layout/hierarchy6"/>
    <dgm:cxn modelId="{0F80585D-54A4-C644-BD60-AA747012E4C1}" type="presParOf" srcId="{4C2F4051-F036-3F43-8611-87F3A241ED55}" destId="{0B99C906-0D93-3748-B0E6-D7AAC19DD062}" srcOrd="9" destOrd="0" presId="urn:microsoft.com/office/officeart/2005/8/layout/hierarchy6"/>
    <dgm:cxn modelId="{4AB9BA05-8305-834B-9C98-9DA986690ACC}" type="presParOf" srcId="{0B99C906-0D93-3748-B0E6-D7AAC19DD062}" destId="{2F369AAC-F81F-584E-8C96-CF28CF7B012C}" srcOrd="0" destOrd="0" presId="urn:microsoft.com/office/officeart/2005/8/layout/hierarchy6"/>
    <dgm:cxn modelId="{BCB64B52-18B3-5049-8D9C-EE68090F24C1}" type="presParOf" srcId="{0B99C906-0D93-3748-B0E6-D7AAC19DD062}" destId="{47F8C15E-CC8D-AD47-9A9F-5B05A1B1A199}" srcOrd="1" destOrd="0" presId="urn:microsoft.com/office/officeart/2005/8/layout/hierarchy6"/>
    <dgm:cxn modelId="{153CCE57-32D4-E54E-92B7-9975EEE8B77F}" type="presParOf" srcId="{4C2F4051-F036-3F43-8611-87F3A241ED55}" destId="{94952B86-D7D8-3D4F-AF20-F68F47246B32}" srcOrd="10" destOrd="0" presId="urn:microsoft.com/office/officeart/2005/8/layout/hierarchy6"/>
    <dgm:cxn modelId="{BFAE399F-D924-1E44-9DF0-1647A22B024E}" type="presParOf" srcId="{4C2F4051-F036-3F43-8611-87F3A241ED55}" destId="{648935B6-84D1-A345-A607-E0439906C415}" srcOrd="11" destOrd="0" presId="urn:microsoft.com/office/officeart/2005/8/layout/hierarchy6"/>
    <dgm:cxn modelId="{2E8B08FE-5A0F-DA4B-8AE7-8B94C0CE804F}" type="presParOf" srcId="{648935B6-84D1-A345-A607-E0439906C415}" destId="{C4FED745-2514-AB40-AD34-D40896D32E19}" srcOrd="0" destOrd="0" presId="urn:microsoft.com/office/officeart/2005/8/layout/hierarchy6"/>
    <dgm:cxn modelId="{EF07F837-9C3D-0D47-858C-45F4A9BE4C25}" type="presParOf" srcId="{648935B6-84D1-A345-A607-E0439906C415}" destId="{74AB9BDD-B8B5-2742-B730-957E1FB9C2FA}" srcOrd="1" destOrd="0" presId="urn:microsoft.com/office/officeart/2005/8/layout/hierarchy6"/>
    <dgm:cxn modelId="{36665D9F-C8C5-604F-9276-1C6D38DDDD02}" type="presParOf" srcId="{5BE731A9-0382-414B-8125-58CB43507E28}" destId="{BA4AB35F-5C33-4B42-97A2-E848A839598E}"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B70F80-FF37-3D4D-8CD4-1FED7FD79AA7}">
      <dsp:nvSpPr>
        <dsp:cNvPr id="0" name=""/>
        <dsp:cNvSpPr/>
      </dsp:nvSpPr>
      <dsp:spPr>
        <a:xfrm>
          <a:off x="1702981" y="199383"/>
          <a:ext cx="3957002" cy="1374214"/>
        </a:xfrm>
        <a:prstGeom prst="ellipse">
          <a:avLst/>
        </a:prstGeom>
        <a:solidFill>
          <a:schemeClr val="dk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D04E84-F56F-D74E-A2F7-CDE2DD1F40CA}">
      <dsp:nvSpPr>
        <dsp:cNvPr id="0" name=""/>
        <dsp:cNvSpPr/>
      </dsp:nvSpPr>
      <dsp:spPr>
        <a:xfrm>
          <a:off x="3304187" y="3564369"/>
          <a:ext cx="766860" cy="490791"/>
        </a:xfrm>
        <a:prstGeom prst="downArrow">
          <a:avLst/>
        </a:prstGeom>
        <a:solidFill>
          <a:schemeClr val="dk2">
            <a:tint val="6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AD87F9-1BD7-2E42-A685-7901A982150B}">
      <dsp:nvSpPr>
        <dsp:cNvPr id="0" name=""/>
        <dsp:cNvSpPr/>
      </dsp:nvSpPr>
      <dsp:spPr>
        <a:xfrm>
          <a:off x="1847151" y="3957002"/>
          <a:ext cx="3680932" cy="920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rtl="1">
            <a:lnSpc>
              <a:spcPct val="90000"/>
            </a:lnSpc>
            <a:spcBef>
              <a:spcPct val="0"/>
            </a:spcBef>
            <a:spcAft>
              <a:spcPct val="35000"/>
            </a:spcAft>
            <a:buNone/>
          </a:pPr>
          <a:r>
            <a:rPr lang="en-US" sz="3200" kern="1200" dirty="0">
              <a:solidFill>
                <a:schemeClr val="tx2"/>
              </a:solidFill>
            </a:rPr>
            <a:t>Data Clean</a:t>
          </a:r>
        </a:p>
      </dsp:txBody>
      <dsp:txXfrm>
        <a:off x="1847151" y="3957002"/>
        <a:ext cx="3680932" cy="920233"/>
      </dsp:txXfrm>
    </dsp:sp>
    <dsp:sp modelId="{3F9532B1-8225-AB4D-9A27-BDB18A515A16}">
      <dsp:nvSpPr>
        <dsp:cNvPr id="0" name=""/>
        <dsp:cNvSpPr/>
      </dsp:nvSpPr>
      <dsp:spPr>
        <a:xfrm>
          <a:off x="3141613" y="1679732"/>
          <a:ext cx="1380349" cy="138034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bg2"/>
              </a:solidFill>
            </a:rPr>
            <a:t>Duplicate</a:t>
          </a:r>
        </a:p>
      </dsp:txBody>
      <dsp:txXfrm>
        <a:off x="3343760" y="1881879"/>
        <a:ext cx="976055" cy="976055"/>
      </dsp:txXfrm>
    </dsp:sp>
    <dsp:sp modelId="{11221C6E-BEDD-9B40-917D-1FFCF652FF5E}">
      <dsp:nvSpPr>
        <dsp:cNvPr id="0" name=""/>
        <dsp:cNvSpPr/>
      </dsp:nvSpPr>
      <dsp:spPr>
        <a:xfrm>
          <a:off x="2153896" y="644163"/>
          <a:ext cx="1380349" cy="138034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bg2"/>
              </a:solidFill>
            </a:rPr>
            <a:t>Missing</a:t>
          </a:r>
        </a:p>
      </dsp:txBody>
      <dsp:txXfrm>
        <a:off x="2356043" y="846310"/>
        <a:ext cx="976055" cy="976055"/>
      </dsp:txXfrm>
    </dsp:sp>
    <dsp:sp modelId="{F3932BBA-0459-544A-943A-E5D5E2D62C28}">
      <dsp:nvSpPr>
        <dsp:cNvPr id="0" name=""/>
        <dsp:cNvSpPr/>
      </dsp:nvSpPr>
      <dsp:spPr>
        <a:xfrm>
          <a:off x="3564920" y="310425"/>
          <a:ext cx="1380349" cy="138034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bg2"/>
              </a:solidFill>
            </a:rPr>
            <a:t>Null</a:t>
          </a:r>
        </a:p>
      </dsp:txBody>
      <dsp:txXfrm>
        <a:off x="3767067" y="512572"/>
        <a:ext cx="976055" cy="976055"/>
      </dsp:txXfrm>
    </dsp:sp>
    <dsp:sp modelId="{523D8B33-9316-414D-88B5-70F7DFAAF8F2}">
      <dsp:nvSpPr>
        <dsp:cNvPr id="0" name=""/>
        <dsp:cNvSpPr/>
      </dsp:nvSpPr>
      <dsp:spPr>
        <a:xfrm>
          <a:off x="1540407" y="30674"/>
          <a:ext cx="4294421" cy="3435537"/>
        </a:xfrm>
        <a:prstGeom prst="funnel">
          <a:avLst/>
        </a:prstGeom>
        <a:solidFill>
          <a:schemeClr val="lt2">
            <a:alpha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FE5C55-294E-AF4D-B34F-75387EF3572D}">
      <dsp:nvSpPr>
        <dsp:cNvPr id="0" name=""/>
        <dsp:cNvSpPr/>
      </dsp:nvSpPr>
      <dsp:spPr>
        <a:xfrm>
          <a:off x="3893504" y="1059619"/>
          <a:ext cx="1197663" cy="798442"/>
        </a:xfrm>
        <a:prstGeom prst="roundRect">
          <a:avLst>
            <a:gd name="adj" fmla="val 10000"/>
          </a:avLst>
        </a:prstGeom>
        <a:solidFill>
          <a:schemeClr val="tx2"/>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t>Tool</a:t>
          </a:r>
        </a:p>
      </dsp:txBody>
      <dsp:txXfrm>
        <a:off x="3916890" y="1083005"/>
        <a:ext cx="1150891" cy="751670"/>
      </dsp:txXfrm>
    </dsp:sp>
    <dsp:sp modelId="{D2E91550-F232-F74F-92CF-3B7C8EBA5D98}">
      <dsp:nvSpPr>
        <dsp:cNvPr id="0" name=""/>
        <dsp:cNvSpPr/>
      </dsp:nvSpPr>
      <dsp:spPr>
        <a:xfrm>
          <a:off x="599928" y="1858061"/>
          <a:ext cx="3892407" cy="319377"/>
        </a:xfrm>
        <a:custGeom>
          <a:avLst/>
          <a:gdLst/>
          <a:ahLst/>
          <a:cxnLst/>
          <a:rect l="0" t="0" r="0" b="0"/>
          <a:pathLst>
            <a:path>
              <a:moveTo>
                <a:pt x="3892407" y="0"/>
              </a:moveTo>
              <a:lnTo>
                <a:pt x="3892407" y="159688"/>
              </a:lnTo>
              <a:lnTo>
                <a:pt x="0" y="159688"/>
              </a:lnTo>
              <a:lnTo>
                <a:pt x="0" y="319377"/>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9F35EC-4123-D14E-9213-E77370A30A2E}">
      <dsp:nvSpPr>
        <dsp:cNvPr id="0" name=""/>
        <dsp:cNvSpPr/>
      </dsp:nvSpPr>
      <dsp:spPr>
        <a:xfrm>
          <a:off x="1096" y="2177439"/>
          <a:ext cx="1197663" cy="798442"/>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t>Jupyter notebook</a:t>
          </a:r>
        </a:p>
      </dsp:txBody>
      <dsp:txXfrm>
        <a:off x="24482" y="2200825"/>
        <a:ext cx="1150891" cy="751670"/>
      </dsp:txXfrm>
    </dsp:sp>
    <dsp:sp modelId="{1D731E3F-2316-554D-8CE6-4AC51D82D808}">
      <dsp:nvSpPr>
        <dsp:cNvPr id="0" name=""/>
        <dsp:cNvSpPr/>
      </dsp:nvSpPr>
      <dsp:spPr>
        <a:xfrm>
          <a:off x="2156891" y="1858061"/>
          <a:ext cx="2335444" cy="319377"/>
        </a:xfrm>
        <a:custGeom>
          <a:avLst/>
          <a:gdLst/>
          <a:ahLst/>
          <a:cxnLst/>
          <a:rect l="0" t="0" r="0" b="0"/>
          <a:pathLst>
            <a:path>
              <a:moveTo>
                <a:pt x="2335444" y="0"/>
              </a:moveTo>
              <a:lnTo>
                <a:pt x="2335444" y="159688"/>
              </a:lnTo>
              <a:lnTo>
                <a:pt x="0" y="159688"/>
              </a:lnTo>
              <a:lnTo>
                <a:pt x="0" y="319377"/>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277B58-391D-5B44-AE86-F85F6997FECC}">
      <dsp:nvSpPr>
        <dsp:cNvPr id="0" name=""/>
        <dsp:cNvSpPr/>
      </dsp:nvSpPr>
      <dsp:spPr>
        <a:xfrm>
          <a:off x="1558059" y="2177439"/>
          <a:ext cx="1197663" cy="798442"/>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t>NumPy</a:t>
          </a:r>
        </a:p>
      </dsp:txBody>
      <dsp:txXfrm>
        <a:off x="1581445" y="2200825"/>
        <a:ext cx="1150891" cy="751670"/>
      </dsp:txXfrm>
    </dsp:sp>
    <dsp:sp modelId="{A7E4A3C2-8C15-674B-85D3-6F177F03E15B}">
      <dsp:nvSpPr>
        <dsp:cNvPr id="0" name=""/>
        <dsp:cNvSpPr/>
      </dsp:nvSpPr>
      <dsp:spPr>
        <a:xfrm>
          <a:off x="3713854" y="1858061"/>
          <a:ext cx="778481" cy="319377"/>
        </a:xfrm>
        <a:custGeom>
          <a:avLst/>
          <a:gdLst/>
          <a:ahLst/>
          <a:cxnLst/>
          <a:rect l="0" t="0" r="0" b="0"/>
          <a:pathLst>
            <a:path>
              <a:moveTo>
                <a:pt x="778481" y="0"/>
              </a:moveTo>
              <a:lnTo>
                <a:pt x="778481" y="159688"/>
              </a:lnTo>
              <a:lnTo>
                <a:pt x="0" y="159688"/>
              </a:lnTo>
              <a:lnTo>
                <a:pt x="0" y="319377"/>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1F7C27-DCFC-424A-A676-8363D26B85B1}">
      <dsp:nvSpPr>
        <dsp:cNvPr id="0" name=""/>
        <dsp:cNvSpPr/>
      </dsp:nvSpPr>
      <dsp:spPr>
        <a:xfrm>
          <a:off x="3115022" y="2177439"/>
          <a:ext cx="1197663" cy="798442"/>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t>Pandas</a:t>
          </a:r>
        </a:p>
      </dsp:txBody>
      <dsp:txXfrm>
        <a:off x="3138408" y="2200825"/>
        <a:ext cx="1150891" cy="751670"/>
      </dsp:txXfrm>
    </dsp:sp>
    <dsp:sp modelId="{B197E47B-24DA-C843-B67D-E9230CD174B3}">
      <dsp:nvSpPr>
        <dsp:cNvPr id="0" name=""/>
        <dsp:cNvSpPr/>
      </dsp:nvSpPr>
      <dsp:spPr>
        <a:xfrm>
          <a:off x="4492336" y="1858061"/>
          <a:ext cx="778481" cy="319377"/>
        </a:xfrm>
        <a:custGeom>
          <a:avLst/>
          <a:gdLst/>
          <a:ahLst/>
          <a:cxnLst/>
          <a:rect l="0" t="0" r="0" b="0"/>
          <a:pathLst>
            <a:path>
              <a:moveTo>
                <a:pt x="0" y="0"/>
              </a:moveTo>
              <a:lnTo>
                <a:pt x="0" y="159688"/>
              </a:lnTo>
              <a:lnTo>
                <a:pt x="778481" y="159688"/>
              </a:lnTo>
              <a:lnTo>
                <a:pt x="778481" y="319377"/>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8EA324-4516-1A48-9E73-6CF4E2BFD965}">
      <dsp:nvSpPr>
        <dsp:cNvPr id="0" name=""/>
        <dsp:cNvSpPr/>
      </dsp:nvSpPr>
      <dsp:spPr>
        <a:xfrm>
          <a:off x="4671986" y="2177439"/>
          <a:ext cx="1197663" cy="798442"/>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t>Matplotlib</a:t>
          </a:r>
        </a:p>
      </dsp:txBody>
      <dsp:txXfrm>
        <a:off x="4695372" y="2200825"/>
        <a:ext cx="1150891" cy="751670"/>
      </dsp:txXfrm>
    </dsp:sp>
    <dsp:sp modelId="{448EE545-A88A-424D-BDE3-5750E297A191}">
      <dsp:nvSpPr>
        <dsp:cNvPr id="0" name=""/>
        <dsp:cNvSpPr/>
      </dsp:nvSpPr>
      <dsp:spPr>
        <a:xfrm>
          <a:off x="4492336" y="1858061"/>
          <a:ext cx="2335444" cy="319377"/>
        </a:xfrm>
        <a:custGeom>
          <a:avLst/>
          <a:gdLst/>
          <a:ahLst/>
          <a:cxnLst/>
          <a:rect l="0" t="0" r="0" b="0"/>
          <a:pathLst>
            <a:path>
              <a:moveTo>
                <a:pt x="0" y="0"/>
              </a:moveTo>
              <a:lnTo>
                <a:pt x="0" y="159688"/>
              </a:lnTo>
              <a:lnTo>
                <a:pt x="2335444" y="159688"/>
              </a:lnTo>
              <a:lnTo>
                <a:pt x="2335444" y="319377"/>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369AAC-F81F-584E-8C96-CF28CF7B012C}">
      <dsp:nvSpPr>
        <dsp:cNvPr id="0" name=""/>
        <dsp:cNvSpPr/>
      </dsp:nvSpPr>
      <dsp:spPr>
        <a:xfrm>
          <a:off x="6228949" y="2177439"/>
          <a:ext cx="1197663" cy="798442"/>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t>seaborn</a:t>
          </a:r>
        </a:p>
      </dsp:txBody>
      <dsp:txXfrm>
        <a:off x="6252335" y="2200825"/>
        <a:ext cx="1150891" cy="751670"/>
      </dsp:txXfrm>
    </dsp:sp>
    <dsp:sp modelId="{94952B86-D7D8-3D4F-AF20-F68F47246B32}">
      <dsp:nvSpPr>
        <dsp:cNvPr id="0" name=""/>
        <dsp:cNvSpPr/>
      </dsp:nvSpPr>
      <dsp:spPr>
        <a:xfrm>
          <a:off x="4492336" y="1858061"/>
          <a:ext cx="3892407" cy="319377"/>
        </a:xfrm>
        <a:custGeom>
          <a:avLst/>
          <a:gdLst/>
          <a:ahLst/>
          <a:cxnLst/>
          <a:rect l="0" t="0" r="0" b="0"/>
          <a:pathLst>
            <a:path>
              <a:moveTo>
                <a:pt x="0" y="0"/>
              </a:moveTo>
              <a:lnTo>
                <a:pt x="0" y="159688"/>
              </a:lnTo>
              <a:lnTo>
                <a:pt x="3892407" y="159688"/>
              </a:lnTo>
              <a:lnTo>
                <a:pt x="3892407" y="319377"/>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FED745-2514-AB40-AD34-D40896D32E19}">
      <dsp:nvSpPr>
        <dsp:cNvPr id="0" name=""/>
        <dsp:cNvSpPr/>
      </dsp:nvSpPr>
      <dsp:spPr>
        <a:xfrm>
          <a:off x="7785912" y="2177439"/>
          <a:ext cx="1197663" cy="798442"/>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t>PowerPoint</a:t>
          </a:r>
        </a:p>
      </dsp:txBody>
      <dsp:txXfrm>
        <a:off x="7809298" y="2200825"/>
        <a:ext cx="1150891" cy="751670"/>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C1683E-1B3E-034A-A7E2-6B7CDD7262E3}" type="datetimeFigureOut">
              <a:rPr lang="en-SA" smtClean="0"/>
              <a:t>05/01/2022 R</a:t>
            </a:fld>
            <a:endParaRPr lang="en-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4819BB-81D4-8349-B5BD-38FAB55148C5}" type="slidenum">
              <a:rPr lang="en-SA" smtClean="0"/>
              <a:t>‹#›</a:t>
            </a:fld>
            <a:endParaRPr lang="en-SA"/>
          </a:p>
        </p:txBody>
      </p:sp>
    </p:spTree>
    <p:extLst>
      <p:ext uri="{BB962C8B-B14F-4D97-AF65-F5344CB8AC3E}">
        <p14:creationId xmlns:p14="http://schemas.microsoft.com/office/powerpoint/2010/main" val="1524035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a:p>
        </p:txBody>
      </p:sp>
      <p:sp>
        <p:nvSpPr>
          <p:cNvPr id="4" name="Slide Number Placeholder 3"/>
          <p:cNvSpPr>
            <a:spLocks noGrp="1"/>
          </p:cNvSpPr>
          <p:nvPr>
            <p:ph type="sldNum" sz="quarter" idx="5"/>
          </p:nvPr>
        </p:nvSpPr>
        <p:spPr/>
        <p:txBody>
          <a:bodyPr/>
          <a:lstStyle/>
          <a:p>
            <a:fld id="{A84819BB-81D4-8349-B5BD-38FAB55148C5}" type="slidenum">
              <a:rPr lang="en-SA" smtClean="0"/>
              <a:t>3</a:t>
            </a:fld>
            <a:endParaRPr lang="en-SA"/>
          </a:p>
        </p:txBody>
      </p:sp>
    </p:spTree>
    <p:extLst>
      <p:ext uri="{BB962C8B-B14F-4D97-AF65-F5344CB8AC3E}">
        <p14:creationId xmlns:p14="http://schemas.microsoft.com/office/powerpoint/2010/main" val="114778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a:p>
        </p:txBody>
      </p:sp>
      <p:sp>
        <p:nvSpPr>
          <p:cNvPr id="4" name="Slide Number Placeholder 3"/>
          <p:cNvSpPr>
            <a:spLocks noGrp="1"/>
          </p:cNvSpPr>
          <p:nvPr>
            <p:ph type="sldNum" sz="quarter" idx="5"/>
          </p:nvPr>
        </p:nvSpPr>
        <p:spPr/>
        <p:txBody>
          <a:bodyPr/>
          <a:lstStyle/>
          <a:p>
            <a:fld id="{A84819BB-81D4-8349-B5BD-38FAB55148C5}" type="slidenum">
              <a:rPr lang="en-SA" smtClean="0"/>
              <a:t>4</a:t>
            </a:fld>
            <a:endParaRPr lang="en-SA"/>
          </a:p>
        </p:txBody>
      </p:sp>
    </p:spTree>
    <p:extLst>
      <p:ext uri="{BB962C8B-B14F-4D97-AF65-F5344CB8AC3E}">
        <p14:creationId xmlns:p14="http://schemas.microsoft.com/office/powerpoint/2010/main" val="348056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A84819BB-81D4-8349-B5BD-38FAB55148C5}" type="slidenum">
              <a:rPr lang="en-SA" smtClean="0"/>
              <a:t>7</a:t>
            </a:fld>
            <a:endParaRPr lang="en-SA"/>
          </a:p>
        </p:txBody>
      </p:sp>
    </p:spTree>
    <p:extLst>
      <p:ext uri="{BB962C8B-B14F-4D97-AF65-F5344CB8AC3E}">
        <p14:creationId xmlns:p14="http://schemas.microsoft.com/office/powerpoint/2010/main" val="1845890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A11B2-ACB8-A240-AE3D-00569112AE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A"/>
          </a:p>
        </p:txBody>
      </p:sp>
      <p:sp>
        <p:nvSpPr>
          <p:cNvPr id="3" name="Subtitle 2">
            <a:extLst>
              <a:ext uri="{FF2B5EF4-FFF2-40B4-BE49-F238E27FC236}">
                <a16:creationId xmlns:a16="http://schemas.microsoft.com/office/drawing/2014/main" id="{216E59C3-8B8F-4B4E-B4A5-BD9364C0D9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A"/>
          </a:p>
        </p:txBody>
      </p:sp>
      <p:sp>
        <p:nvSpPr>
          <p:cNvPr id="4" name="Date Placeholder 3">
            <a:extLst>
              <a:ext uri="{FF2B5EF4-FFF2-40B4-BE49-F238E27FC236}">
                <a16:creationId xmlns:a16="http://schemas.microsoft.com/office/drawing/2014/main" id="{80A2A2D8-E786-B74A-9804-FE0C85457BFE}"/>
              </a:ext>
            </a:extLst>
          </p:cNvPr>
          <p:cNvSpPr>
            <a:spLocks noGrp="1"/>
          </p:cNvSpPr>
          <p:nvPr>
            <p:ph type="dt" sz="half" idx="10"/>
          </p:nvPr>
        </p:nvSpPr>
        <p:spPr/>
        <p:txBody>
          <a:bodyPr/>
          <a:lstStyle/>
          <a:p>
            <a:fld id="{C7D31F9D-731F-5C4E-8865-E4D60D4B3BE5}" type="datetime1">
              <a:rPr lang="en-US" smtClean="0"/>
              <a:t>1/5/22</a:t>
            </a:fld>
            <a:endParaRPr lang="en-SA"/>
          </a:p>
        </p:txBody>
      </p:sp>
      <p:sp>
        <p:nvSpPr>
          <p:cNvPr id="5" name="Footer Placeholder 4">
            <a:extLst>
              <a:ext uri="{FF2B5EF4-FFF2-40B4-BE49-F238E27FC236}">
                <a16:creationId xmlns:a16="http://schemas.microsoft.com/office/drawing/2014/main" id="{FDBB1CD9-2DCB-E14E-BF99-65B3060AE846}"/>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B2CA9675-57CE-1C4B-BB76-06DD7EC0139C}"/>
              </a:ext>
            </a:extLst>
          </p:cNvPr>
          <p:cNvSpPr>
            <a:spLocks noGrp="1"/>
          </p:cNvSpPr>
          <p:nvPr>
            <p:ph type="sldNum" sz="quarter" idx="12"/>
          </p:nvPr>
        </p:nvSpPr>
        <p:spPr/>
        <p:txBody>
          <a:bodyPr/>
          <a:lstStyle/>
          <a:p>
            <a:fld id="{41D3B661-1AF6-CB46-94D7-24016375EF47}" type="slidenum">
              <a:rPr lang="en-SA" smtClean="0"/>
              <a:t>‹#›</a:t>
            </a:fld>
            <a:endParaRPr lang="en-SA"/>
          </a:p>
        </p:txBody>
      </p:sp>
    </p:spTree>
    <p:extLst>
      <p:ext uri="{BB962C8B-B14F-4D97-AF65-F5344CB8AC3E}">
        <p14:creationId xmlns:p14="http://schemas.microsoft.com/office/powerpoint/2010/main" val="1129792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CAC39-9583-8A40-83FF-20C18247A12C}"/>
              </a:ext>
            </a:extLst>
          </p:cNvPr>
          <p:cNvSpPr>
            <a:spLocks noGrp="1"/>
          </p:cNvSpPr>
          <p:nvPr>
            <p:ph type="title"/>
          </p:nvPr>
        </p:nvSpPr>
        <p:spPr/>
        <p:txBody>
          <a:bodyPr/>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8EECCAC9-F39B-594A-8AED-A8B6A5FD14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5B69BB2C-B441-D64C-AF55-4B5DA9B4666B}"/>
              </a:ext>
            </a:extLst>
          </p:cNvPr>
          <p:cNvSpPr>
            <a:spLocks noGrp="1"/>
          </p:cNvSpPr>
          <p:nvPr>
            <p:ph type="dt" sz="half" idx="10"/>
          </p:nvPr>
        </p:nvSpPr>
        <p:spPr/>
        <p:txBody>
          <a:bodyPr/>
          <a:lstStyle/>
          <a:p>
            <a:fld id="{442023A2-6F42-C041-BDB1-8D8910B5E74C}" type="datetime1">
              <a:rPr lang="en-US" smtClean="0"/>
              <a:t>1/5/22</a:t>
            </a:fld>
            <a:endParaRPr lang="en-SA"/>
          </a:p>
        </p:txBody>
      </p:sp>
      <p:sp>
        <p:nvSpPr>
          <p:cNvPr id="5" name="Footer Placeholder 4">
            <a:extLst>
              <a:ext uri="{FF2B5EF4-FFF2-40B4-BE49-F238E27FC236}">
                <a16:creationId xmlns:a16="http://schemas.microsoft.com/office/drawing/2014/main" id="{F44DD519-E931-E74C-8B3A-9BC4685FE761}"/>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73350168-0B23-3842-B270-CD310DF39FCC}"/>
              </a:ext>
            </a:extLst>
          </p:cNvPr>
          <p:cNvSpPr>
            <a:spLocks noGrp="1"/>
          </p:cNvSpPr>
          <p:nvPr>
            <p:ph type="sldNum" sz="quarter" idx="12"/>
          </p:nvPr>
        </p:nvSpPr>
        <p:spPr/>
        <p:txBody>
          <a:bodyPr/>
          <a:lstStyle/>
          <a:p>
            <a:fld id="{41D3B661-1AF6-CB46-94D7-24016375EF47}" type="slidenum">
              <a:rPr lang="en-SA" smtClean="0"/>
              <a:t>‹#›</a:t>
            </a:fld>
            <a:endParaRPr lang="en-SA"/>
          </a:p>
        </p:txBody>
      </p:sp>
    </p:spTree>
    <p:extLst>
      <p:ext uri="{BB962C8B-B14F-4D97-AF65-F5344CB8AC3E}">
        <p14:creationId xmlns:p14="http://schemas.microsoft.com/office/powerpoint/2010/main" val="1588563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9DDE6E-6DEA-C942-9EDA-903D164F48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D242E54A-5E83-9749-8D9A-27D71908FA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895BA323-AFF9-6D4B-8BE0-ABBF3DC079A0}"/>
              </a:ext>
            </a:extLst>
          </p:cNvPr>
          <p:cNvSpPr>
            <a:spLocks noGrp="1"/>
          </p:cNvSpPr>
          <p:nvPr>
            <p:ph type="dt" sz="half" idx="10"/>
          </p:nvPr>
        </p:nvSpPr>
        <p:spPr/>
        <p:txBody>
          <a:bodyPr/>
          <a:lstStyle/>
          <a:p>
            <a:fld id="{7926B3D0-9E79-1249-AB27-FBEEB6AA21B7}" type="datetime1">
              <a:rPr lang="en-US" smtClean="0"/>
              <a:t>1/5/22</a:t>
            </a:fld>
            <a:endParaRPr lang="en-SA"/>
          </a:p>
        </p:txBody>
      </p:sp>
      <p:sp>
        <p:nvSpPr>
          <p:cNvPr id="5" name="Footer Placeholder 4">
            <a:extLst>
              <a:ext uri="{FF2B5EF4-FFF2-40B4-BE49-F238E27FC236}">
                <a16:creationId xmlns:a16="http://schemas.microsoft.com/office/drawing/2014/main" id="{D6D30203-D572-6D46-9A10-BDD20F686C41}"/>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C76A45E8-326E-5145-818E-7111BAF59989}"/>
              </a:ext>
            </a:extLst>
          </p:cNvPr>
          <p:cNvSpPr>
            <a:spLocks noGrp="1"/>
          </p:cNvSpPr>
          <p:nvPr>
            <p:ph type="sldNum" sz="quarter" idx="12"/>
          </p:nvPr>
        </p:nvSpPr>
        <p:spPr/>
        <p:txBody>
          <a:bodyPr/>
          <a:lstStyle/>
          <a:p>
            <a:fld id="{41D3B661-1AF6-CB46-94D7-24016375EF47}" type="slidenum">
              <a:rPr lang="en-SA" smtClean="0"/>
              <a:t>‹#›</a:t>
            </a:fld>
            <a:endParaRPr lang="en-SA"/>
          </a:p>
        </p:txBody>
      </p:sp>
    </p:spTree>
    <p:extLst>
      <p:ext uri="{BB962C8B-B14F-4D97-AF65-F5344CB8AC3E}">
        <p14:creationId xmlns:p14="http://schemas.microsoft.com/office/powerpoint/2010/main" val="271001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A2E4-BB80-E745-BFC1-3450602112E5}"/>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05C9141E-9B6D-684B-9A06-1264042435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5DDE18B3-8CD1-B04F-B0DC-8D3AFF79E4D1}"/>
              </a:ext>
            </a:extLst>
          </p:cNvPr>
          <p:cNvSpPr>
            <a:spLocks noGrp="1"/>
          </p:cNvSpPr>
          <p:nvPr>
            <p:ph type="dt" sz="half" idx="10"/>
          </p:nvPr>
        </p:nvSpPr>
        <p:spPr/>
        <p:txBody>
          <a:bodyPr/>
          <a:lstStyle/>
          <a:p>
            <a:fld id="{2FD4453F-73A6-A248-BE34-316D5D300FB3}" type="datetime1">
              <a:rPr lang="en-US" smtClean="0"/>
              <a:t>1/5/22</a:t>
            </a:fld>
            <a:endParaRPr lang="en-SA"/>
          </a:p>
        </p:txBody>
      </p:sp>
      <p:sp>
        <p:nvSpPr>
          <p:cNvPr id="5" name="Footer Placeholder 4">
            <a:extLst>
              <a:ext uri="{FF2B5EF4-FFF2-40B4-BE49-F238E27FC236}">
                <a16:creationId xmlns:a16="http://schemas.microsoft.com/office/drawing/2014/main" id="{FF8F6E95-DB06-6448-8848-9C412A0C8A36}"/>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B4E632AA-A1A5-C64A-A8D9-CA8AE63A0C81}"/>
              </a:ext>
            </a:extLst>
          </p:cNvPr>
          <p:cNvSpPr>
            <a:spLocks noGrp="1"/>
          </p:cNvSpPr>
          <p:nvPr>
            <p:ph type="sldNum" sz="quarter" idx="12"/>
          </p:nvPr>
        </p:nvSpPr>
        <p:spPr/>
        <p:txBody>
          <a:bodyPr/>
          <a:lstStyle/>
          <a:p>
            <a:fld id="{41D3B661-1AF6-CB46-94D7-24016375EF47}" type="slidenum">
              <a:rPr lang="en-SA" smtClean="0"/>
              <a:t>‹#›</a:t>
            </a:fld>
            <a:endParaRPr lang="en-SA"/>
          </a:p>
        </p:txBody>
      </p:sp>
    </p:spTree>
    <p:extLst>
      <p:ext uri="{BB962C8B-B14F-4D97-AF65-F5344CB8AC3E}">
        <p14:creationId xmlns:p14="http://schemas.microsoft.com/office/powerpoint/2010/main" val="1254255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27FE4-9483-5D4A-85DB-3AB5E77FD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A"/>
          </a:p>
        </p:txBody>
      </p:sp>
      <p:sp>
        <p:nvSpPr>
          <p:cNvPr id="3" name="Text Placeholder 2">
            <a:extLst>
              <a:ext uri="{FF2B5EF4-FFF2-40B4-BE49-F238E27FC236}">
                <a16:creationId xmlns:a16="http://schemas.microsoft.com/office/drawing/2014/main" id="{7401B2E8-EC52-894A-8253-FB9F5DC268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42AA67-FCE7-E541-9098-DADC9FC27041}"/>
              </a:ext>
            </a:extLst>
          </p:cNvPr>
          <p:cNvSpPr>
            <a:spLocks noGrp="1"/>
          </p:cNvSpPr>
          <p:nvPr>
            <p:ph type="dt" sz="half" idx="10"/>
          </p:nvPr>
        </p:nvSpPr>
        <p:spPr/>
        <p:txBody>
          <a:bodyPr/>
          <a:lstStyle/>
          <a:p>
            <a:fld id="{26B905E0-2133-464D-9830-5C9070ECEE9A}" type="datetime1">
              <a:rPr lang="en-US" smtClean="0"/>
              <a:t>1/5/22</a:t>
            </a:fld>
            <a:endParaRPr lang="en-SA"/>
          </a:p>
        </p:txBody>
      </p:sp>
      <p:sp>
        <p:nvSpPr>
          <p:cNvPr id="5" name="Footer Placeholder 4">
            <a:extLst>
              <a:ext uri="{FF2B5EF4-FFF2-40B4-BE49-F238E27FC236}">
                <a16:creationId xmlns:a16="http://schemas.microsoft.com/office/drawing/2014/main" id="{4E8953CF-822E-1944-947D-50A015EA99CA}"/>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F6991931-338A-5043-B192-6E4AC86F584B}"/>
              </a:ext>
            </a:extLst>
          </p:cNvPr>
          <p:cNvSpPr>
            <a:spLocks noGrp="1"/>
          </p:cNvSpPr>
          <p:nvPr>
            <p:ph type="sldNum" sz="quarter" idx="12"/>
          </p:nvPr>
        </p:nvSpPr>
        <p:spPr/>
        <p:txBody>
          <a:bodyPr/>
          <a:lstStyle/>
          <a:p>
            <a:fld id="{41D3B661-1AF6-CB46-94D7-24016375EF47}" type="slidenum">
              <a:rPr lang="en-SA" smtClean="0"/>
              <a:t>‹#›</a:t>
            </a:fld>
            <a:endParaRPr lang="en-SA"/>
          </a:p>
        </p:txBody>
      </p:sp>
    </p:spTree>
    <p:extLst>
      <p:ext uri="{BB962C8B-B14F-4D97-AF65-F5344CB8AC3E}">
        <p14:creationId xmlns:p14="http://schemas.microsoft.com/office/powerpoint/2010/main" val="2226673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8C41-9FCC-4342-8A27-D146A35029A1}"/>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4359B480-15B9-B544-9F06-D1AE293EAD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Content Placeholder 3">
            <a:extLst>
              <a:ext uri="{FF2B5EF4-FFF2-40B4-BE49-F238E27FC236}">
                <a16:creationId xmlns:a16="http://schemas.microsoft.com/office/drawing/2014/main" id="{1C2D96A0-78CD-CA40-A341-2224732E75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Date Placeholder 4">
            <a:extLst>
              <a:ext uri="{FF2B5EF4-FFF2-40B4-BE49-F238E27FC236}">
                <a16:creationId xmlns:a16="http://schemas.microsoft.com/office/drawing/2014/main" id="{BFDA6090-490E-F845-9894-438D5E3F9C65}"/>
              </a:ext>
            </a:extLst>
          </p:cNvPr>
          <p:cNvSpPr>
            <a:spLocks noGrp="1"/>
          </p:cNvSpPr>
          <p:nvPr>
            <p:ph type="dt" sz="half" idx="10"/>
          </p:nvPr>
        </p:nvSpPr>
        <p:spPr/>
        <p:txBody>
          <a:bodyPr/>
          <a:lstStyle/>
          <a:p>
            <a:fld id="{71E2B8BB-2B14-3F4D-9146-452DA60C15D1}" type="datetime1">
              <a:rPr lang="en-US" smtClean="0"/>
              <a:t>1/5/22</a:t>
            </a:fld>
            <a:endParaRPr lang="en-SA"/>
          </a:p>
        </p:txBody>
      </p:sp>
      <p:sp>
        <p:nvSpPr>
          <p:cNvPr id="6" name="Footer Placeholder 5">
            <a:extLst>
              <a:ext uri="{FF2B5EF4-FFF2-40B4-BE49-F238E27FC236}">
                <a16:creationId xmlns:a16="http://schemas.microsoft.com/office/drawing/2014/main" id="{0977FE4B-EB33-BB45-BBFE-B9E811DB07C9}"/>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D0B30B47-11F9-E34B-BA6F-88BFF16F0DE3}"/>
              </a:ext>
            </a:extLst>
          </p:cNvPr>
          <p:cNvSpPr>
            <a:spLocks noGrp="1"/>
          </p:cNvSpPr>
          <p:nvPr>
            <p:ph type="sldNum" sz="quarter" idx="12"/>
          </p:nvPr>
        </p:nvSpPr>
        <p:spPr/>
        <p:txBody>
          <a:bodyPr/>
          <a:lstStyle/>
          <a:p>
            <a:fld id="{41D3B661-1AF6-CB46-94D7-24016375EF47}" type="slidenum">
              <a:rPr lang="en-SA" smtClean="0"/>
              <a:t>‹#›</a:t>
            </a:fld>
            <a:endParaRPr lang="en-SA"/>
          </a:p>
        </p:txBody>
      </p:sp>
    </p:spTree>
    <p:extLst>
      <p:ext uri="{BB962C8B-B14F-4D97-AF65-F5344CB8AC3E}">
        <p14:creationId xmlns:p14="http://schemas.microsoft.com/office/powerpoint/2010/main" val="20057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73791-B512-974D-A26F-A6052F0BB9E9}"/>
              </a:ext>
            </a:extLst>
          </p:cNvPr>
          <p:cNvSpPr>
            <a:spLocks noGrp="1"/>
          </p:cNvSpPr>
          <p:nvPr>
            <p:ph type="title"/>
          </p:nvPr>
        </p:nvSpPr>
        <p:spPr>
          <a:xfrm>
            <a:off x="839788" y="365125"/>
            <a:ext cx="10515600" cy="1325563"/>
          </a:xfrm>
        </p:spPr>
        <p:txBody>
          <a:bodyPr/>
          <a:lstStyle/>
          <a:p>
            <a:r>
              <a:rPr lang="en-US"/>
              <a:t>Click to edit Master title style</a:t>
            </a:r>
            <a:endParaRPr lang="en-SA"/>
          </a:p>
        </p:txBody>
      </p:sp>
      <p:sp>
        <p:nvSpPr>
          <p:cNvPr id="3" name="Text Placeholder 2">
            <a:extLst>
              <a:ext uri="{FF2B5EF4-FFF2-40B4-BE49-F238E27FC236}">
                <a16:creationId xmlns:a16="http://schemas.microsoft.com/office/drawing/2014/main" id="{13DB5618-0E15-0F42-BC96-604130B32F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1126B0-BBE4-674D-A568-1327C34BEE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Text Placeholder 4">
            <a:extLst>
              <a:ext uri="{FF2B5EF4-FFF2-40B4-BE49-F238E27FC236}">
                <a16:creationId xmlns:a16="http://schemas.microsoft.com/office/drawing/2014/main" id="{A7609E74-1F03-C849-8E64-47F0B879B7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C54C21-07AB-FE4A-9D45-78944785EA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7" name="Date Placeholder 6">
            <a:extLst>
              <a:ext uri="{FF2B5EF4-FFF2-40B4-BE49-F238E27FC236}">
                <a16:creationId xmlns:a16="http://schemas.microsoft.com/office/drawing/2014/main" id="{33657ACC-EAE5-E54A-8637-5B06E813092E}"/>
              </a:ext>
            </a:extLst>
          </p:cNvPr>
          <p:cNvSpPr>
            <a:spLocks noGrp="1"/>
          </p:cNvSpPr>
          <p:nvPr>
            <p:ph type="dt" sz="half" idx="10"/>
          </p:nvPr>
        </p:nvSpPr>
        <p:spPr/>
        <p:txBody>
          <a:bodyPr/>
          <a:lstStyle/>
          <a:p>
            <a:fld id="{1A0DCD4D-70CC-3D4D-B90C-1CEBE1181460}" type="datetime1">
              <a:rPr lang="en-US" smtClean="0"/>
              <a:t>1/5/22</a:t>
            </a:fld>
            <a:endParaRPr lang="en-SA"/>
          </a:p>
        </p:txBody>
      </p:sp>
      <p:sp>
        <p:nvSpPr>
          <p:cNvPr id="8" name="Footer Placeholder 7">
            <a:extLst>
              <a:ext uri="{FF2B5EF4-FFF2-40B4-BE49-F238E27FC236}">
                <a16:creationId xmlns:a16="http://schemas.microsoft.com/office/drawing/2014/main" id="{A5B23AB1-8EAA-954C-8E0F-29EB3D4BB538}"/>
              </a:ext>
            </a:extLst>
          </p:cNvPr>
          <p:cNvSpPr>
            <a:spLocks noGrp="1"/>
          </p:cNvSpPr>
          <p:nvPr>
            <p:ph type="ftr" sz="quarter" idx="11"/>
          </p:nvPr>
        </p:nvSpPr>
        <p:spPr/>
        <p:txBody>
          <a:bodyPr/>
          <a:lstStyle/>
          <a:p>
            <a:endParaRPr lang="en-SA"/>
          </a:p>
        </p:txBody>
      </p:sp>
      <p:sp>
        <p:nvSpPr>
          <p:cNvPr id="9" name="Slide Number Placeholder 8">
            <a:extLst>
              <a:ext uri="{FF2B5EF4-FFF2-40B4-BE49-F238E27FC236}">
                <a16:creationId xmlns:a16="http://schemas.microsoft.com/office/drawing/2014/main" id="{65E0C737-5616-FB40-928A-2A8302B69688}"/>
              </a:ext>
            </a:extLst>
          </p:cNvPr>
          <p:cNvSpPr>
            <a:spLocks noGrp="1"/>
          </p:cNvSpPr>
          <p:nvPr>
            <p:ph type="sldNum" sz="quarter" idx="12"/>
          </p:nvPr>
        </p:nvSpPr>
        <p:spPr/>
        <p:txBody>
          <a:bodyPr/>
          <a:lstStyle/>
          <a:p>
            <a:fld id="{41D3B661-1AF6-CB46-94D7-24016375EF47}" type="slidenum">
              <a:rPr lang="en-SA" smtClean="0"/>
              <a:t>‹#›</a:t>
            </a:fld>
            <a:endParaRPr lang="en-SA"/>
          </a:p>
        </p:txBody>
      </p:sp>
    </p:spTree>
    <p:extLst>
      <p:ext uri="{BB962C8B-B14F-4D97-AF65-F5344CB8AC3E}">
        <p14:creationId xmlns:p14="http://schemas.microsoft.com/office/powerpoint/2010/main" val="3459704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DECB-0302-3F4E-A64A-B2F897D19E51}"/>
              </a:ext>
            </a:extLst>
          </p:cNvPr>
          <p:cNvSpPr>
            <a:spLocks noGrp="1"/>
          </p:cNvSpPr>
          <p:nvPr>
            <p:ph type="title"/>
          </p:nvPr>
        </p:nvSpPr>
        <p:spPr/>
        <p:txBody>
          <a:bodyPr/>
          <a:lstStyle/>
          <a:p>
            <a:r>
              <a:rPr lang="en-US"/>
              <a:t>Click to edit Master title style</a:t>
            </a:r>
            <a:endParaRPr lang="en-SA"/>
          </a:p>
        </p:txBody>
      </p:sp>
      <p:sp>
        <p:nvSpPr>
          <p:cNvPr id="3" name="Date Placeholder 2">
            <a:extLst>
              <a:ext uri="{FF2B5EF4-FFF2-40B4-BE49-F238E27FC236}">
                <a16:creationId xmlns:a16="http://schemas.microsoft.com/office/drawing/2014/main" id="{565445DF-C339-F243-8885-053538F3B581}"/>
              </a:ext>
            </a:extLst>
          </p:cNvPr>
          <p:cNvSpPr>
            <a:spLocks noGrp="1"/>
          </p:cNvSpPr>
          <p:nvPr>
            <p:ph type="dt" sz="half" idx="10"/>
          </p:nvPr>
        </p:nvSpPr>
        <p:spPr/>
        <p:txBody>
          <a:bodyPr/>
          <a:lstStyle/>
          <a:p>
            <a:fld id="{FCB155BD-FA20-2C44-BCA0-2A7AB516D787}" type="datetime1">
              <a:rPr lang="en-US" smtClean="0"/>
              <a:t>1/5/22</a:t>
            </a:fld>
            <a:endParaRPr lang="en-SA"/>
          </a:p>
        </p:txBody>
      </p:sp>
      <p:sp>
        <p:nvSpPr>
          <p:cNvPr id="4" name="Footer Placeholder 3">
            <a:extLst>
              <a:ext uri="{FF2B5EF4-FFF2-40B4-BE49-F238E27FC236}">
                <a16:creationId xmlns:a16="http://schemas.microsoft.com/office/drawing/2014/main" id="{A2BF9345-71AD-CF40-99A3-7BB078BADE52}"/>
              </a:ext>
            </a:extLst>
          </p:cNvPr>
          <p:cNvSpPr>
            <a:spLocks noGrp="1"/>
          </p:cNvSpPr>
          <p:nvPr>
            <p:ph type="ftr" sz="quarter" idx="11"/>
          </p:nvPr>
        </p:nvSpPr>
        <p:spPr/>
        <p:txBody>
          <a:bodyPr/>
          <a:lstStyle/>
          <a:p>
            <a:endParaRPr lang="en-SA"/>
          </a:p>
        </p:txBody>
      </p:sp>
      <p:sp>
        <p:nvSpPr>
          <p:cNvPr id="5" name="Slide Number Placeholder 4">
            <a:extLst>
              <a:ext uri="{FF2B5EF4-FFF2-40B4-BE49-F238E27FC236}">
                <a16:creationId xmlns:a16="http://schemas.microsoft.com/office/drawing/2014/main" id="{D4509B8D-2A4C-E44F-BC72-9B86C907452E}"/>
              </a:ext>
            </a:extLst>
          </p:cNvPr>
          <p:cNvSpPr>
            <a:spLocks noGrp="1"/>
          </p:cNvSpPr>
          <p:nvPr>
            <p:ph type="sldNum" sz="quarter" idx="12"/>
          </p:nvPr>
        </p:nvSpPr>
        <p:spPr/>
        <p:txBody>
          <a:bodyPr/>
          <a:lstStyle/>
          <a:p>
            <a:fld id="{41D3B661-1AF6-CB46-94D7-24016375EF47}" type="slidenum">
              <a:rPr lang="en-SA" smtClean="0"/>
              <a:t>‹#›</a:t>
            </a:fld>
            <a:endParaRPr lang="en-SA"/>
          </a:p>
        </p:txBody>
      </p:sp>
    </p:spTree>
    <p:extLst>
      <p:ext uri="{BB962C8B-B14F-4D97-AF65-F5344CB8AC3E}">
        <p14:creationId xmlns:p14="http://schemas.microsoft.com/office/powerpoint/2010/main" val="1179688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19D088-7104-334D-8CB7-BC47FB8915A7}"/>
              </a:ext>
            </a:extLst>
          </p:cNvPr>
          <p:cNvSpPr>
            <a:spLocks noGrp="1"/>
          </p:cNvSpPr>
          <p:nvPr>
            <p:ph type="dt" sz="half" idx="10"/>
          </p:nvPr>
        </p:nvSpPr>
        <p:spPr/>
        <p:txBody>
          <a:bodyPr/>
          <a:lstStyle/>
          <a:p>
            <a:fld id="{F12C3D89-066B-AA41-9438-A63C949AED09}" type="datetime1">
              <a:rPr lang="en-US" smtClean="0"/>
              <a:t>1/5/22</a:t>
            </a:fld>
            <a:endParaRPr lang="en-SA"/>
          </a:p>
        </p:txBody>
      </p:sp>
      <p:sp>
        <p:nvSpPr>
          <p:cNvPr id="3" name="Footer Placeholder 2">
            <a:extLst>
              <a:ext uri="{FF2B5EF4-FFF2-40B4-BE49-F238E27FC236}">
                <a16:creationId xmlns:a16="http://schemas.microsoft.com/office/drawing/2014/main" id="{3F3D1EB6-B5D5-4643-A8BF-23FCED2B5C68}"/>
              </a:ext>
            </a:extLst>
          </p:cNvPr>
          <p:cNvSpPr>
            <a:spLocks noGrp="1"/>
          </p:cNvSpPr>
          <p:nvPr>
            <p:ph type="ftr" sz="quarter" idx="11"/>
          </p:nvPr>
        </p:nvSpPr>
        <p:spPr/>
        <p:txBody>
          <a:bodyPr/>
          <a:lstStyle/>
          <a:p>
            <a:endParaRPr lang="en-SA"/>
          </a:p>
        </p:txBody>
      </p:sp>
      <p:sp>
        <p:nvSpPr>
          <p:cNvPr id="4" name="Slide Number Placeholder 3">
            <a:extLst>
              <a:ext uri="{FF2B5EF4-FFF2-40B4-BE49-F238E27FC236}">
                <a16:creationId xmlns:a16="http://schemas.microsoft.com/office/drawing/2014/main" id="{1B95617E-5A73-E64C-9F02-A3945D4F3B19}"/>
              </a:ext>
            </a:extLst>
          </p:cNvPr>
          <p:cNvSpPr>
            <a:spLocks noGrp="1"/>
          </p:cNvSpPr>
          <p:nvPr>
            <p:ph type="sldNum" sz="quarter" idx="12"/>
          </p:nvPr>
        </p:nvSpPr>
        <p:spPr/>
        <p:txBody>
          <a:bodyPr/>
          <a:lstStyle/>
          <a:p>
            <a:fld id="{41D3B661-1AF6-CB46-94D7-24016375EF47}" type="slidenum">
              <a:rPr lang="en-SA" smtClean="0"/>
              <a:t>‹#›</a:t>
            </a:fld>
            <a:endParaRPr lang="en-SA"/>
          </a:p>
        </p:txBody>
      </p:sp>
    </p:spTree>
    <p:extLst>
      <p:ext uri="{BB962C8B-B14F-4D97-AF65-F5344CB8AC3E}">
        <p14:creationId xmlns:p14="http://schemas.microsoft.com/office/powerpoint/2010/main" val="378184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FCB7-E9CC-DA48-8911-773F315C90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Content Placeholder 2">
            <a:extLst>
              <a:ext uri="{FF2B5EF4-FFF2-40B4-BE49-F238E27FC236}">
                <a16:creationId xmlns:a16="http://schemas.microsoft.com/office/drawing/2014/main" id="{AD0170E8-3A1B-AB4F-884C-83E7B73AA2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Text Placeholder 3">
            <a:extLst>
              <a:ext uri="{FF2B5EF4-FFF2-40B4-BE49-F238E27FC236}">
                <a16:creationId xmlns:a16="http://schemas.microsoft.com/office/drawing/2014/main" id="{42454E75-FAFB-494E-9E44-0788E08F42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88258E-A6E2-6143-9920-CFCF51A06BF6}"/>
              </a:ext>
            </a:extLst>
          </p:cNvPr>
          <p:cNvSpPr>
            <a:spLocks noGrp="1"/>
          </p:cNvSpPr>
          <p:nvPr>
            <p:ph type="dt" sz="half" idx="10"/>
          </p:nvPr>
        </p:nvSpPr>
        <p:spPr/>
        <p:txBody>
          <a:bodyPr/>
          <a:lstStyle/>
          <a:p>
            <a:fld id="{22B4A4BC-9AC8-614C-A9AE-E7752EB184D2}" type="datetime1">
              <a:rPr lang="en-US" smtClean="0"/>
              <a:t>1/5/22</a:t>
            </a:fld>
            <a:endParaRPr lang="en-SA"/>
          </a:p>
        </p:txBody>
      </p:sp>
      <p:sp>
        <p:nvSpPr>
          <p:cNvPr id="6" name="Footer Placeholder 5">
            <a:extLst>
              <a:ext uri="{FF2B5EF4-FFF2-40B4-BE49-F238E27FC236}">
                <a16:creationId xmlns:a16="http://schemas.microsoft.com/office/drawing/2014/main" id="{3389222E-1FF6-E34B-AD00-AD51124C04F7}"/>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1CF7F870-BCDD-5A48-9463-93EC416F7858}"/>
              </a:ext>
            </a:extLst>
          </p:cNvPr>
          <p:cNvSpPr>
            <a:spLocks noGrp="1"/>
          </p:cNvSpPr>
          <p:nvPr>
            <p:ph type="sldNum" sz="quarter" idx="12"/>
          </p:nvPr>
        </p:nvSpPr>
        <p:spPr/>
        <p:txBody>
          <a:bodyPr/>
          <a:lstStyle/>
          <a:p>
            <a:fld id="{41D3B661-1AF6-CB46-94D7-24016375EF47}" type="slidenum">
              <a:rPr lang="en-SA" smtClean="0"/>
              <a:t>‹#›</a:t>
            </a:fld>
            <a:endParaRPr lang="en-SA"/>
          </a:p>
        </p:txBody>
      </p:sp>
    </p:spTree>
    <p:extLst>
      <p:ext uri="{BB962C8B-B14F-4D97-AF65-F5344CB8AC3E}">
        <p14:creationId xmlns:p14="http://schemas.microsoft.com/office/powerpoint/2010/main" val="163208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E81CB-42DF-9547-9E54-C5A882E0C3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Picture Placeholder 2">
            <a:extLst>
              <a:ext uri="{FF2B5EF4-FFF2-40B4-BE49-F238E27FC236}">
                <a16:creationId xmlns:a16="http://schemas.microsoft.com/office/drawing/2014/main" id="{95A0F1BA-3F54-4E43-A919-6CF3CFF0AE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A"/>
          </a:p>
        </p:txBody>
      </p:sp>
      <p:sp>
        <p:nvSpPr>
          <p:cNvPr id="4" name="Text Placeholder 3">
            <a:extLst>
              <a:ext uri="{FF2B5EF4-FFF2-40B4-BE49-F238E27FC236}">
                <a16:creationId xmlns:a16="http://schemas.microsoft.com/office/drawing/2014/main" id="{3ED00CC9-23BB-CE46-B05A-70D066B55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8A3D4-A8DB-8345-889A-ED9D8C3CC75C}"/>
              </a:ext>
            </a:extLst>
          </p:cNvPr>
          <p:cNvSpPr>
            <a:spLocks noGrp="1"/>
          </p:cNvSpPr>
          <p:nvPr>
            <p:ph type="dt" sz="half" idx="10"/>
          </p:nvPr>
        </p:nvSpPr>
        <p:spPr/>
        <p:txBody>
          <a:bodyPr/>
          <a:lstStyle/>
          <a:p>
            <a:fld id="{84EB3F5B-0E73-5347-984D-761933ECC9F8}" type="datetime1">
              <a:rPr lang="en-US" smtClean="0"/>
              <a:t>1/5/22</a:t>
            </a:fld>
            <a:endParaRPr lang="en-SA"/>
          </a:p>
        </p:txBody>
      </p:sp>
      <p:sp>
        <p:nvSpPr>
          <p:cNvPr id="6" name="Footer Placeholder 5">
            <a:extLst>
              <a:ext uri="{FF2B5EF4-FFF2-40B4-BE49-F238E27FC236}">
                <a16:creationId xmlns:a16="http://schemas.microsoft.com/office/drawing/2014/main" id="{2C64A4FE-2657-EF41-A651-1026FD7E5427}"/>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F994BE98-D42E-7F48-A899-D276C36F5C08}"/>
              </a:ext>
            </a:extLst>
          </p:cNvPr>
          <p:cNvSpPr>
            <a:spLocks noGrp="1"/>
          </p:cNvSpPr>
          <p:nvPr>
            <p:ph type="sldNum" sz="quarter" idx="12"/>
          </p:nvPr>
        </p:nvSpPr>
        <p:spPr/>
        <p:txBody>
          <a:bodyPr/>
          <a:lstStyle/>
          <a:p>
            <a:fld id="{41D3B661-1AF6-CB46-94D7-24016375EF47}" type="slidenum">
              <a:rPr lang="en-SA" smtClean="0"/>
              <a:t>‹#›</a:t>
            </a:fld>
            <a:endParaRPr lang="en-SA"/>
          </a:p>
        </p:txBody>
      </p:sp>
    </p:spTree>
    <p:extLst>
      <p:ext uri="{BB962C8B-B14F-4D97-AF65-F5344CB8AC3E}">
        <p14:creationId xmlns:p14="http://schemas.microsoft.com/office/powerpoint/2010/main" val="3104357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1D9B8C-85EE-DF46-9013-CDA5A4FC1B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A"/>
          </a:p>
        </p:txBody>
      </p:sp>
      <p:sp>
        <p:nvSpPr>
          <p:cNvPr id="3" name="Text Placeholder 2">
            <a:extLst>
              <a:ext uri="{FF2B5EF4-FFF2-40B4-BE49-F238E27FC236}">
                <a16:creationId xmlns:a16="http://schemas.microsoft.com/office/drawing/2014/main" id="{AD7B03A6-0216-3242-8A98-BC9F118F99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476B895F-CCC8-F545-A6F2-F0A9356747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F6B8CF-2599-B546-BE0C-D82EE84CFDBD}" type="datetime1">
              <a:rPr lang="en-US" smtClean="0"/>
              <a:t>1/5/22</a:t>
            </a:fld>
            <a:endParaRPr lang="en-SA"/>
          </a:p>
        </p:txBody>
      </p:sp>
      <p:sp>
        <p:nvSpPr>
          <p:cNvPr id="5" name="Footer Placeholder 4">
            <a:extLst>
              <a:ext uri="{FF2B5EF4-FFF2-40B4-BE49-F238E27FC236}">
                <a16:creationId xmlns:a16="http://schemas.microsoft.com/office/drawing/2014/main" id="{9C6DF6EF-DB0E-EF49-A189-EF3F593ACF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A"/>
          </a:p>
        </p:txBody>
      </p:sp>
      <p:sp>
        <p:nvSpPr>
          <p:cNvPr id="6" name="Slide Number Placeholder 5">
            <a:extLst>
              <a:ext uri="{FF2B5EF4-FFF2-40B4-BE49-F238E27FC236}">
                <a16:creationId xmlns:a16="http://schemas.microsoft.com/office/drawing/2014/main" id="{A2D3CA89-B707-1E45-9E5E-571D633FB1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3B661-1AF6-CB46-94D7-24016375EF47}" type="slidenum">
              <a:rPr lang="en-SA" smtClean="0"/>
              <a:t>‹#›</a:t>
            </a:fld>
            <a:endParaRPr lang="en-SA"/>
          </a:p>
        </p:txBody>
      </p:sp>
    </p:spTree>
    <p:extLst>
      <p:ext uri="{BB962C8B-B14F-4D97-AF65-F5344CB8AC3E}">
        <p14:creationId xmlns:p14="http://schemas.microsoft.com/office/powerpoint/2010/main" val="2646962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jobspikr/30000-latest-healthcare-jobs-emedcareers-europ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4033B98-9C23-F648-A4B5-BF9892A9EC5A}"/>
              </a:ext>
            </a:extLst>
          </p:cNvPr>
          <p:cNvSpPr txBox="1"/>
          <p:nvPr/>
        </p:nvSpPr>
        <p:spPr>
          <a:xfrm>
            <a:off x="1797919" y="2309100"/>
            <a:ext cx="5562870" cy="1323439"/>
          </a:xfrm>
          <a:prstGeom prst="rect">
            <a:avLst/>
          </a:prstGeom>
          <a:noFill/>
        </p:spPr>
        <p:txBody>
          <a:bodyPr wrap="none" rtlCol="0">
            <a:spAutoFit/>
          </a:bodyPr>
          <a:lstStyle/>
          <a:p>
            <a:r>
              <a:rPr lang="en-US" sz="4000" dirty="0"/>
              <a:t>Exploratory Data Analysis</a:t>
            </a:r>
          </a:p>
          <a:p>
            <a:endParaRPr lang="en-SA" sz="4000" dirty="0"/>
          </a:p>
        </p:txBody>
      </p:sp>
      <p:pic>
        <p:nvPicPr>
          <p:cNvPr id="10" name="Picture 9">
            <a:extLst>
              <a:ext uri="{FF2B5EF4-FFF2-40B4-BE49-F238E27FC236}">
                <a16:creationId xmlns:a16="http://schemas.microsoft.com/office/drawing/2014/main" id="{D5A3E130-B279-1E4C-93C8-44678F3EFA58}"/>
              </a:ext>
            </a:extLst>
          </p:cNvPr>
          <p:cNvPicPr>
            <a:picLocks noChangeAspect="1"/>
          </p:cNvPicPr>
          <p:nvPr/>
        </p:nvPicPr>
        <p:blipFill>
          <a:blip r:embed="rId2"/>
          <a:stretch>
            <a:fillRect/>
          </a:stretch>
        </p:blipFill>
        <p:spPr>
          <a:xfrm>
            <a:off x="8591107" y="244951"/>
            <a:ext cx="3428014" cy="1292295"/>
          </a:xfrm>
          <a:prstGeom prst="rect">
            <a:avLst/>
          </a:prstGeom>
        </p:spPr>
      </p:pic>
      <p:pic>
        <p:nvPicPr>
          <p:cNvPr id="12" name="Picture 11" descr="A picture containing logo&#10;&#10;Description automatically generated">
            <a:extLst>
              <a:ext uri="{FF2B5EF4-FFF2-40B4-BE49-F238E27FC236}">
                <a16:creationId xmlns:a16="http://schemas.microsoft.com/office/drawing/2014/main" id="{47C68C42-F2EF-6E44-B4B9-2A9C24484589}"/>
              </a:ext>
            </a:extLst>
          </p:cNvPr>
          <p:cNvPicPr>
            <a:picLocks noChangeAspect="1"/>
          </p:cNvPicPr>
          <p:nvPr/>
        </p:nvPicPr>
        <p:blipFill>
          <a:blip r:embed="rId3"/>
          <a:stretch>
            <a:fillRect/>
          </a:stretch>
        </p:blipFill>
        <p:spPr>
          <a:xfrm>
            <a:off x="172879" y="244951"/>
            <a:ext cx="3416300" cy="1066800"/>
          </a:xfrm>
          <a:prstGeom prst="rect">
            <a:avLst/>
          </a:prstGeom>
        </p:spPr>
      </p:pic>
      <p:cxnSp>
        <p:nvCxnSpPr>
          <p:cNvPr id="14" name="Straight Connector 13">
            <a:extLst>
              <a:ext uri="{FF2B5EF4-FFF2-40B4-BE49-F238E27FC236}">
                <a16:creationId xmlns:a16="http://schemas.microsoft.com/office/drawing/2014/main" id="{9FA6666B-E51C-E044-85B6-31F2BCE95D77}"/>
              </a:ext>
            </a:extLst>
          </p:cNvPr>
          <p:cNvCxnSpPr/>
          <p:nvPr/>
        </p:nvCxnSpPr>
        <p:spPr>
          <a:xfrm>
            <a:off x="2860158" y="5730956"/>
            <a:ext cx="6039293" cy="0"/>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C2E55EB-B41A-454B-9E3C-76E11CD25865}"/>
              </a:ext>
            </a:extLst>
          </p:cNvPr>
          <p:cNvSpPr txBox="1"/>
          <p:nvPr/>
        </p:nvSpPr>
        <p:spPr>
          <a:xfrm>
            <a:off x="4127561" y="5858987"/>
            <a:ext cx="3874009" cy="400110"/>
          </a:xfrm>
          <a:prstGeom prst="rect">
            <a:avLst/>
          </a:prstGeom>
          <a:noFill/>
        </p:spPr>
        <p:txBody>
          <a:bodyPr wrap="none" rtlCol="0">
            <a:spAutoFit/>
          </a:bodyPr>
          <a:lstStyle/>
          <a:p>
            <a:r>
              <a:rPr lang="en-SA" sz="2000" b="1" dirty="0">
                <a:solidFill>
                  <a:schemeClr val="tx2"/>
                </a:solidFill>
              </a:rPr>
              <a:t>by: </a:t>
            </a:r>
            <a:r>
              <a:rPr lang="en-SA" sz="2000" dirty="0">
                <a:solidFill>
                  <a:schemeClr val="tx2"/>
                </a:solidFill>
              </a:rPr>
              <a:t>ABDULLATIF ABDULLAH ALSABR</a:t>
            </a:r>
          </a:p>
        </p:txBody>
      </p:sp>
      <p:sp>
        <p:nvSpPr>
          <p:cNvPr id="18" name="TextBox 17">
            <a:extLst>
              <a:ext uri="{FF2B5EF4-FFF2-40B4-BE49-F238E27FC236}">
                <a16:creationId xmlns:a16="http://schemas.microsoft.com/office/drawing/2014/main" id="{6F7110B3-A9A5-0848-A833-3CFA82FAF420}"/>
              </a:ext>
            </a:extLst>
          </p:cNvPr>
          <p:cNvSpPr txBox="1"/>
          <p:nvPr/>
        </p:nvSpPr>
        <p:spPr>
          <a:xfrm>
            <a:off x="11523696" y="6243717"/>
            <a:ext cx="301686" cy="369332"/>
          </a:xfrm>
          <a:prstGeom prst="rect">
            <a:avLst/>
          </a:prstGeom>
          <a:noFill/>
        </p:spPr>
        <p:txBody>
          <a:bodyPr wrap="none" rtlCol="0">
            <a:spAutoFit/>
          </a:bodyPr>
          <a:lstStyle/>
          <a:p>
            <a:r>
              <a:rPr lang="en-SA" dirty="0">
                <a:solidFill>
                  <a:schemeClr val="tx2"/>
                </a:solidFill>
              </a:rPr>
              <a:t>1</a:t>
            </a:r>
          </a:p>
        </p:txBody>
      </p:sp>
      <p:sp>
        <p:nvSpPr>
          <p:cNvPr id="24" name="TextBox 23">
            <a:extLst>
              <a:ext uri="{FF2B5EF4-FFF2-40B4-BE49-F238E27FC236}">
                <a16:creationId xmlns:a16="http://schemas.microsoft.com/office/drawing/2014/main" id="{8904CD73-9AA4-5A47-B1DB-F42184136DD8}"/>
              </a:ext>
            </a:extLst>
          </p:cNvPr>
          <p:cNvSpPr txBox="1"/>
          <p:nvPr/>
        </p:nvSpPr>
        <p:spPr>
          <a:xfrm>
            <a:off x="4298249" y="3136612"/>
            <a:ext cx="3163110" cy="584775"/>
          </a:xfrm>
          <a:prstGeom prst="rect">
            <a:avLst/>
          </a:prstGeom>
          <a:noFill/>
        </p:spPr>
        <p:txBody>
          <a:bodyPr wrap="none" rtlCol="0">
            <a:spAutoFit/>
          </a:bodyPr>
          <a:lstStyle/>
          <a:p>
            <a:r>
              <a:rPr lang="en-SA" sz="3200" dirty="0">
                <a:solidFill>
                  <a:srgbClr val="00D49D"/>
                </a:solidFill>
              </a:rPr>
              <a:t>e</a:t>
            </a:r>
            <a:r>
              <a:rPr lang="en-SA" sz="3200" dirty="0"/>
              <a:t>medcareers.com</a:t>
            </a:r>
          </a:p>
        </p:txBody>
      </p:sp>
      <p:sp>
        <p:nvSpPr>
          <p:cNvPr id="25" name="Date Placeholder 24">
            <a:extLst>
              <a:ext uri="{FF2B5EF4-FFF2-40B4-BE49-F238E27FC236}">
                <a16:creationId xmlns:a16="http://schemas.microsoft.com/office/drawing/2014/main" id="{00AB83FC-209B-3840-BF96-66B39CB46262}"/>
              </a:ext>
            </a:extLst>
          </p:cNvPr>
          <p:cNvSpPr>
            <a:spLocks noGrp="1"/>
          </p:cNvSpPr>
          <p:nvPr>
            <p:ph type="dt" sz="half" idx="10"/>
          </p:nvPr>
        </p:nvSpPr>
        <p:spPr/>
        <p:txBody>
          <a:bodyPr/>
          <a:lstStyle/>
          <a:p>
            <a:fld id="{F3596E0E-3015-2C44-A612-1AB3A2DF571E}" type="datetime1">
              <a:rPr lang="en-US" smtClean="0"/>
              <a:t>1/5/22</a:t>
            </a:fld>
            <a:endParaRPr lang="en-SA"/>
          </a:p>
        </p:txBody>
      </p:sp>
    </p:spTree>
    <p:extLst>
      <p:ext uri="{BB962C8B-B14F-4D97-AF65-F5344CB8AC3E}">
        <p14:creationId xmlns:p14="http://schemas.microsoft.com/office/powerpoint/2010/main" val="2232722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9FA6666B-E51C-E044-85B6-31F2BCE95D77}"/>
              </a:ext>
            </a:extLst>
          </p:cNvPr>
          <p:cNvCxnSpPr/>
          <p:nvPr/>
        </p:nvCxnSpPr>
        <p:spPr>
          <a:xfrm>
            <a:off x="3076354" y="1049114"/>
            <a:ext cx="6039293" cy="0"/>
          </a:xfrm>
          <a:prstGeom prst="line">
            <a:avLst/>
          </a:prstGeom>
          <a:ln w="1905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8DACFC3-ED29-8E40-B541-55F3BC1ABABF}"/>
              </a:ext>
            </a:extLst>
          </p:cNvPr>
          <p:cNvSpPr txBox="1"/>
          <p:nvPr/>
        </p:nvSpPr>
        <p:spPr>
          <a:xfrm>
            <a:off x="2722769" y="331798"/>
            <a:ext cx="6901056" cy="584775"/>
          </a:xfrm>
          <a:prstGeom prst="rect">
            <a:avLst/>
          </a:prstGeom>
          <a:noFill/>
        </p:spPr>
        <p:txBody>
          <a:bodyPr wrap="none" rtlCol="0">
            <a:spAutoFit/>
          </a:bodyPr>
          <a:lstStyle/>
          <a:p>
            <a:r>
              <a:rPr lang="en-US" sz="3200" b="1" dirty="0">
                <a:solidFill>
                  <a:schemeClr val="tx2"/>
                </a:solidFill>
              </a:rPr>
              <a:t>What is the ratio of different job types?</a:t>
            </a:r>
          </a:p>
        </p:txBody>
      </p:sp>
      <p:sp>
        <p:nvSpPr>
          <p:cNvPr id="22" name="Date Placeholder 21">
            <a:extLst>
              <a:ext uri="{FF2B5EF4-FFF2-40B4-BE49-F238E27FC236}">
                <a16:creationId xmlns:a16="http://schemas.microsoft.com/office/drawing/2014/main" id="{77DC4CF6-6015-C346-8515-E98959EA9C7E}"/>
              </a:ext>
            </a:extLst>
          </p:cNvPr>
          <p:cNvSpPr>
            <a:spLocks noGrp="1"/>
          </p:cNvSpPr>
          <p:nvPr>
            <p:ph type="dt" sz="half" idx="10"/>
          </p:nvPr>
        </p:nvSpPr>
        <p:spPr/>
        <p:txBody>
          <a:bodyPr/>
          <a:lstStyle/>
          <a:p>
            <a:fld id="{FCB4A960-8143-6D45-98B8-8330046996BB}" type="datetime1">
              <a:rPr lang="en-US" smtClean="0"/>
              <a:t>1/5/22</a:t>
            </a:fld>
            <a:endParaRPr lang="en-SA"/>
          </a:p>
        </p:txBody>
      </p:sp>
      <p:pic>
        <p:nvPicPr>
          <p:cNvPr id="3" name="Picture 2" descr="Chart, pie chart&#10;&#10;Description automatically generated">
            <a:extLst>
              <a:ext uri="{FF2B5EF4-FFF2-40B4-BE49-F238E27FC236}">
                <a16:creationId xmlns:a16="http://schemas.microsoft.com/office/drawing/2014/main" id="{F063175B-D7E8-874C-903B-F899C8F4E3EF}"/>
              </a:ext>
            </a:extLst>
          </p:cNvPr>
          <p:cNvPicPr>
            <a:picLocks noChangeAspect="1"/>
          </p:cNvPicPr>
          <p:nvPr/>
        </p:nvPicPr>
        <p:blipFill rotWithShape="1">
          <a:blip r:embed="rId2"/>
          <a:srcRect l="3913" t="4622" r="3874" b="2508"/>
          <a:stretch/>
        </p:blipFill>
        <p:spPr>
          <a:xfrm>
            <a:off x="3307976" y="1492624"/>
            <a:ext cx="4800600" cy="4735817"/>
          </a:xfrm>
          <a:prstGeom prst="rect">
            <a:avLst/>
          </a:prstGeom>
        </p:spPr>
      </p:pic>
      <p:sp>
        <p:nvSpPr>
          <p:cNvPr id="9" name="TextBox 8">
            <a:extLst>
              <a:ext uri="{FF2B5EF4-FFF2-40B4-BE49-F238E27FC236}">
                <a16:creationId xmlns:a16="http://schemas.microsoft.com/office/drawing/2014/main" id="{F58FA926-2BFB-C540-8E96-BFF751A204A5}"/>
              </a:ext>
            </a:extLst>
          </p:cNvPr>
          <p:cNvSpPr txBox="1"/>
          <p:nvPr/>
        </p:nvSpPr>
        <p:spPr>
          <a:xfrm>
            <a:off x="11523696" y="6243717"/>
            <a:ext cx="418704" cy="369332"/>
          </a:xfrm>
          <a:prstGeom prst="rect">
            <a:avLst/>
          </a:prstGeom>
          <a:noFill/>
        </p:spPr>
        <p:txBody>
          <a:bodyPr wrap="none" rtlCol="0">
            <a:spAutoFit/>
          </a:bodyPr>
          <a:lstStyle/>
          <a:p>
            <a:r>
              <a:rPr lang="en-SA" dirty="0">
                <a:solidFill>
                  <a:schemeClr val="tx2"/>
                </a:solidFill>
              </a:rPr>
              <a:t>10</a:t>
            </a:r>
          </a:p>
        </p:txBody>
      </p:sp>
    </p:spTree>
    <p:extLst>
      <p:ext uri="{BB962C8B-B14F-4D97-AF65-F5344CB8AC3E}">
        <p14:creationId xmlns:p14="http://schemas.microsoft.com/office/powerpoint/2010/main" val="2579526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9FA6666B-E51C-E044-85B6-31F2BCE95D77}"/>
              </a:ext>
            </a:extLst>
          </p:cNvPr>
          <p:cNvCxnSpPr/>
          <p:nvPr/>
        </p:nvCxnSpPr>
        <p:spPr>
          <a:xfrm>
            <a:off x="3076354" y="1256934"/>
            <a:ext cx="6039293" cy="0"/>
          </a:xfrm>
          <a:prstGeom prst="line">
            <a:avLst/>
          </a:prstGeom>
          <a:ln w="1905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8DACFC3-ED29-8E40-B541-55F3BC1ABABF}"/>
              </a:ext>
            </a:extLst>
          </p:cNvPr>
          <p:cNvSpPr txBox="1"/>
          <p:nvPr/>
        </p:nvSpPr>
        <p:spPr>
          <a:xfrm>
            <a:off x="1219199" y="501650"/>
            <a:ext cx="9753600" cy="461665"/>
          </a:xfrm>
          <a:prstGeom prst="rect">
            <a:avLst/>
          </a:prstGeom>
          <a:noFill/>
        </p:spPr>
        <p:txBody>
          <a:bodyPr wrap="square" rtlCol="0">
            <a:spAutoFit/>
          </a:bodyPr>
          <a:lstStyle/>
          <a:p>
            <a:r>
              <a:rPr lang="en-US" sz="2400" b="1" dirty="0">
                <a:solidFill>
                  <a:schemeClr val="tx2"/>
                </a:solidFill>
              </a:rPr>
              <a:t>What is the largest number of job advertisements by a particular company?</a:t>
            </a:r>
          </a:p>
        </p:txBody>
      </p:sp>
      <p:sp>
        <p:nvSpPr>
          <p:cNvPr id="22" name="Date Placeholder 21">
            <a:extLst>
              <a:ext uri="{FF2B5EF4-FFF2-40B4-BE49-F238E27FC236}">
                <a16:creationId xmlns:a16="http://schemas.microsoft.com/office/drawing/2014/main" id="{77DC4CF6-6015-C346-8515-E98959EA9C7E}"/>
              </a:ext>
            </a:extLst>
          </p:cNvPr>
          <p:cNvSpPr>
            <a:spLocks noGrp="1"/>
          </p:cNvSpPr>
          <p:nvPr>
            <p:ph type="dt" sz="half" idx="10"/>
          </p:nvPr>
        </p:nvSpPr>
        <p:spPr/>
        <p:txBody>
          <a:bodyPr/>
          <a:lstStyle/>
          <a:p>
            <a:fld id="{FCB4A960-8143-6D45-98B8-8330046996BB}" type="datetime1">
              <a:rPr lang="en-US" smtClean="0"/>
              <a:t>1/5/22</a:t>
            </a:fld>
            <a:endParaRPr lang="en-SA"/>
          </a:p>
        </p:txBody>
      </p:sp>
      <p:pic>
        <p:nvPicPr>
          <p:cNvPr id="3" name="Picture 2">
            <a:extLst>
              <a:ext uri="{FF2B5EF4-FFF2-40B4-BE49-F238E27FC236}">
                <a16:creationId xmlns:a16="http://schemas.microsoft.com/office/drawing/2014/main" id="{354AFAB2-05C9-9B4B-BB2D-B4361ACF9596}"/>
              </a:ext>
            </a:extLst>
          </p:cNvPr>
          <p:cNvPicPr>
            <a:picLocks noChangeAspect="1"/>
          </p:cNvPicPr>
          <p:nvPr/>
        </p:nvPicPr>
        <p:blipFill rotWithShape="1">
          <a:blip r:embed="rId2"/>
          <a:srcRect l="1398" t="2147" r="3926" b="2338"/>
          <a:stretch/>
        </p:blipFill>
        <p:spPr>
          <a:xfrm>
            <a:off x="974911" y="1474287"/>
            <a:ext cx="10242176" cy="4882063"/>
          </a:xfrm>
          <a:prstGeom prst="rect">
            <a:avLst/>
          </a:prstGeom>
        </p:spPr>
      </p:pic>
      <p:sp>
        <p:nvSpPr>
          <p:cNvPr id="9" name="TextBox 8">
            <a:extLst>
              <a:ext uri="{FF2B5EF4-FFF2-40B4-BE49-F238E27FC236}">
                <a16:creationId xmlns:a16="http://schemas.microsoft.com/office/drawing/2014/main" id="{563A135E-0C2A-1E42-A3CA-5218DD9A90D3}"/>
              </a:ext>
            </a:extLst>
          </p:cNvPr>
          <p:cNvSpPr txBox="1"/>
          <p:nvPr/>
        </p:nvSpPr>
        <p:spPr>
          <a:xfrm>
            <a:off x="11523696" y="6243717"/>
            <a:ext cx="418704" cy="369332"/>
          </a:xfrm>
          <a:prstGeom prst="rect">
            <a:avLst/>
          </a:prstGeom>
          <a:noFill/>
        </p:spPr>
        <p:txBody>
          <a:bodyPr wrap="none" rtlCol="0">
            <a:spAutoFit/>
          </a:bodyPr>
          <a:lstStyle/>
          <a:p>
            <a:r>
              <a:rPr lang="en-SA" dirty="0">
                <a:solidFill>
                  <a:schemeClr val="tx2"/>
                </a:solidFill>
              </a:rPr>
              <a:t>11</a:t>
            </a:r>
          </a:p>
        </p:txBody>
      </p:sp>
    </p:spTree>
    <p:extLst>
      <p:ext uri="{BB962C8B-B14F-4D97-AF65-F5344CB8AC3E}">
        <p14:creationId xmlns:p14="http://schemas.microsoft.com/office/powerpoint/2010/main" val="2345042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9FA6666B-E51C-E044-85B6-31F2BCE95D77}"/>
              </a:ext>
            </a:extLst>
          </p:cNvPr>
          <p:cNvCxnSpPr/>
          <p:nvPr/>
        </p:nvCxnSpPr>
        <p:spPr>
          <a:xfrm>
            <a:off x="3076354" y="1256934"/>
            <a:ext cx="6039293" cy="0"/>
          </a:xfrm>
          <a:prstGeom prst="line">
            <a:avLst/>
          </a:prstGeom>
          <a:ln w="1905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8DACFC3-ED29-8E40-B541-55F3BC1ABABF}"/>
              </a:ext>
            </a:extLst>
          </p:cNvPr>
          <p:cNvSpPr txBox="1"/>
          <p:nvPr/>
        </p:nvSpPr>
        <p:spPr>
          <a:xfrm>
            <a:off x="5116501" y="472477"/>
            <a:ext cx="2040943" cy="584775"/>
          </a:xfrm>
          <a:prstGeom prst="rect">
            <a:avLst/>
          </a:prstGeom>
          <a:noFill/>
        </p:spPr>
        <p:txBody>
          <a:bodyPr wrap="none" rtlCol="0">
            <a:spAutoFit/>
          </a:bodyPr>
          <a:lstStyle/>
          <a:p>
            <a:r>
              <a:rPr lang="en-US" sz="3200" b="1" dirty="0">
                <a:solidFill>
                  <a:schemeClr val="tx2"/>
                </a:solidFill>
              </a:rPr>
              <a:t>Conclusion</a:t>
            </a:r>
            <a:endParaRPr lang="en-SA" sz="3200" b="1" dirty="0">
              <a:solidFill>
                <a:schemeClr val="tx2"/>
              </a:solidFill>
            </a:endParaRPr>
          </a:p>
        </p:txBody>
      </p:sp>
      <p:sp>
        <p:nvSpPr>
          <p:cNvPr id="22" name="Date Placeholder 21">
            <a:extLst>
              <a:ext uri="{FF2B5EF4-FFF2-40B4-BE49-F238E27FC236}">
                <a16:creationId xmlns:a16="http://schemas.microsoft.com/office/drawing/2014/main" id="{77DC4CF6-6015-C346-8515-E98959EA9C7E}"/>
              </a:ext>
            </a:extLst>
          </p:cNvPr>
          <p:cNvSpPr>
            <a:spLocks noGrp="1"/>
          </p:cNvSpPr>
          <p:nvPr>
            <p:ph type="dt" sz="half" idx="10"/>
          </p:nvPr>
        </p:nvSpPr>
        <p:spPr/>
        <p:txBody>
          <a:bodyPr/>
          <a:lstStyle/>
          <a:p>
            <a:fld id="{FCB4A960-8143-6D45-98B8-8330046996BB}" type="datetime1">
              <a:rPr lang="en-US" smtClean="0"/>
              <a:t>1/5/22</a:t>
            </a:fld>
            <a:endParaRPr lang="en-SA"/>
          </a:p>
        </p:txBody>
      </p:sp>
      <p:sp>
        <p:nvSpPr>
          <p:cNvPr id="9" name="TextBox 8">
            <a:extLst>
              <a:ext uri="{FF2B5EF4-FFF2-40B4-BE49-F238E27FC236}">
                <a16:creationId xmlns:a16="http://schemas.microsoft.com/office/drawing/2014/main" id="{7EE7130C-B952-A64F-8438-FB6BCA0126AC}"/>
              </a:ext>
            </a:extLst>
          </p:cNvPr>
          <p:cNvSpPr txBox="1"/>
          <p:nvPr/>
        </p:nvSpPr>
        <p:spPr>
          <a:xfrm>
            <a:off x="11523696" y="6243717"/>
            <a:ext cx="418704" cy="369332"/>
          </a:xfrm>
          <a:prstGeom prst="rect">
            <a:avLst/>
          </a:prstGeom>
          <a:noFill/>
        </p:spPr>
        <p:txBody>
          <a:bodyPr wrap="none" rtlCol="0">
            <a:spAutoFit/>
          </a:bodyPr>
          <a:lstStyle/>
          <a:p>
            <a:r>
              <a:rPr lang="en-SA" dirty="0">
                <a:solidFill>
                  <a:schemeClr val="tx2"/>
                </a:solidFill>
              </a:rPr>
              <a:t>12</a:t>
            </a:r>
          </a:p>
        </p:txBody>
      </p:sp>
      <p:sp>
        <p:nvSpPr>
          <p:cNvPr id="2" name="TextBox 1">
            <a:extLst>
              <a:ext uri="{FF2B5EF4-FFF2-40B4-BE49-F238E27FC236}">
                <a16:creationId xmlns:a16="http://schemas.microsoft.com/office/drawing/2014/main" id="{5DF3C46E-08C2-4843-B5A1-89314EE8D51B}"/>
              </a:ext>
            </a:extLst>
          </p:cNvPr>
          <p:cNvSpPr txBox="1"/>
          <p:nvPr/>
        </p:nvSpPr>
        <p:spPr>
          <a:xfrm>
            <a:off x="1963808" y="1867650"/>
            <a:ext cx="8314267" cy="1938992"/>
          </a:xfrm>
          <a:prstGeom prst="rect">
            <a:avLst/>
          </a:prstGeom>
          <a:noFill/>
        </p:spPr>
        <p:txBody>
          <a:bodyPr wrap="square" rtlCol="0">
            <a:spAutoFit/>
          </a:bodyPr>
          <a:lstStyle/>
          <a:p>
            <a:r>
              <a:rPr lang="en-US" sz="2400" dirty="0"/>
              <a:t>It is possible, after looking at the data figures, that we can conclude that most of the jobs offered in Europe, as well as the types of jobs offered, i.e. permanent jobs, that the most company that offered jobs is a company Barrington James Ltd and that the most searched types of jobs are pharmaceutical healthcare</a:t>
            </a:r>
            <a:endParaRPr lang="en-SA" sz="2400" dirty="0"/>
          </a:p>
        </p:txBody>
      </p:sp>
    </p:spTree>
    <p:extLst>
      <p:ext uri="{BB962C8B-B14F-4D97-AF65-F5344CB8AC3E}">
        <p14:creationId xmlns:p14="http://schemas.microsoft.com/office/powerpoint/2010/main" val="1357750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9FA6666B-E51C-E044-85B6-31F2BCE95D77}"/>
              </a:ext>
            </a:extLst>
          </p:cNvPr>
          <p:cNvCxnSpPr>
            <a:cxnSpLocks/>
          </p:cNvCxnSpPr>
          <p:nvPr/>
        </p:nvCxnSpPr>
        <p:spPr>
          <a:xfrm>
            <a:off x="4558794" y="1256934"/>
            <a:ext cx="3019646" cy="0"/>
          </a:xfrm>
          <a:prstGeom prst="line">
            <a:avLst/>
          </a:prstGeom>
          <a:ln w="1905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8DACFC3-ED29-8E40-B541-55F3BC1ABABF}"/>
              </a:ext>
            </a:extLst>
          </p:cNvPr>
          <p:cNvSpPr txBox="1"/>
          <p:nvPr/>
        </p:nvSpPr>
        <p:spPr>
          <a:xfrm>
            <a:off x="5577876" y="455544"/>
            <a:ext cx="1059714" cy="584775"/>
          </a:xfrm>
          <a:prstGeom prst="rect">
            <a:avLst/>
          </a:prstGeom>
          <a:noFill/>
        </p:spPr>
        <p:txBody>
          <a:bodyPr wrap="none" rtlCol="0">
            <a:spAutoFit/>
          </a:bodyPr>
          <a:lstStyle/>
          <a:p>
            <a:r>
              <a:rPr lang="en-SA" sz="3200" b="1" dirty="0">
                <a:solidFill>
                  <a:schemeClr val="tx2"/>
                </a:solidFill>
              </a:rPr>
              <a:t>Tools</a:t>
            </a:r>
          </a:p>
        </p:txBody>
      </p:sp>
      <p:graphicFrame>
        <p:nvGraphicFramePr>
          <p:cNvPr id="3" name="Diagram 2">
            <a:extLst>
              <a:ext uri="{FF2B5EF4-FFF2-40B4-BE49-F238E27FC236}">
                <a16:creationId xmlns:a16="http://schemas.microsoft.com/office/drawing/2014/main" id="{76F3CBDB-E48E-9044-BB84-9CBCF24CB248}"/>
              </a:ext>
            </a:extLst>
          </p:cNvPr>
          <p:cNvGraphicFramePr/>
          <p:nvPr>
            <p:extLst>
              <p:ext uri="{D42A27DB-BD31-4B8C-83A1-F6EECF244321}">
                <p14:modId xmlns:p14="http://schemas.microsoft.com/office/powerpoint/2010/main" val="4252510783"/>
              </p:ext>
            </p:extLst>
          </p:nvPr>
        </p:nvGraphicFramePr>
        <p:xfrm>
          <a:off x="1603664" y="1256934"/>
          <a:ext cx="8984673" cy="40355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Date Placeholder 21">
            <a:extLst>
              <a:ext uri="{FF2B5EF4-FFF2-40B4-BE49-F238E27FC236}">
                <a16:creationId xmlns:a16="http://schemas.microsoft.com/office/drawing/2014/main" id="{77DC4CF6-6015-C346-8515-E98959EA9C7E}"/>
              </a:ext>
            </a:extLst>
          </p:cNvPr>
          <p:cNvSpPr>
            <a:spLocks noGrp="1"/>
          </p:cNvSpPr>
          <p:nvPr>
            <p:ph type="dt" sz="half" idx="10"/>
          </p:nvPr>
        </p:nvSpPr>
        <p:spPr/>
        <p:txBody>
          <a:bodyPr/>
          <a:lstStyle/>
          <a:p>
            <a:fld id="{FCB4A960-8143-6D45-98B8-8330046996BB}" type="datetime1">
              <a:rPr lang="en-US" smtClean="0"/>
              <a:t>1/5/22</a:t>
            </a:fld>
            <a:endParaRPr lang="en-SA"/>
          </a:p>
        </p:txBody>
      </p:sp>
      <p:sp>
        <p:nvSpPr>
          <p:cNvPr id="9" name="TextBox 8">
            <a:extLst>
              <a:ext uri="{FF2B5EF4-FFF2-40B4-BE49-F238E27FC236}">
                <a16:creationId xmlns:a16="http://schemas.microsoft.com/office/drawing/2014/main" id="{DF1A0698-77D2-FF47-99B5-3E5C7FF0DA9A}"/>
              </a:ext>
            </a:extLst>
          </p:cNvPr>
          <p:cNvSpPr txBox="1"/>
          <p:nvPr/>
        </p:nvSpPr>
        <p:spPr>
          <a:xfrm>
            <a:off x="11523696" y="6243717"/>
            <a:ext cx="418704" cy="369332"/>
          </a:xfrm>
          <a:prstGeom prst="rect">
            <a:avLst/>
          </a:prstGeom>
          <a:noFill/>
        </p:spPr>
        <p:txBody>
          <a:bodyPr wrap="none" rtlCol="0">
            <a:spAutoFit/>
          </a:bodyPr>
          <a:lstStyle/>
          <a:p>
            <a:r>
              <a:rPr lang="en-SA" dirty="0">
                <a:solidFill>
                  <a:schemeClr val="tx2"/>
                </a:solidFill>
              </a:rPr>
              <a:t>13</a:t>
            </a:r>
          </a:p>
        </p:txBody>
      </p:sp>
    </p:spTree>
    <p:extLst>
      <p:ext uri="{BB962C8B-B14F-4D97-AF65-F5344CB8AC3E}">
        <p14:creationId xmlns:p14="http://schemas.microsoft.com/office/powerpoint/2010/main" val="4222514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9FA6666B-E51C-E044-85B6-31F2BCE95D77}"/>
              </a:ext>
            </a:extLst>
          </p:cNvPr>
          <p:cNvCxnSpPr>
            <a:cxnSpLocks/>
          </p:cNvCxnSpPr>
          <p:nvPr/>
        </p:nvCxnSpPr>
        <p:spPr>
          <a:xfrm>
            <a:off x="3076354" y="1256934"/>
            <a:ext cx="0" cy="4392000"/>
          </a:xfrm>
          <a:prstGeom prst="line">
            <a:avLst/>
          </a:prstGeom>
          <a:ln w="38100" cap="flat">
            <a:solidFill>
              <a:schemeClr val="tx2"/>
            </a:solidFill>
            <a:roun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8DACFC3-ED29-8E40-B541-55F3BC1ABABF}"/>
              </a:ext>
            </a:extLst>
          </p:cNvPr>
          <p:cNvSpPr txBox="1"/>
          <p:nvPr/>
        </p:nvSpPr>
        <p:spPr>
          <a:xfrm>
            <a:off x="3691841" y="2006768"/>
            <a:ext cx="7782002" cy="1015663"/>
          </a:xfrm>
          <a:prstGeom prst="rect">
            <a:avLst/>
          </a:prstGeom>
          <a:noFill/>
          <a:ln>
            <a:solidFill>
              <a:schemeClr val="bg1">
                <a:lumMod val="65000"/>
              </a:schemeClr>
            </a:solidFill>
          </a:ln>
        </p:spPr>
        <p:txBody>
          <a:bodyPr wrap="none" rtlCol="0">
            <a:spAutoFit/>
          </a:bodyPr>
          <a:lstStyle/>
          <a:p>
            <a:r>
              <a:rPr lang="en-SA" sz="6000" dirty="0">
                <a:solidFill>
                  <a:schemeClr val="tx2"/>
                </a:solidFill>
              </a:rPr>
              <a:t>Thank you for attention</a:t>
            </a:r>
            <a:r>
              <a:rPr lang="en-SA" sz="6000" dirty="0">
                <a:solidFill>
                  <a:schemeClr val="accent3"/>
                </a:solidFill>
              </a:rPr>
              <a:t>!</a:t>
            </a:r>
          </a:p>
        </p:txBody>
      </p:sp>
      <p:sp>
        <p:nvSpPr>
          <p:cNvPr id="22" name="Date Placeholder 21">
            <a:extLst>
              <a:ext uri="{FF2B5EF4-FFF2-40B4-BE49-F238E27FC236}">
                <a16:creationId xmlns:a16="http://schemas.microsoft.com/office/drawing/2014/main" id="{77DC4CF6-6015-C346-8515-E98959EA9C7E}"/>
              </a:ext>
            </a:extLst>
          </p:cNvPr>
          <p:cNvSpPr>
            <a:spLocks noGrp="1"/>
          </p:cNvSpPr>
          <p:nvPr>
            <p:ph type="dt" sz="half" idx="10"/>
          </p:nvPr>
        </p:nvSpPr>
        <p:spPr/>
        <p:txBody>
          <a:bodyPr/>
          <a:lstStyle/>
          <a:p>
            <a:fld id="{FCB4A960-8143-6D45-98B8-8330046996BB}" type="datetime1">
              <a:rPr lang="en-US" smtClean="0"/>
              <a:t>1/5/22</a:t>
            </a:fld>
            <a:endParaRPr lang="en-SA"/>
          </a:p>
        </p:txBody>
      </p:sp>
      <p:sp>
        <p:nvSpPr>
          <p:cNvPr id="9" name="TextBox 8">
            <a:extLst>
              <a:ext uri="{FF2B5EF4-FFF2-40B4-BE49-F238E27FC236}">
                <a16:creationId xmlns:a16="http://schemas.microsoft.com/office/drawing/2014/main" id="{DF1A0698-77D2-FF47-99B5-3E5C7FF0DA9A}"/>
              </a:ext>
            </a:extLst>
          </p:cNvPr>
          <p:cNvSpPr txBox="1"/>
          <p:nvPr/>
        </p:nvSpPr>
        <p:spPr>
          <a:xfrm>
            <a:off x="11523696" y="6243717"/>
            <a:ext cx="418704" cy="369332"/>
          </a:xfrm>
          <a:prstGeom prst="rect">
            <a:avLst/>
          </a:prstGeom>
          <a:noFill/>
        </p:spPr>
        <p:txBody>
          <a:bodyPr wrap="none" rtlCol="0">
            <a:spAutoFit/>
          </a:bodyPr>
          <a:lstStyle/>
          <a:p>
            <a:r>
              <a:rPr lang="en-SA" dirty="0">
                <a:solidFill>
                  <a:schemeClr val="tx2"/>
                </a:solidFill>
              </a:rPr>
              <a:t>13</a:t>
            </a:r>
          </a:p>
        </p:txBody>
      </p:sp>
      <p:sp>
        <p:nvSpPr>
          <p:cNvPr id="2" name="TextBox 1">
            <a:extLst>
              <a:ext uri="{FF2B5EF4-FFF2-40B4-BE49-F238E27FC236}">
                <a16:creationId xmlns:a16="http://schemas.microsoft.com/office/drawing/2014/main" id="{95468690-91CA-9B4B-A422-200B4FD5E622}"/>
              </a:ext>
            </a:extLst>
          </p:cNvPr>
          <p:cNvSpPr txBox="1"/>
          <p:nvPr/>
        </p:nvSpPr>
        <p:spPr>
          <a:xfrm>
            <a:off x="6096000" y="3214254"/>
            <a:ext cx="4184415" cy="923330"/>
          </a:xfrm>
          <a:prstGeom prst="rect">
            <a:avLst/>
          </a:prstGeom>
          <a:noFill/>
          <a:ln>
            <a:solidFill>
              <a:schemeClr val="bg1">
                <a:lumMod val="65000"/>
              </a:schemeClr>
            </a:solidFill>
          </a:ln>
        </p:spPr>
        <p:txBody>
          <a:bodyPr wrap="none" rtlCol="0">
            <a:spAutoFit/>
          </a:bodyPr>
          <a:lstStyle/>
          <a:p>
            <a:r>
              <a:rPr lang="en-SA" sz="5400" dirty="0">
                <a:solidFill>
                  <a:schemeClr val="tx2"/>
                </a:solidFill>
              </a:rPr>
              <a:t>Any question</a:t>
            </a:r>
            <a:r>
              <a:rPr lang="en-SA" sz="5400" dirty="0">
                <a:solidFill>
                  <a:schemeClr val="accent3"/>
                </a:solidFill>
              </a:rPr>
              <a:t>?</a:t>
            </a:r>
          </a:p>
        </p:txBody>
      </p:sp>
    </p:spTree>
    <p:extLst>
      <p:ext uri="{BB962C8B-B14F-4D97-AF65-F5344CB8AC3E}">
        <p14:creationId xmlns:p14="http://schemas.microsoft.com/office/powerpoint/2010/main" val="1438096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9FA6666B-E51C-E044-85B6-31F2BCE95D77}"/>
              </a:ext>
            </a:extLst>
          </p:cNvPr>
          <p:cNvCxnSpPr/>
          <p:nvPr/>
        </p:nvCxnSpPr>
        <p:spPr>
          <a:xfrm>
            <a:off x="3076354" y="782809"/>
            <a:ext cx="6039293" cy="0"/>
          </a:xfrm>
          <a:prstGeom prst="line">
            <a:avLst/>
          </a:prstGeom>
          <a:ln w="1905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8DACFC3-ED29-8E40-B541-55F3BC1ABABF}"/>
              </a:ext>
            </a:extLst>
          </p:cNvPr>
          <p:cNvSpPr txBox="1"/>
          <p:nvPr/>
        </p:nvSpPr>
        <p:spPr>
          <a:xfrm>
            <a:off x="5547516" y="110395"/>
            <a:ext cx="1122423" cy="584775"/>
          </a:xfrm>
          <a:prstGeom prst="rect">
            <a:avLst/>
          </a:prstGeom>
          <a:noFill/>
        </p:spPr>
        <p:txBody>
          <a:bodyPr wrap="none" rtlCol="0">
            <a:spAutoFit/>
          </a:bodyPr>
          <a:lstStyle/>
          <a:p>
            <a:r>
              <a:rPr lang="en-SA" sz="3200" b="1" dirty="0">
                <a:solidFill>
                  <a:schemeClr val="tx2"/>
                </a:solidFill>
              </a:rPr>
              <a:t>Index</a:t>
            </a:r>
          </a:p>
        </p:txBody>
      </p:sp>
      <p:graphicFrame>
        <p:nvGraphicFramePr>
          <p:cNvPr id="11" name="Table 10">
            <a:extLst>
              <a:ext uri="{FF2B5EF4-FFF2-40B4-BE49-F238E27FC236}">
                <a16:creationId xmlns:a16="http://schemas.microsoft.com/office/drawing/2014/main" id="{E0E435C8-E372-F841-9385-DA7449E59C7C}"/>
              </a:ext>
            </a:extLst>
          </p:cNvPr>
          <p:cNvGraphicFramePr>
            <a:graphicFrameLocks noGrp="1"/>
          </p:cNvGraphicFramePr>
          <p:nvPr>
            <p:extLst>
              <p:ext uri="{D42A27DB-BD31-4B8C-83A1-F6EECF244321}">
                <p14:modId xmlns:p14="http://schemas.microsoft.com/office/powerpoint/2010/main" val="145158156"/>
              </p:ext>
            </p:extLst>
          </p:nvPr>
        </p:nvGraphicFramePr>
        <p:xfrm>
          <a:off x="4319524" y="1117603"/>
          <a:ext cx="3552950" cy="5603872"/>
        </p:xfrm>
        <a:graphic>
          <a:graphicData uri="http://schemas.openxmlformats.org/drawingml/2006/table">
            <a:tbl>
              <a:tblPr firstRow="1" firstCol="1" bandRow="1">
                <a:tableStyleId>{2D5ABB26-0587-4C30-8999-92F81FD0307C}</a:tableStyleId>
              </a:tblPr>
              <a:tblGrid>
                <a:gridCol w="1776475">
                  <a:extLst>
                    <a:ext uri="{9D8B030D-6E8A-4147-A177-3AD203B41FA5}">
                      <a16:colId xmlns:a16="http://schemas.microsoft.com/office/drawing/2014/main" val="3149820471"/>
                    </a:ext>
                  </a:extLst>
                </a:gridCol>
                <a:gridCol w="1776475">
                  <a:extLst>
                    <a:ext uri="{9D8B030D-6E8A-4147-A177-3AD203B41FA5}">
                      <a16:colId xmlns:a16="http://schemas.microsoft.com/office/drawing/2014/main" val="1291692562"/>
                    </a:ext>
                  </a:extLst>
                </a:gridCol>
              </a:tblGrid>
              <a:tr h="444992">
                <a:tc>
                  <a:txBody>
                    <a:bodyPr/>
                    <a:lstStyle/>
                    <a:p>
                      <a:pPr algn="ctr"/>
                      <a:r>
                        <a:rPr lang="en-SA" sz="2000" dirty="0">
                          <a:solidFill>
                            <a:schemeClr val="bg1"/>
                          </a:solidFill>
                          <a:effectLst/>
                          <a:latin typeface="Calibri" panose="020F0502020204030204" pitchFamily="34" charset="0"/>
                          <a:ea typeface="Calibri" panose="020F0502020204030204" pitchFamily="34" charset="0"/>
                          <a:cs typeface="Arial" panose="020B0604020202020204" pitchFamily="34" charset="0"/>
                        </a:rPr>
                        <a:t>SUBJECT</a:t>
                      </a:r>
                      <a:endParaRPr lang="en-SA"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700" dirty="0">
                          <a:solidFill>
                            <a:schemeClr val="bg1"/>
                          </a:solidFill>
                          <a:effectLst/>
                        </a:rPr>
                        <a:t> </a:t>
                      </a:r>
                      <a:r>
                        <a:rPr lang="en-US" sz="1800" dirty="0">
                          <a:solidFill>
                            <a:schemeClr val="bg1"/>
                          </a:solidFill>
                          <a:effectLst/>
                        </a:rPr>
                        <a:t>NUMBER</a:t>
                      </a:r>
                      <a:endParaRPr lang="en-SA" sz="7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619842315"/>
                  </a:ext>
                </a:extLst>
              </a:tr>
              <a:tr h="4779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2"/>
                          </a:solidFill>
                        </a:rPr>
                        <a:t>Summary Context</a:t>
                      </a:r>
                      <a:r>
                        <a:rPr lang="en-US" sz="1600" dirty="0">
                          <a:effectLst/>
                        </a:rPr>
                        <a:t> </a:t>
                      </a:r>
                      <a:endParaRPr lang="en-SA" sz="16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kern="1200" dirty="0">
                          <a:solidFill>
                            <a:schemeClr val="tx2"/>
                          </a:solidFill>
                          <a:effectLst/>
                          <a:latin typeface="+mn-lt"/>
                          <a:ea typeface="+mn-ea"/>
                          <a:cs typeface="+mn-cs"/>
                        </a:rPr>
                        <a:t>3</a:t>
                      </a:r>
                      <a:endParaRPr lang="en-SA" sz="1600" kern="1200" dirty="0">
                        <a:solidFill>
                          <a:schemeClr val="tx2"/>
                        </a:solidFill>
                        <a:effectLst/>
                        <a:latin typeface="+mn-lt"/>
                        <a:ea typeface="+mn-ea"/>
                        <a:cs typeface="+mn-cs"/>
                      </a:endParaRPr>
                    </a:p>
                  </a:txBody>
                  <a:tcPr marL="39608" marR="396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9162383"/>
                  </a:ext>
                </a:extLst>
              </a:tr>
              <a:tr h="444992">
                <a:tc>
                  <a:txBody>
                    <a:bodyPr/>
                    <a:lstStyle/>
                    <a:p>
                      <a:pPr algn="ctr"/>
                      <a:r>
                        <a:rPr lang="en-US" sz="1600" dirty="0">
                          <a:effectLst/>
                        </a:rPr>
                        <a:t> </a:t>
                      </a:r>
                      <a:r>
                        <a:rPr lang="en-US" sz="1600" dirty="0">
                          <a:solidFill>
                            <a:schemeClr val="tx2"/>
                          </a:solidFill>
                        </a:rPr>
                        <a:t>Inspiration</a:t>
                      </a:r>
                      <a:endParaRPr lang="en-SA" sz="16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2"/>
                          </a:solidFill>
                          <a:effectLst/>
                        </a:rPr>
                        <a:t> 4</a:t>
                      </a:r>
                      <a:endParaRPr lang="en-SA" sz="16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829536"/>
                  </a:ext>
                </a:extLst>
              </a:tr>
              <a:tr h="444992">
                <a:tc>
                  <a:txBody>
                    <a:bodyPr/>
                    <a:lstStyle/>
                    <a:p>
                      <a:pPr algn="ctr"/>
                      <a:r>
                        <a:rPr lang="en-US" sz="1600" dirty="0">
                          <a:solidFill>
                            <a:schemeClr val="tx2"/>
                          </a:solidFill>
                        </a:rPr>
                        <a:t>Problems</a:t>
                      </a:r>
                      <a:endParaRPr lang="en-SA" sz="16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sz="1600" dirty="0">
                          <a:solidFill>
                            <a:schemeClr val="tx2"/>
                          </a:solidFill>
                          <a:effectLst/>
                          <a:latin typeface="Calibri" panose="020F0502020204030204" pitchFamily="34" charset="0"/>
                          <a:ea typeface="Calibri" panose="020F0502020204030204" pitchFamily="34" charset="0"/>
                          <a:cs typeface="Arial" panose="020B0604020202020204" pitchFamily="34" charset="0"/>
                        </a:rPr>
                        <a:t>5</a:t>
                      </a:r>
                    </a:p>
                  </a:txBody>
                  <a:tcPr marL="39608" marR="396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5068984"/>
                  </a:ext>
                </a:extLst>
              </a:tr>
              <a:tr h="444992">
                <a:tc>
                  <a:txBody>
                    <a:bodyPr/>
                    <a:lstStyle/>
                    <a:p>
                      <a:pPr algn="ctr"/>
                      <a:r>
                        <a:rPr lang="en-US" sz="1600" dirty="0">
                          <a:solidFill>
                            <a:schemeClr val="tx2"/>
                          </a:solidFill>
                        </a:rPr>
                        <a:t>Challenges</a:t>
                      </a:r>
                      <a:r>
                        <a:rPr lang="en-US" sz="1600" dirty="0">
                          <a:effectLst/>
                        </a:rPr>
                        <a:t> </a:t>
                      </a:r>
                      <a:endParaRPr lang="en-SA" sz="16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2"/>
                          </a:solidFill>
                          <a:effectLst/>
                        </a:rPr>
                        <a:t>6</a:t>
                      </a:r>
                      <a:endParaRPr lang="en-SA" sz="16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6896609"/>
                  </a:ext>
                </a:extLst>
              </a:tr>
              <a:tr h="477988">
                <a:tc>
                  <a:txBody>
                    <a:bodyPr/>
                    <a:lstStyle/>
                    <a:p>
                      <a:pPr algn="ctr"/>
                      <a:r>
                        <a:rPr lang="en-SA" sz="1600" kern="1200" dirty="0">
                          <a:solidFill>
                            <a:schemeClr val="tx2"/>
                          </a:solidFill>
                          <a:latin typeface="+mn-lt"/>
                          <a:ea typeface="+mn-ea"/>
                          <a:cs typeface="+mn-cs"/>
                        </a:rPr>
                        <a:t>columns</a:t>
                      </a:r>
                    </a:p>
                  </a:txBody>
                  <a:tcPr marL="39608" marR="396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1600" dirty="0">
                          <a:solidFill>
                            <a:schemeClr val="tx2"/>
                          </a:solidFill>
                          <a:effectLst/>
                          <a:latin typeface="Calibri" panose="020F0502020204030204" pitchFamily="34" charset="0"/>
                          <a:ea typeface="Calibri" panose="020F0502020204030204" pitchFamily="34" charset="0"/>
                          <a:cs typeface="Arial" panose="020B0604020202020204" pitchFamily="34" charset="0"/>
                        </a:rPr>
                        <a:t>7</a:t>
                      </a:r>
                    </a:p>
                  </a:txBody>
                  <a:tcPr marL="39608" marR="396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0584035"/>
                  </a:ext>
                </a:extLst>
              </a:tr>
              <a:tr h="477988">
                <a:tc>
                  <a:txBody>
                    <a:bodyPr/>
                    <a:lstStyle/>
                    <a:p>
                      <a:pPr algn="ctr"/>
                      <a:r>
                        <a:rPr lang="en-US" sz="1600" kern="1200" dirty="0">
                          <a:solidFill>
                            <a:schemeClr val="tx2"/>
                          </a:solidFill>
                          <a:latin typeface="+mn-lt"/>
                          <a:ea typeface="+mn-ea"/>
                          <a:cs typeface="+mn-cs"/>
                        </a:rPr>
                        <a:t>Answer one</a:t>
                      </a:r>
                      <a:endParaRPr lang="en-SA" sz="1600" kern="1200" dirty="0">
                        <a:solidFill>
                          <a:schemeClr val="tx2"/>
                        </a:solidFill>
                        <a:latin typeface="+mn-lt"/>
                        <a:ea typeface="+mn-ea"/>
                        <a:cs typeface="+mn-cs"/>
                      </a:endParaRPr>
                    </a:p>
                  </a:txBody>
                  <a:tcPr marL="39608" marR="396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1" eaLnBrk="1" latinLnBrk="0" hangingPunct="1"/>
                      <a:r>
                        <a:rPr lang="en-US" sz="1600" dirty="0">
                          <a:solidFill>
                            <a:schemeClr val="tx2"/>
                          </a:solidFill>
                          <a:effectLst/>
                          <a:latin typeface="Calibri" panose="020F0502020204030204" pitchFamily="34" charset="0"/>
                          <a:ea typeface="Calibri" panose="020F0502020204030204" pitchFamily="34" charset="0"/>
                          <a:cs typeface="Arial" panose="020B0604020202020204" pitchFamily="34" charset="0"/>
                        </a:rPr>
                        <a:t>8</a:t>
                      </a:r>
                      <a:endParaRPr lang="en-SA" sz="16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002731"/>
                  </a:ext>
                </a:extLst>
              </a:tr>
              <a:tr h="477988">
                <a:tc>
                  <a:txBody>
                    <a:bodyPr/>
                    <a:lstStyle/>
                    <a:p>
                      <a:pPr algn="ctr"/>
                      <a:r>
                        <a:rPr lang="en-US" sz="1600" dirty="0">
                          <a:solidFill>
                            <a:schemeClr val="tx2"/>
                          </a:solidFill>
                        </a:rPr>
                        <a:t>Answer Two</a:t>
                      </a:r>
                      <a:endParaRPr lang="en-SA" sz="16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sz="1600" dirty="0">
                          <a:solidFill>
                            <a:schemeClr val="tx2"/>
                          </a:solidFill>
                          <a:effectLst/>
                          <a:latin typeface="Calibri" panose="020F0502020204030204" pitchFamily="34" charset="0"/>
                          <a:ea typeface="Calibri" panose="020F0502020204030204" pitchFamily="34" charset="0"/>
                          <a:cs typeface="Arial" panose="020B0604020202020204" pitchFamily="34" charset="0"/>
                        </a:rPr>
                        <a:t>9</a:t>
                      </a:r>
                    </a:p>
                  </a:txBody>
                  <a:tcPr marL="39608" marR="396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8335140"/>
                  </a:ext>
                </a:extLst>
              </a:tr>
              <a:tr h="477988">
                <a:tc>
                  <a:txBody>
                    <a:bodyPr/>
                    <a:lstStyle/>
                    <a:p>
                      <a:pPr algn="ctr"/>
                      <a:r>
                        <a:rPr lang="en-US" sz="1600" kern="1200" dirty="0">
                          <a:solidFill>
                            <a:schemeClr val="tx2"/>
                          </a:solidFill>
                          <a:latin typeface="+mn-lt"/>
                          <a:ea typeface="+mn-ea"/>
                          <a:cs typeface="+mn-cs"/>
                        </a:rPr>
                        <a:t>Answer Three</a:t>
                      </a:r>
                      <a:endParaRPr lang="en-SA" sz="1600" kern="1200" dirty="0">
                        <a:solidFill>
                          <a:schemeClr val="tx2"/>
                        </a:solidFill>
                        <a:latin typeface="+mn-lt"/>
                        <a:ea typeface="+mn-ea"/>
                        <a:cs typeface="+mn-cs"/>
                      </a:endParaRPr>
                    </a:p>
                  </a:txBody>
                  <a:tcPr marL="39608" marR="396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sz="1600" dirty="0">
                          <a:solidFill>
                            <a:schemeClr val="tx2"/>
                          </a:solidFill>
                          <a:effectLst/>
                          <a:latin typeface="Calibri" panose="020F0502020204030204" pitchFamily="34" charset="0"/>
                          <a:ea typeface="Calibri" panose="020F0502020204030204" pitchFamily="34" charset="0"/>
                          <a:cs typeface="Arial" panose="020B0604020202020204" pitchFamily="34" charset="0"/>
                        </a:rPr>
                        <a:t>10</a:t>
                      </a:r>
                    </a:p>
                  </a:txBody>
                  <a:tcPr marL="39608" marR="396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3038991"/>
                  </a:ext>
                </a:extLst>
              </a:tr>
              <a:tr h="477988">
                <a:tc>
                  <a:txBody>
                    <a:bodyPr/>
                    <a:lstStyle/>
                    <a:p>
                      <a:pPr algn="ctr"/>
                      <a:r>
                        <a:rPr lang="en-US" sz="1600" kern="1200" dirty="0">
                          <a:solidFill>
                            <a:schemeClr val="tx2"/>
                          </a:solidFill>
                          <a:latin typeface="+mn-lt"/>
                          <a:ea typeface="+mn-ea"/>
                          <a:cs typeface="+mn-cs"/>
                        </a:rPr>
                        <a:t>Answer Four</a:t>
                      </a:r>
                      <a:endParaRPr lang="en-SA" sz="1600" kern="1200" dirty="0">
                        <a:solidFill>
                          <a:schemeClr val="tx2"/>
                        </a:solidFill>
                        <a:latin typeface="+mn-lt"/>
                        <a:ea typeface="+mn-ea"/>
                        <a:cs typeface="+mn-cs"/>
                      </a:endParaRPr>
                    </a:p>
                  </a:txBody>
                  <a:tcPr marL="39608" marR="396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sz="1600" dirty="0">
                          <a:solidFill>
                            <a:schemeClr val="tx2"/>
                          </a:solidFill>
                          <a:effectLst/>
                          <a:latin typeface="Calibri" panose="020F0502020204030204" pitchFamily="34" charset="0"/>
                          <a:ea typeface="Calibri" panose="020F0502020204030204" pitchFamily="34" charset="0"/>
                          <a:cs typeface="Arial" panose="020B0604020202020204" pitchFamily="34" charset="0"/>
                        </a:rPr>
                        <a:t>11</a:t>
                      </a:r>
                    </a:p>
                  </a:txBody>
                  <a:tcPr marL="39608" marR="396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1119101"/>
                  </a:ext>
                </a:extLst>
              </a:tr>
              <a:tr h="477988">
                <a:tc>
                  <a:txBody>
                    <a:bodyPr/>
                    <a:lstStyle/>
                    <a:p>
                      <a:pPr algn="ctr"/>
                      <a:r>
                        <a:rPr lang="en-US" sz="1600" dirty="0">
                          <a:solidFill>
                            <a:schemeClr val="tx2"/>
                          </a:solidFill>
                        </a:rPr>
                        <a:t>Conclusion</a:t>
                      </a:r>
                      <a:endParaRPr lang="en-SA" sz="1600" kern="1200" dirty="0">
                        <a:solidFill>
                          <a:schemeClr val="tx2"/>
                        </a:solidFill>
                        <a:latin typeface="+mn-lt"/>
                        <a:ea typeface="+mn-ea"/>
                        <a:cs typeface="+mn-cs"/>
                      </a:endParaRPr>
                    </a:p>
                  </a:txBody>
                  <a:tcPr marL="39608" marR="396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sz="1600" dirty="0">
                          <a:solidFill>
                            <a:schemeClr val="tx2"/>
                          </a:solidFill>
                          <a:effectLst/>
                          <a:latin typeface="Calibri" panose="020F0502020204030204" pitchFamily="34" charset="0"/>
                          <a:ea typeface="Calibri" panose="020F0502020204030204" pitchFamily="34" charset="0"/>
                          <a:cs typeface="Arial" panose="020B0604020202020204" pitchFamily="34" charset="0"/>
                        </a:rPr>
                        <a:t>12</a:t>
                      </a:r>
                    </a:p>
                  </a:txBody>
                  <a:tcPr marL="39608" marR="396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6113565"/>
                  </a:ext>
                </a:extLst>
              </a:tr>
              <a:tr h="477988">
                <a:tc>
                  <a:txBody>
                    <a:bodyPr/>
                    <a:lstStyle/>
                    <a:p>
                      <a:pPr algn="ctr"/>
                      <a:r>
                        <a:rPr lang="en-SA" sz="1600" kern="1200" dirty="0">
                          <a:solidFill>
                            <a:schemeClr val="tx2"/>
                          </a:solidFill>
                          <a:latin typeface="+mn-lt"/>
                          <a:ea typeface="+mn-ea"/>
                          <a:cs typeface="+mn-cs"/>
                        </a:rPr>
                        <a:t>Tools</a:t>
                      </a:r>
                    </a:p>
                  </a:txBody>
                  <a:tcPr marL="39608" marR="396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sz="1600" dirty="0">
                          <a:solidFill>
                            <a:schemeClr val="tx2"/>
                          </a:solidFill>
                          <a:effectLst/>
                          <a:latin typeface="Calibri" panose="020F0502020204030204" pitchFamily="34" charset="0"/>
                          <a:ea typeface="Calibri" panose="020F0502020204030204" pitchFamily="34" charset="0"/>
                          <a:cs typeface="Arial" panose="020B0604020202020204" pitchFamily="34" charset="0"/>
                        </a:rPr>
                        <a:t>13</a:t>
                      </a:r>
                    </a:p>
                  </a:txBody>
                  <a:tcPr marL="39608" marR="396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243631"/>
                  </a:ext>
                </a:extLst>
              </a:tr>
            </a:tbl>
          </a:graphicData>
        </a:graphic>
      </p:graphicFrame>
      <p:sp>
        <p:nvSpPr>
          <p:cNvPr id="13" name="Date Placeholder 12">
            <a:extLst>
              <a:ext uri="{FF2B5EF4-FFF2-40B4-BE49-F238E27FC236}">
                <a16:creationId xmlns:a16="http://schemas.microsoft.com/office/drawing/2014/main" id="{889DBF1F-A799-9544-B7B1-1A04D8826D2C}"/>
              </a:ext>
            </a:extLst>
          </p:cNvPr>
          <p:cNvSpPr>
            <a:spLocks noGrp="1"/>
          </p:cNvSpPr>
          <p:nvPr>
            <p:ph type="dt" sz="half" idx="10"/>
          </p:nvPr>
        </p:nvSpPr>
        <p:spPr/>
        <p:txBody>
          <a:bodyPr/>
          <a:lstStyle/>
          <a:p>
            <a:fld id="{3BF8AD0F-4ADB-AB47-8A38-F4CAECC50831}" type="datetime1">
              <a:rPr lang="en-US" smtClean="0"/>
              <a:t>1/5/22</a:t>
            </a:fld>
            <a:endParaRPr lang="en-SA"/>
          </a:p>
        </p:txBody>
      </p:sp>
      <p:sp>
        <p:nvSpPr>
          <p:cNvPr id="10" name="TextBox 9">
            <a:extLst>
              <a:ext uri="{FF2B5EF4-FFF2-40B4-BE49-F238E27FC236}">
                <a16:creationId xmlns:a16="http://schemas.microsoft.com/office/drawing/2014/main" id="{071779C0-03A8-6E4B-BF36-9C95FA1CC7E1}"/>
              </a:ext>
            </a:extLst>
          </p:cNvPr>
          <p:cNvSpPr txBox="1"/>
          <p:nvPr/>
        </p:nvSpPr>
        <p:spPr>
          <a:xfrm>
            <a:off x="11523696" y="6243717"/>
            <a:ext cx="301686" cy="369332"/>
          </a:xfrm>
          <a:prstGeom prst="rect">
            <a:avLst/>
          </a:prstGeom>
          <a:noFill/>
        </p:spPr>
        <p:txBody>
          <a:bodyPr wrap="none" rtlCol="0">
            <a:spAutoFit/>
          </a:bodyPr>
          <a:lstStyle/>
          <a:p>
            <a:r>
              <a:rPr lang="en-SA" dirty="0">
                <a:solidFill>
                  <a:schemeClr val="tx2"/>
                </a:solidFill>
              </a:rPr>
              <a:t>2</a:t>
            </a:r>
          </a:p>
        </p:txBody>
      </p:sp>
    </p:spTree>
    <p:extLst>
      <p:ext uri="{BB962C8B-B14F-4D97-AF65-F5344CB8AC3E}">
        <p14:creationId xmlns:p14="http://schemas.microsoft.com/office/powerpoint/2010/main" val="2898858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9FA6666B-E51C-E044-85B6-31F2BCE95D77}"/>
              </a:ext>
            </a:extLst>
          </p:cNvPr>
          <p:cNvCxnSpPr>
            <a:cxnSpLocks/>
          </p:cNvCxnSpPr>
          <p:nvPr/>
        </p:nvCxnSpPr>
        <p:spPr>
          <a:xfrm>
            <a:off x="3963050" y="1256934"/>
            <a:ext cx="4169573" cy="0"/>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8DACFC3-ED29-8E40-B541-55F3BC1ABABF}"/>
              </a:ext>
            </a:extLst>
          </p:cNvPr>
          <p:cNvSpPr txBox="1"/>
          <p:nvPr/>
        </p:nvSpPr>
        <p:spPr>
          <a:xfrm>
            <a:off x="4513675" y="530644"/>
            <a:ext cx="3226589" cy="584775"/>
          </a:xfrm>
          <a:prstGeom prst="rect">
            <a:avLst/>
          </a:prstGeom>
          <a:noFill/>
        </p:spPr>
        <p:txBody>
          <a:bodyPr wrap="none" rtlCol="0">
            <a:spAutoFit/>
          </a:bodyPr>
          <a:lstStyle/>
          <a:p>
            <a:r>
              <a:rPr lang="en-US" sz="3200" b="1" dirty="0">
                <a:solidFill>
                  <a:schemeClr val="tx2"/>
                </a:solidFill>
              </a:rPr>
              <a:t>Summary Context</a:t>
            </a:r>
            <a:endParaRPr lang="en-SA" sz="3200" b="1" dirty="0">
              <a:solidFill>
                <a:schemeClr val="tx2"/>
              </a:solidFill>
            </a:endParaRPr>
          </a:p>
        </p:txBody>
      </p:sp>
      <p:sp>
        <p:nvSpPr>
          <p:cNvPr id="2" name="Date Placeholder 1">
            <a:extLst>
              <a:ext uri="{FF2B5EF4-FFF2-40B4-BE49-F238E27FC236}">
                <a16:creationId xmlns:a16="http://schemas.microsoft.com/office/drawing/2014/main" id="{F81DC4CE-ADFC-274D-98B2-C6C70FF9209A}"/>
              </a:ext>
            </a:extLst>
          </p:cNvPr>
          <p:cNvSpPr>
            <a:spLocks noGrp="1"/>
          </p:cNvSpPr>
          <p:nvPr>
            <p:ph type="dt" sz="half" idx="10"/>
          </p:nvPr>
        </p:nvSpPr>
        <p:spPr/>
        <p:txBody>
          <a:bodyPr/>
          <a:lstStyle/>
          <a:p>
            <a:fld id="{3A699505-7FD6-464E-8676-F0454427152D}" type="datetime1">
              <a:rPr lang="en-US" smtClean="0"/>
              <a:t>1/5/22</a:t>
            </a:fld>
            <a:endParaRPr lang="en-SA"/>
          </a:p>
        </p:txBody>
      </p:sp>
      <p:sp>
        <p:nvSpPr>
          <p:cNvPr id="4" name="TextBox 3">
            <a:extLst>
              <a:ext uri="{FF2B5EF4-FFF2-40B4-BE49-F238E27FC236}">
                <a16:creationId xmlns:a16="http://schemas.microsoft.com/office/drawing/2014/main" id="{CA7116E6-3E6F-E946-A7E3-36E1F73E5A92}"/>
              </a:ext>
            </a:extLst>
          </p:cNvPr>
          <p:cNvSpPr txBox="1"/>
          <p:nvPr/>
        </p:nvSpPr>
        <p:spPr>
          <a:xfrm>
            <a:off x="2284020" y="1748008"/>
            <a:ext cx="7623958" cy="1630190"/>
          </a:xfrm>
          <a:prstGeom prst="rect">
            <a:avLst/>
          </a:prstGeom>
          <a:noFill/>
        </p:spPr>
        <p:txBody>
          <a:bodyPr wrap="square" rtlCol="0">
            <a:spAutoFit/>
          </a:bodyPr>
          <a:lstStyle/>
          <a:p>
            <a:pPr>
              <a:lnSpc>
                <a:spcPct val="150000"/>
              </a:lnSpc>
            </a:pPr>
            <a:r>
              <a:rPr lang="en-US" sz="2300" dirty="0"/>
              <a:t>eMedCareers is a job search platform for pharmaceutical, biotechnology or healthcare jobs. This dataset contains 30000 latest job postings in Europe from eMedCareers job portal.</a:t>
            </a:r>
            <a:endParaRPr lang="en-SA" sz="2300" dirty="0"/>
          </a:p>
        </p:txBody>
      </p:sp>
      <p:sp>
        <p:nvSpPr>
          <p:cNvPr id="9" name="TextBox 8">
            <a:extLst>
              <a:ext uri="{FF2B5EF4-FFF2-40B4-BE49-F238E27FC236}">
                <a16:creationId xmlns:a16="http://schemas.microsoft.com/office/drawing/2014/main" id="{2CC8D1B5-90E4-5E4C-A29E-599D0EFF2230}"/>
              </a:ext>
            </a:extLst>
          </p:cNvPr>
          <p:cNvSpPr txBox="1"/>
          <p:nvPr/>
        </p:nvSpPr>
        <p:spPr>
          <a:xfrm>
            <a:off x="11523696" y="6243717"/>
            <a:ext cx="301686" cy="369332"/>
          </a:xfrm>
          <a:prstGeom prst="rect">
            <a:avLst/>
          </a:prstGeom>
          <a:noFill/>
        </p:spPr>
        <p:txBody>
          <a:bodyPr wrap="none" rtlCol="0">
            <a:spAutoFit/>
          </a:bodyPr>
          <a:lstStyle/>
          <a:p>
            <a:r>
              <a:rPr lang="en-SA" dirty="0">
                <a:solidFill>
                  <a:schemeClr val="tx2"/>
                </a:solidFill>
              </a:rPr>
              <a:t>3</a:t>
            </a:r>
          </a:p>
        </p:txBody>
      </p:sp>
      <p:sp>
        <p:nvSpPr>
          <p:cNvPr id="10" name="TextBox 9">
            <a:extLst>
              <a:ext uri="{FF2B5EF4-FFF2-40B4-BE49-F238E27FC236}">
                <a16:creationId xmlns:a16="http://schemas.microsoft.com/office/drawing/2014/main" id="{ADAAB305-CD0F-1D43-8DCB-12A6DD96526B}"/>
              </a:ext>
            </a:extLst>
          </p:cNvPr>
          <p:cNvSpPr txBox="1"/>
          <p:nvPr/>
        </p:nvSpPr>
        <p:spPr>
          <a:xfrm>
            <a:off x="597289" y="5987018"/>
            <a:ext cx="1379288" cy="369332"/>
          </a:xfrm>
          <a:prstGeom prst="rect">
            <a:avLst/>
          </a:prstGeom>
          <a:noFill/>
        </p:spPr>
        <p:txBody>
          <a:bodyPr wrap="none" rtlCol="0">
            <a:spAutoFit/>
          </a:bodyPr>
          <a:lstStyle/>
          <a:p>
            <a:r>
              <a:rPr lang="en-US" b="1" dirty="0"/>
              <a:t>Data source:</a:t>
            </a:r>
          </a:p>
        </p:txBody>
      </p:sp>
      <p:sp>
        <p:nvSpPr>
          <p:cNvPr id="11" name="TextBox 10">
            <a:extLst>
              <a:ext uri="{FF2B5EF4-FFF2-40B4-BE49-F238E27FC236}">
                <a16:creationId xmlns:a16="http://schemas.microsoft.com/office/drawing/2014/main" id="{FDC6DB99-64C4-6E47-BF6B-B7B4AEF3027A}"/>
              </a:ext>
            </a:extLst>
          </p:cNvPr>
          <p:cNvSpPr txBox="1"/>
          <p:nvPr/>
        </p:nvSpPr>
        <p:spPr>
          <a:xfrm>
            <a:off x="1908845" y="5970085"/>
            <a:ext cx="1121013" cy="369332"/>
          </a:xfrm>
          <a:prstGeom prst="rect">
            <a:avLst/>
          </a:prstGeom>
          <a:noFill/>
        </p:spPr>
        <p:txBody>
          <a:bodyPr wrap="none" rtlCol="0">
            <a:spAutoFit/>
          </a:bodyPr>
          <a:lstStyle/>
          <a:p>
            <a:r>
              <a:rPr lang="en-US" dirty="0">
                <a:hlinkClick r:id="rId3"/>
              </a:rPr>
              <a:t>Cilck Here</a:t>
            </a:r>
            <a:endParaRPr lang="en-SA" dirty="0"/>
          </a:p>
        </p:txBody>
      </p:sp>
    </p:spTree>
    <p:extLst>
      <p:ext uri="{BB962C8B-B14F-4D97-AF65-F5344CB8AC3E}">
        <p14:creationId xmlns:p14="http://schemas.microsoft.com/office/powerpoint/2010/main" val="1175719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9FA6666B-E51C-E044-85B6-31F2BCE95D77}"/>
              </a:ext>
            </a:extLst>
          </p:cNvPr>
          <p:cNvCxnSpPr>
            <a:cxnSpLocks/>
          </p:cNvCxnSpPr>
          <p:nvPr/>
        </p:nvCxnSpPr>
        <p:spPr>
          <a:xfrm>
            <a:off x="4323269" y="1256934"/>
            <a:ext cx="3629246" cy="0"/>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8DACFC3-ED29-8E40-B541-55F3BC1ABABF}"/>
              </a:ext>
            </a:extLst>
          </p:cNvPr>
          <p:cNvSpPr txBox="1"/>
          <p:nvPr/>
        </p:nvSpPr>
        <p:spPr>
          <a:xfrm>
            <a:off x="5143463" y="530644"/>
            <a:ext cx="2016899" cy="584775"/>
          </a:xfrm>
          <a:prstGeom prst="rect">
            <a:avLst/>
          </a:prstGeom>
          <a:noFill/>
        </p:spPr>
        <p:txBody>
          <a:bodyPr wrap="none" rtlCol="0">
            <a:spAutoFit/>
          </a:bodyPr>
          <a:lstStyle/>
          <a:p>
            <a:r>
              <a:rPr lang="en-US" sz="3200" b="1" dirty="0">
                <a:solidFill>
                  <a:schemeClr val="tx2"/>
                </a:solidFill>
              </a:rPr>
              <a:t>Inspiration</a:t>
            </a:r>
            <a:endParaRPr lang="en-SA" sz="3200" b="1" dirty="0">
              <a:solidFill>
                <a:schemeClr val="tx2"/>
              </a:solidFill>
            </a:endParaRPr>
          </a:p>
        </p:txBody>
      </p:sp>
      <p:sp>
        <p:nvSpPr>
          <p:cNvPr id="2" name="TextBox 1">
            <a:extLst>
              <a:ext uri="{FF2B5EF4-FFF2-40B4-BE49-F238E27FC236}">
                <a16:creationId xmlns:a16="http://schemas.microsoft.com/office/drawing/2014/main" id="{FC438A85-84BE-1345-A621-71196C568E59}"/>
              </a:ext>
            </a:extLst>
          </p:cNvPr>
          <p:cNvSpPr txBox="1"/>
          <p:nvPr/>
        </p:nvSpPr>
        <p:spPr>
          <a:xfrm>
            <a:off x="1615517" y="2309594"/>
            <a:ext cx="9935797" cy="2251065"/>
          </a:xfrm>
          <a:prstGeom prst="rect">
            <a:avLst/>
          </a:prstGeom>
          <a:noFill/>
        </p:spPr>
        <p:txBody>
          <a:bodyPr wrap="none" rtlCol="0">
            <a:spAutoFit/>
          </a:bodyPr>
          <a:lstStyle/>
          <a:p>
            <a:pPr marL="342900" indent="-342900">
              <a:lnSpc>
                <a:spcPct val="150000"/>
              </a:lnSpc>
              <a:buClr>
                <a:schemeClr val="accent3"/>
              </a:buClr>
              <a:buFont typeface="Arial" panose="020B0604020202020204" pitchFamily="34" charset="0"/>
              <a:buChar char="•"/>
            </a:pPr>
            <a:r>
              <a:rPr lang="en-US" sz="2400" dirty="0"/>
              <a:t>What is the site with the highest job opportunities?</a:t>
            </a:r>
          </a:p>
          <a:p>
            <a:pPr marL="342900" indent="-342900">
              <a:lnSpc>
                <a:spcPct val="150000"/>
              </a:lnSpc>
              <a:buClr>
                <a:schemeClr val="accent3"/>
              </a:buClr>
              <a:buFont typeface="Arial" panose="020B0604020202020204" pitchFamily="34" charset="0"/>
              <a:buChar char="•"/>
            </a:pPr>
            <a:r>
              <a:rPr lang="en-US" sz="2400" dirty="0"/>
              <a:t>What are the most searched jobs?</a:t>
            </a:r>
          </a:p>
          <a:p>
            <a:pPr marL="342900" indent="-342900">
              <a:lnSpc>
                <a:spcPct val="150000"/>
              </a:lnSpc>
              <a:buClr>
                <a:schemeClr val="accent3"/>
              </a:buClr>
              <a:buFont typeface="Arial" panose="020B0604020202020204" pitchFamily="34" charset="0"/>
              <a:buChar char="•"/>
            </a:pPr>
            <a:r>
              <a:rPr lang="en-US" sz="2400" dirty="0"/>
              <a:t>What is the ratio of different job types?</a:t>
            </a:r>
          </a:p>
          <a:p>
            <a:pPr marL="342900" indent="-342900">
              <a:lnSpc>
                <a:spcPct val="150000"/>
              </a:lnSpc>
              <a:buClr>
                <a:schemeClr val="accent3"/>
              </a:buClr>
              <a:buFont typeface="Arial" panose="020B0604020202020204" pitchFamily="34" charset="0"/>
              <a:buChar char="•"/>
            </a:pPr>
            <a:r>
              <a:rPr lang="en-US" sz="2400" dirty="0"/>
              <a:t>What is the largest number of job advertisements by a particular company?</a:t>
            </a:r>
            <a:endParaRPr lang="en-SA" sz="2400" dirty="0"/>
          </a:p>
        </p:txBody>
      </p:sp>
      <p:sp>
        <p:nvSpPr>
          <p:cNvPr id="3" name="Date Placeholder 2">
            <a:extLst>
              <a:ext uri="{FF2B5EF4-FFF2-40B4-BE49-F238E27FC236}">
                <a16:creationId xmlns:a16="http://schemas.microsoft.com/office/drawing/2014/main" id="{8CBE5141-A1B4-ED4D-948F-D2F379391F31}"/>
              </a:ext>
            </a:extLst>
          </p:cNvPr>
          <p:cNvSpPr>
            <a:spLocks noGrp="1"/>
          </p:cNvSpPr>
          <p:nvPr>
            <p:ph type="dt" sz="half" idx="10"/>
          </p:nvPr>
        </p:nvSpPr>
        <p:spPr/>
        <p:txBody>
          <a:bodyPr/>
          <a:lstStyle/>
          <a:p>
            <a:fld id="{2E618CA9-06C7-084D-84D3-59762B36B535}" type="datetime1">
              <a:rPr lang="en-US" smtClean="0"/>
              <a:t>1/5/22</a:t>
            </a:fld>
            <a:endParaRPr lang="en-SA"/>
          </a:p>
        </p:txBody>
      </p:sp>
      <p:sp>
        <p:nvSpPr>
          <p:cNvPr id="4" name="TextBox 3">
            <a:extLst>
              <a:ext uri="{FF2B5EF4-FFF2-40B4-BE49-F238E27FC236}">
                <a16:creationId xmlns:a16="http://schemas.microsoft.com/office/drawing/2014/main" id="{E8C08FB0-10FC-0340-AC8B-AB5E36DFCC93}"/>
              </a:ext>
            </a:extLst>
          </p:cNvPr>
          <p:cNvSpPr txBox="1"/>
          <p:nvPr/>
        </p:nvSpPr>
        <p:spPr>
          <a:xfrm>
            <a:off x="966850" y="1552432"/>
            <a:ext cx="9292865" cy="461665"/>
          </a:xfrm>
          <a:prstGeom prst="rect">
            <a:avLst/>
          </a:prstGeom>
          <a:noFill/>
        </p:spPr>
        <p:txBody>
          <a:bodyPr wrap="none" rtlCol="0">
            <a:spAutoFit/>
          </a:bodyPr>
          <a:lstStyle/>
          <a:p>
            <a:pPr marL="285750" indent="-285750">
              <a:buFont typeface="Wingdings" pitchFamily="2" charset="2"/>
              <a:buChar char="Ø"/>
            </a:pPr>
            <a:r>
              <a:rPr lang="en-US" sz="2400" dirty="0"/>
              <a:t>The uses of this dataset are endless. Some of the inspirations could be:</a:t>
            </a:r>
            <a:endParaRPr lang="en-SA" sz="2400" dirty="0"/>
          </a:p>
        </p:txBody>
      </p:sp>
      <p:sp>
        <p:nvSpPr>
          <p:cNvPr id="10" name="TextBox 9">
            <a:extLst>
              <a:ext uri="{FF2B5EF4-FFF2-40B4-BE49-F238E27FC236}">
                <a16:creationId xmlns:a16="http://schemas.microsoft.com/office/drawing/2014/main" id="{89BF028C-9CA6-7D47-A275-3474FDEB1BEB}"/>
              </a:ext>
            </a:extLst>
          </p:cNvPr>
          <p:cNvSpPr txBox="1"/>
          <p:nvPr/>
        </p:nvSpPr>
        <p:spPr>
          <a:xfrm>
            <a:off x="11523696" y="6243717"/>
            <a:ext cx="301686" cy="369332"/>
          </a:xfrm>
          <a:prstGeom prst="rect">
            <a:avLst/>
          </a:prstGeom>
          <a:noFill/>
        </p:spPr>
        <p:txBody>
          <a:bodyPr wrap="none" rtlCol="0">
            <a:spAutoFit/>
          </a:bodyPr>
          <a:lstStyle/>
          <a:p>
            <a:r>
              <a:rPr lang="en-SA" dirty="0">
                <a:solidFill>
                  <a:schemeClr val="tx2"/>
                </a:solidFill>
              </a:rPr>
              <a:t>4</a:t>
            </a:r>
          </a:p>
        </p:txBody>
      </p:sp>
    </p:spTree>
    <p:extLst>
      <p:ext uri="{BB962C8B-B14F-4D97-AF65-F5344CB8AC3E}">
        <p14:creationId xmlns:p14="http://schemas.microsoft.com/office/powerpoint/2010/main" val="3764157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9FA6666B-E51C-E044-85B6-31F2BCE95D77}"/>
              </a:ext>
            </a:extLst>
          </p:cNvPr>
          <p:cNvCxnSpPr>
            <a:cxnSpLocks/>
          </p:cNvCxnSpPr>
          <p:nvPr/>
        </p:nvCxnSpPr>
        <p:spPr>
          <a:xfrm>
            <a:off x="4143162" y="1256934"/>
            <a:ext cx="3698519" cy="0"/>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8DACFC3-ED29-8E40-B541-55F3BC1ABABF}"/>
              </a:ext>
            </a:extLst>
          </p:cNvPr>
          <p:cNvSpPr txBox="1"/>
          <p:nvPr/>
        </p:nvSpPr>
        <p:spPr>
          <a:xfrm>
            <a:off x="5128523" y="418545"/>
            <a:ext cx="1789080" cy="584775"/>
          </a:xfrm>
          <a:prstGeom prst="rect">
            <a:avLst/>
          </a:prstGeom>
          <a:noFill/>
        </p:spPr>
        <p:txBody>
          <a:bodyPr wrap="none" rtlCol="0">
            <a:spAutoFit/>
          </a:bodyPr>
          <a:lstStyle/>
          <a:p>
            <a:r>
              <a:rPr lang="en-US" sz="3200" b="1" dirty="0">
                <a:solidFill>
                  <a:schemeClr val="tx2"/>
                </a:solidFill>
              </a:rPr>
              <a:t>Problems</a:t>
            </a:r>
            <a:endParaRPr lang="en-SA" sz="3200" b="1" dirty="0">
              <a:solidFill>
                <a:schemeClr val="tx2"/>
              </a:solidFill>
            </a:endParaRPr>
          </a:p>
        </p:txBody>
      </p:sp>
      <p:sp>
        <p:nvSpPr>
          <p:cNvPr id="22" name="Date Placeholder 21">
            <a:extLst>
              <a:ext uri="{FF2B5EF4-FFF2-40B4-BE49-F238E27FC236}">
                <a16:creationId xmlns:a16="http://schemas.microsoft.com/office/drawing/2014/main" id="{77DC4CF6-6015-C346-8515-E98959EA9C7E}"/>
              </a:ext>
            </a:extLst>
          </p:cNvPr>
          <p:cNvSpPr>
            <a:spLocks noGrp="1"/>
          </p:cNvSpPr>
          <p:nvPr>
            <p:ph type="dt" sz="half" idx="10"/>
          </p:nvPr>
        </p:nvSpPr>
        <p:spPr/>
        <p:txBody>
          <a:bodyPr/>
          <a:lstStyle/>
          <a:p>
            <a:fld id="{FCB4A960-8143-6D45-98B8-8330046996BB}" type="datetime1">
              <a:rPr lang="en-US" smtClean="0"/>
              <a:t>1/5/22</a:t>
            </a:fld>
            <a:endParaRPr lang="en-SA"/>
          </a:p>
        </p:txBody>
      </p:sp>
      <p:sp>
        <p:nvSpPr>
          <p:cNvPr id="9" name="TextBox 8">
            <a:extLst>
              <a:ext uri="{FF2B5EF4-FFF2-40B4-BE49-F238E27FC236}">
                <a16:creationId xmlns:a16="http://schemas.microsoft.com/office/drawing/2014/main" id="{63503568-5A83-1048-9112-6F03E9D0C0A8}"/>
              </a:ext>
            </a:extLst>
          </p:cNvPr>
          <p:cNvSpPr txBox="1"/>
          <p:nvPr/>
        </p:nvSpPr>
        <p:spPr>
          <a:xfrm>
            <a:off x="2209800" y="2474508"/>
            <a:ext cx="5182765" cy="2246769"/>
          </a:xfrm>
          <a:prstGeom prst="rect">
            <a:avLst/>
          </a:prstGeom>
          <a:noFill/>
        </p:spPr>
        <p:txBody>
          <a:bodyPr wrap="none" rtlCol="0">
            <a:spAutoFit/>
          </a:bodyPr>
          <a:lstStyle/>
          <a:p>
            <a:pPr marL="514350" indent="-514350">
              <a:buClr>
                <a:srgbClr val="B0B3B9"/>
              </a:buClr>
              <a:buFont typeface="+mj-lt"/>
              <a:buAutoNum type="arabicPeriod"/>
            </a:pPr>
            <a:r>
              <a:rPr lang="en-US" sz="2800" dirty="0">
                <a:solidFill>
                  <a:schemeClr val="tx2"/>
                </a:solidFill>
              </a:rPr>
              <a:t> Null value</a:t>
            </a:r>
          </a:p>
          <a:p>
            <a:pPr marL="514350" indent="-514350">
              <a:buClr>
                <a:srgbClr val="B0B3B9"/>
              </a:buClr>
              <a:buFont typeface="+mj-lt"/>
              <a:buAutoNum type="arabicPeriod"/>
            </a:pPr>
            <a:r>
              <a:rPr lang="en-US" sz="2800" dirty="0">
                <a:solidFill>
                  <a:schemeClr val="tx2"/>
                </a:solidFill>
              </a:rPr>
              <a:t> Missing data</a:t>
            </a:r>
          </a:p>
          <a:p>
            <a:pPr marL="514350" indent="-514350">
              <a:buClr>
                <a:srgbClr val="B0B3B9"/>
              </a:buClr>
              <a:buFont typeface="+mj-lt"/>
              <a:buAutoNum type="arabicPeriod"/>
            </a:pPr>
            <a:r>
              <a:rPr lang="en-US" sz="2800" dirty="0">
                <a:solidFill>
                  <a:schemeClr val="tx2"/>
                </a:solidFill>
              </a:rPr>
              <a:t> Duplicate or unnecessary data</a:t>
            </a:r>
          </a:p>
          <a:p>
            <a:pPr marL="514350" indent="-514350">
              <a:buClr>
                <a:srgbClr val="B0B3B9"/>
              </a:buClr>
              <a:buFont typeface="+mj-lt"/>
              <a:buAutoNum type="arabicPeriod"/>
            </a:pPr>
            <a:r>
              <a:rPr lang="en-US" sz="2800" dirty="0">
                <a:solidFill>
                  <a:schemeClr val="tx2"/>
                </a:solidFill>
              </a:rPr>
              <a:t> Inconsistent text and typos</a:t>
            </a:r>
          </a:p>
          <a:p>
            <a:pPr marL="514350" indent="-514350">
              <a:buClr>
                <a:srgbClr val="B0B3B9"/>
              </a:buClr>
              <a:buFont typeface="+mj-lt"/>
              <a:buAutoNum type="arabicPeriod"/>
            </a:pPr>
            <a:r>
              <a:rPr lang="en-US" sz="2800" dirty="0">
                <a:solidFill>
                  <a:schemeClr val="tx2"/>
                </a:solidFill>
              </a:rPr>
              <a:t> Removing Whitespace</a:t>
            </a:r>
            <a:endParaRPr lang="en-SA" sz="2800" dirty="0">
              <a:solidFill>
                <a:schemeClr val="tx2"/>
              </a:solidFill>
            </a:endParaRPr>
          </a:p>
        </p:txBody>
      </p:sp>
      <p:sp>
        <p:nvSpPr>
          <p:cNvPr id="3" name="TextBox 2">
            <a:extLst>
              <a:ext uri="{FF2B5EF4-FFF2-40B4-BE49-F238E27FC236}">
                <a16:creationId xmlns:a16="http://schemas.microsoft.com/office/drawing/2014/main" id="{D20A212A-C44E-7143-9E80-24188EC3EFE1}"/>
              </a:ext>
            </a:extLst>
          </p:cNvPr>
          <p:cNvSpPr txBox="1"/>
          <p:nvPr/>
        </p:nvSpPr>
        <p:spPr>
          <a:xfrm>
            <a:off x="1834595" y="1705139"/>
            <a:ext cx="3158237" cy="584775"/>
          </a:xfrm>
          <a:prstGeom prst="rect">
            <a:avLst/>
          </a:prstGeom>
          <a:noFill/>
        </p:spPr>
        <p:txBody>
          <a:bodyPr wrap="none" rtlCol="0">
            <a:spAutoFit/>
          </a:bodyPr>
          <a:lstStyle/>
          <a:p>
            <a:pPr marL="285750" indent="-285750">
              <a:buClr>
                <a:schemeClr val="accent3"/>
              </a:buClr>
              <a:buFont typeface="Wingdings" pitchFamily="2" charset="2"/>
              <a:buChar char="Ø"/>
            </a:pPr>
            <a:r>
              <a:rPr lang="en-SA" sz="3200" dirty="0">
                <a:solidFill>
                  <a:schemeClr val="tx2"/>
                </a:solidFill>
              </a:rPr>
              <a:t> S</a:t>
            </a:r>
            <a:r>
              <a:rPr lang="en-US" sz="3200" dirty="0">
                <a:solidFill>
                  <a:schemeClr val="tx2"/>
                </a:solidFill>
              </a:rPr>
              <a:t>om</a:t>
            </a:r>
            <a:r>
              <a:rPr lang="en-SA" sz="3200" dirty="0">
                <a:solidFill>
                  <a:schemeClr val="tx2"/>
                </a:solidFill>
              </a:rPr>
              <a:t>e of them:</a:t>
            </a:r>
          </a:p>
        </p:txBody>
      </p:sp>
      <p:sp>
        <p:nvSpPr>
          <p:cNvPr id="10" name="TextBox 9">
            <a:extLst>
              <a:ext uri="{FF2B5EF4-FFF2-40B4-BE49-F238E27FC236}">
                <a16:creationId xmlns:a16="http://schemas.microsoft.com/office/drawing/2014/main" id="{85A86D80-31FD-9547-A3A7-8DF4CFE18DC7}"/>
              </a:ext>
            </a:extLst>
          </p:cNvPr>
          <p:cNvSpPr txBox="1"/>
          <p:nvPr/>
        </p:nvSpPr>
        <p:spPr>
          <a:xfrm>
            <a:off x="11523696" y="6243717"/>
            <a:ext cx="301686" cy="369332"/>
          </a:xfrm>
          <a:prstGeom prst="rect">
            <a:avLst/>
          </a:prstGeom>
          <a:noFill/>
        </p:spPr>
        <p:txBody>
          <a:bodyPr wrap="none" rtlCol="0">
            <a:spAutoFit/>
          </a:bodyPr>
          <a:lstStyle/>
          <a:p>
            <a:r>
              <a:rPr lang="en-SA" dirty="0">
                <a:solidFill>
                  <a:schemeClr val="tx2"/>
                </a:solidFill>
              </a:rPr>
              <a:t>5</a:t>
            </a:r>
          </a:p>
        </p:txBody>
      </p:sp>
      <p:graphicFrame>
        <p:nvGraphicFramePr>
          <p:cNvPr id="6" name="Diagram 5">
            <a:extLst>
              <a:ext uri="{FF2B5EF4-FFF2-40B4-BE49-F238E27FC236}">
                <a16:creationId xmlns:a16="http://schemas.microsoft.com/office/drawing/2014/main" id="{242E1FC2-D49B-874A-B1B7-F6A755E17CC2}"/>
              </a:ext>
            </a:extLst>
          </p:cNvPr>
          <p:cNvGraphicFramePr/>
          <p:nvPr>
            <p:extLst>
              <p:ext uri="{D42A27DB-BD31-4B8C-83A1-F6EECF244321}">
                <p14:modId xmlns:p14="http://schemas.microsoft.com/office/powerpoint/2010/main" val="1223407547"/>
              </p:ext>
            </p:extLst>
          </p:nvPr>
        </p:nvGraphicFramePr>
        <p:xfrm>
          <a:off x="6294582" y="1448440"/>
          <a:ext cx="7375236" cy="4907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795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9FA6666B-E51C-E044-85B6-31F2BCE95D77}"/>
              </a:ext>
            </a:extLst>
          </p:cNvPr>
          <p:cNvCxnSpPr>
            <a:cxnSpLocks/>
          </p:cNvCxnSpPr>
          <p:nvPr/>
        </p:nvCxnSpPr>
        <p:spPr>
          <a:xfrm>
            <a:off x="4683485" y="1256934"/>
            <a:ext cx="3144337" cy="0"/>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8DACFC3-ED29-8E40-B541-55F3BC1ABABF}"/>
              </a:ext>
            </a:extLst>
          </p:cNvPr>
          <p:cNvSpPr txBox="1"/>
          <p:nvPr/>
        </p:nvSpPr>
        <p:spPr>
          <a:xfrm>
            <a:off x="5128523" y="418545"/>
            <a:ext cx="2012474" cy="584775"/>
          </a:xfrm>
          <a:prstGeom prst="rect">
            <a:avLst/>
          </a:prstGeom>
          <a:noFill/>
        </p:spPr>
        <p:txBody>
          <a:bodyPr wrap="none" rtlCol="0">
            <a:spAutoFit/>
          </a:bodyPr>
          <a:lstStyle/>
          <a:p>
            <a:r>
              <a:rPr lang="en-US" sz="3200" b="1" dirty="0">
                <a:solidFill>
                  <a:schemeClr val="tx2"/>
                </a:solidFill>
              </a:rPr>
              <a:t>Challenges</a:t>
            </a:r>
            <a:endParaRPr lang="en-SA" sz="3200" b="1" dirty="0">
              <a:solidFill>
                <a:schemeClr val="tx2"/>
              </a:solidFill>
            </a:endParaRPr>
          </a:p>
        </p:txBody>
      </p:sp>
      <p:sp>
        <p:nvSpPr>
          <p:cNvPr id="22" name="Date Placeholder 21">
            <a:extLst>
              <a:ext uri="{FF2B5EF4-FFF2-40B4-BE49-F238E27FC236}">
                <a16:creationId xmlns:a16="http://schemas.microsoft.com/office/drawing/2014/main" id="{77DC4CF6-6015-C346-8515-E98959EA9C7E}"/>
              </a:ext>
            </a:extLst>
          </p:cNvPr>
          <p:cNvSpPr>
            <a:spLocks noGrp="1"/>
          </p:cNvSpPr>
          <p:nvPr>
            <p:ph type="dt" sz="half" idx="10"/>
          </p:nvPr>
        </p:nvSpPr>
        <p:spPr/>
        <p:txBody>
          <a:bodyPr/>
          <a:lstStyle/>
          <a:p>
            <a:fld id="{FCB4A960-8143-6D45-98B8-8330046996BB}" type="datetime1">
              <a:rPr lang="en-US" smtClean="0"/>
              <a:t>1/5/22</a:t>
            </a:fld>
            <a:endParaRPr lang="en-SA"/>
          </a:p>
        </p:txBody>
      </p:sp>
      <p:sp>
        <p:nvSpPr>
          <p:cNvPr id="2" name="TextBox 1">
            <a:extLst>
              <a:ext uri="{FF2B5EF4-FFF2-40B4-BE49-F238E27FC236}">
                <a16:creationId xmlns:a16="http://schemas.microsoft.com/office/drawing/2014/main" id="{BCC0BBBA-3C35-F341-B9CC-20D67222BF01}"/>
              </a:ext>
            </a:extLst>
          </p:cNvPr>
          <p:cNvSpPr txBox="1"/>
          <p:nvPr/>
        </p:nvSpPr>
        <p:spPr>
          <a:xfrm>
            <a:off x="1382824" y="2064980"/>
            <a:ext cx="10430741" cy="2246769"/>
          </a:xfrm>
          <a:prstGeom prst="rect">
            <a:avLst/>
          </a:prstGeom>
          <a:noFill/>
        </p:spPr>
        <p:txBody>
          <a:bodyPr wrap="none" rtlCol="0">
            <a:spAutoFit/>
          </a:bodyPr>
          <a:lstStyle/>
          <a:p>
            <a:pPr marL="285750" indent="-285750">
              <a:buClr>
                <a:srgbClr val="B0B3BA"/>
              </a:buClr>
              <a:buFont typeface="Arial" panose="020B0604020202020204" pitchFamily="34" charset="0"/>
              <a:buChar char="•"/>
            </a:pPr>
            <a:r>
              <a:rPr lang="en-US" sz="2800" dirty="0">
                <a:solidFill>
                  <a:schemeClr val="tx2"/>
                </a:solidFill>
              </a:rPr>
              <a:t>All data was of type</a:t>
            </a:r>
            <a:r>
              <a:rPr lang="ar-SA" sz="2800" dirty="0">
                <a:solidFill>
                  <a:schemeClr val="tx2"/>
                </a:solidFill>
              </a:rPr>
              <a:t> </a:t>
            </a:r>
            <a:r>
              <a:rPr lang="en-US" sz="2800" dirty="0">
                <a:solidFill>
                  <a:schemeClr val="tx2"/>
                </a:solidFill>
              </a:rPr>
              <a:t>string </a:t>
            </a:r>
            <a:r>
              <a:rPr lang="en-SA" sz="2800" dirty="0">
                <a:solidFill>
                  <a:schemeClr val="tx2"/>
                </a:solidFill>
              </a:rPr>
              <a:t> </a:t>
            </a:r>
          </a:p>
          <a:p>
            <a:pPr marL="285750" indent="-285750">
              <a:buClr>
                <a:srgbClr val="B0B3BA"/>
              </a:buClr>
              <a:buFont typeface="Arial" panose="020B0604020202020204" pitchFamily="34" charset="0"/>
              <a:buChar char="•"/>
            </a:pPr>
            <a:r>
              <a:rPr lang="en-US" sz="2800" dirty="0">
                <a:solidFill>
                  <a:schemeClr val="tx2"/>
                </a:solidFill>
              </a:rPr>
              <a:t>Extracting data and converting it from ordinary data to valuable data</a:t>
            </a:r>
            <a:endParaRPr lang="en-SA" sz="2800" dirty="0">
              <a:solidFill>
                <a:schemeClr val="tx2"/>
              </a:solidFill>
            </a:endParaRPr>
          </a:p>
          <a:p>
            <a:pPr marL="285750" indent="-285750">
              <a:buClr>
                <a:srgbClr val="B0B3BA"/>
              </a:buClr>
              <a:buFont typeface="Arial" panose="020B0604020202020204" pitchFamily="34" charset="0"/>
              <a:buChar char="•"/>
            </a:pPr>
            <a:r>
              <a:rPr lang="en-US" sz="2800" dirty="0">
                <a:solidFill>
                  <a:schemeClr val="tx2"/>
                </a:solidFill>
              </a:rPr>
              <a:t>Use the clearer graphics</a:t>
            </a:r>
            <a:endParaRPr lang="en-SA" sz="2800" dirty="0">
              <a:solidFill>
                <a:schemeClr val="tx2"/>
              </a:solidFill>
            </a:endParaRPr>
          </a:p>
          <a:p>
            <a:pPr marL="285750" indent="-285750">
              <a:buClr>
                <a:srgbClr val="B0B3BA"/>
              </a:buClr>
              <a:buFont typeface="Arial" panose="020B0604020202020204" pitchFamily="34" charset="0"/>
              <a:buChar char="•"/>
            </a:pPr>
            <a:r>
              <a:rPr lang="en-US" sz="2800" dirty="0">
                <a:solidFill>
                  <a:schemeClr val="tx2"/>
                </a:solidFill>
              </a:rPr>
              <a:t>Extracting valuable questions from the data</a:t>
            </a:r>
            <a:endParaRPr lang="ar-SA" sz="2800" dirty="0">
              <a:solidFill>
                <a:schemeClr val="tx2"/>
              </a:solidFill>
            </a:endParaRPr>
          </a:p>
          <a:p>
            <a:pPr marL="285750" indent="-285750">
              <a:buClr>
                <a:srgbClr val="B0B3BA"/>
              </a:buClr>
              <a:buFont typeface="Arial" panose="020B0604020202020204" pitchFamily="34" charset="0"/>
              <a:buChar char="•"/>
            </a:pPr>
            <a:r>
              <a:rPr lang="en-US" sz="2800" dirty="0">
                <a:solidFill>
                  <a:schemeClr val="tx2"/>
                </a:solidFill>
              </a:rPr>
              <a:t>Choose the appropriate data</a:t>
            </a:r>
            <a:endParaRPr lang="en-SA" sz="2800" dirty="0">
              <a:solidFill>
                <a:schemeClr val="tx2"/>
              </a:solidFill>
            </a:endParaRPr>
          </a:p>
        </p:txBody>
      </p:sp>
      <p:sp>
        <p:nvSpPr>
          <p:cNvPr id="10" name="TextBox 9">
            <a:extLst>
              <a:ext uri="{FF2B5EF4-FFF2-40B4-BE49-F238E27FC236}">
                <a16:creationId xmlns:a16="http://schemas.microsoft.com/office/drawing/2014/main" id="{48CC9664-F2E2-6947-B43A-89254BC3CF9A}"/>
              </a:ext>
            </a:extLst>
          </p:cNvPr>
          <p:cNvSpPr txBox="1"/>
          <p:nvPr/>
        </p:nvSpPr>
        <p:spPr>
          <a:xfrm>
            <a:off x="11523696" y="6243717"/>
            <a:ext cx="301686" cy="369332"/>
          </a:xfrm>
          <a:prstGeom prst="rect">
            <a:avLst/>
          </a:prstGeom>
          <a:noFill/>
        </p:spPr>
        <p:txBody>
          <a:bodyPr wrap="none" rtlCol="0">
            <a:spAutoFit/>
          </a:bodyPr>
          <a:lstStyle/>
          <a:p>
            <a:r>
              <a:rPr lang="en-SA" dirty="0">
                <a:solidFill>
                  <a:schemeClr val="tx2"/>
                </a:solidFill>
              </a:rPr>
              <a:t>6</a:t>
            </a:r>
          </a:p>
        </p:txBody>
      </p:sp>
    </p:spTree>
    <p:extLst>
      <p:ext uri="{BB962C8B-B14F-4D97-AF65-F5344CB8AC3E}">
        <p14:creationId xmlns:p14="http://schemas.microsoft.com/office/powerpoint/2010/main" val="4020913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9FA6666B-E51C-E044-85B6-31F2BCE95D77}"/>
              </a:ext>
            </a:extLst>
          </p:cNvPr>
          <p:cNvCxnSpPr/>
          <p:nvPr/>
        </p:nvCxnSpPr>
        <p:spPr>
          <a:xfrm>
            <a:off x="3076354" y="1256934"/>
            <a:ext cx="6039293" cy="0"/>
          </a:xfrm>
          <a:prstGeom prst="line">
            <a:avLst/>
          </a:prstGeom>
          <a:ln w="1905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8DACFC3-ED29-8E40-B541-55F3BC1ABABF}"/>
              </a:ext>
            </a:extLst>
          </p:cNvPr>
          <p:cNvSpPr txBox="1"/>
          <p:nvPr/>
        </p:nvSpPr>
        <p:spPr>
          <a:xfrm>
            <a:off x="5143463" y="530644"/>
            <a:ext cx="1931747" cy="584775"/>
          </a:xfrm>
          <a:prstGeom prst="rect">
            <a:avLst/>
          </a:prstGeom>
          <a:noFill/>
        </p:spPr>
        <p:txBody>
          <a:bodyPr wrap="none" rtlCol="0">
            <a:spAutoFit/>
          </a:bodyPr>
          <a:lstStyle/>
          <a:p>
            <a:r>
              <a:rPr lang="en-SA" sz="3200" b="1" dirty="0">
                <a:solidFill>
                  <a:schemeClr val="tx2"/>
                </a:solidFill>
              </a:rPr>
              <a:t>COLUMNS</a:t>
            </a:r>
          </a:p>
        </p:txBody>
      </p:sp>
      <p:graphicFrame>
        <p:nvGraphicFramePr>
          <p:cNvPr id="2" name="Table 2">
            <a:extLst>
              <a:ext uri="{FF2B5EF4-FFF2-40B4-BE49-F238E27FC236}">
                <a16:creationId xmlns:a16="http://schemas.microsoft.com/office/drawing/2014/main" id="{850D1155-D7FC-CA47-AF52-A0984A5ADE59}"/>
              </a:ext>
            </a:extLst>
          </p:cNvPr>
          <p:cNvGraphicFramePr>
            <a:graphicFrameLocks noGrp="1"/>
          </p:cNvGraphicFramePr>
          <p:nvPr>
            <p:extLst>
              <p:ext uri="{D42A27DB-BD31-4B8C-83A1-F6EECF244321}">
                <p14:modId xmlns:p14="http://schemas.microsoft.com/office/powerpoint/2010/main" val="1837188166"/>
              </p:ext>
            </p:extLst>
          </p:nvPr>
        </p:nvGraphicFramePr>
        <p:xfrm>
          <a:off x="2031999" y="1699380"/>
          <a:ext cx="8312151" cy="3337560"/>
        </p:xfrm>
        <a:graphic>
          <a:graphicData uri="http://schemas.openxmlformats.org/drawingml/2006/table">
            <a:tbl>
              <a:tblPr firstRow="1" bandRow="1">
                <a:tableStyleId>{5C22544A-7EE6-4342-B048-85BDC9FD1C3A}</a:tableStyleId>
              </a:tblPr>
              <a:tblGrid>
                <a:gridCol w="1752554">
                  <a:extLst>
                    <a:ext uri="{9D8B030D-6E8A-4147-A177-3AD203B41FA5}">
                      <a16:colId xmlns:a16="http://schemas.microsoft.com/office/drawing/2014/main" val="468154438"/>
                    </a:ext>
                  </a:extLst>
                </a:gridCol>
                <a:gridCol w="5278051">
                  <a:extLst>
                    <a:ext uri="{9D8B030D-6E8A-4147-A177-3AD203B41FA5}">
                      <a16:colId xmlns:a16="http://schemas.microsoft.com/office/drawing/2014/main" val="1818989605"/>
                    </a:ext>
                  </a:extLst>
                </a:gridCol>
                <a:gridCol w="1281546">
                  <a:extLst>
                    <a:ext uri="{9D8B030D-6E8A-4147-A177-3AD203B41FA5}">
                      <a16:colId xmlns:a16="http://schemas.microsoft.com/office/drawing/2014/main" val="1289832985"/>
                    </a:ext>
                  </a:extLst>
                </a:gridCol>
              </a:tblGrid>
              <a:tr h="370840">
                <a:tc>
                  <a:txBody>
                    <a:bodyPr/>
                    <a:lstStyle/>
                    <a:p>
                      <a:pPr algn="ctr"/>
                      <a:r>
                        <a:rPr lang="en-SA" dirty="0"/>
                        <a:t>Column name</a:t>
                      </a:r>
                    </a:p>
                  </a:txBody>
                  <a:tcPr>
                    <a:solidFill>
                      <a:schemeClr val="tx2"/>
                    </a:solidFill>
                  </a:tcPr>
                </a:tc>
                <a:tc>
                  <a:txBody>
                    <a:bodyPr/>
                    <a:lstStyle/>
                    <a:p>
                      <a:pPr algn="ctr"/>
                      <a:r>
                        <a:rPr lang="en-SA" dirty="0"/>
                        <a:t>Description</a:t>
                      </a:r>
                    </a:p>
                  </a:txBody>
                  <a:tcPr>
                    <a:solidFill>
                      <a:schemeClr val="tx2"/>
                    </a:solidFill>
                  </a:tcPr>
                </a:tc>
                <a:tc>
                  <a:txBody>
                    <a:bodyPr/>
                    <a:lstStyle/>
                    <a:p>
                      <a:pPr algn="ctr"/>
                      <a:r>
                        <a:rPr lang="en-SA" dirty="0"/>
                        <a:t>Type</a:t>
                      </a:r>
                    </a:p>
                  </a:txBody>
                  <a:tcPr>
                    <a:solidFill>
                      <a:schemeClr val="tx2"/>
                    </a:solidFill>
                  </a:tcPr>
                </a:tc>
                <a:extLst>
                  <a:ext uri="{0D108BD9-81ED-4DB2-BD59-A6C34878D82A}">
                    <a16:rowId xmlns:a16="http://schemas.microsoft.com/office/drawing/2014/main" val="23431278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Category</a:t>
                      </a:r>
                    </a:p>
                  </a:txBody>
                  <a:tcPr>
                    <a:solidFill>
                      <a:schemeClr val="bg1">
                        <a:lumMod val="85000"/>
                      </a:schemeClr>
                    </a:solidFill>
                  </a:tcPr>
                </a:tc>
                <a:tc>
                  <a:txBody>
                    <a:bodyPr/>
                    <a:lstStyle/>
                    <a:p>
                      <a:pPr marL="0" algn="l" defTabSz="914400" rtl="0" eaLnBrk="1" latinLnBrk="0" hangingPunct="1"/>
                      <a:r>
                        <a:rPr lang="en-US" dirty="0"/>
                        <a:t>Required job name</a:t>
                      </a:r>
                      <a:endParaRPr lang="en-SA" dirty="0"/>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A" sz="1800" b="0" i="0" u="none" strike="noStrike" kern="1200" cap="none" spc="0" normalizeH="0" baseline="0" dirty="0">
                          <a:ln>
                            <a:noFill/>
                          </a:ln>
                          <a:solidFill>
                            <a:prstClr val="black"/>
                          </a:solidFill>
                          <a:effectLst/>
                          <a:uLnTx/>
                          <a:uFillTx/>
                          <a:latin typeface="Calibri" panose="020F0502020204030204"/>
                          <a:ea typeface="+mn-ea"/>
                          <a:cs typeface="+mn-cs"/>
                        </a:rPr>
                        <a:t>String</a:t>
                      </a:r>
                    </a:p>
                  </a:txBody>
                  <a:tcPr>
                    <a:solidFill>
                      <a:schemeClr val="bg1">
                        <a:lumMod val="85000"/>
                      </a:schemeClr>
                    </a:solidFill>
                  </a:tcPr>
                </a:tc>
                <a:extLst>
                  <a:ext uri="{0D108BD9-81ED-4DB2-BD59-A6C34878D82A}">
                    <a16:rowId xmlns:a16="http://schemas.microsoft.com/office/drawing/2014/main" val="39471213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Company Name</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Companies looking for a pharmacist</a:t>
                      </a:r>
                      <a:endParaRPr lang="en-SA" dirty="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A" sz="1800" b="0" i="0" u="none" strike="noStrike" kern="1200" cap="none" spc="0" normalizeH="0" baseline="0" noProof="0" dirty="0">
                          <a:ln>
                            <a:noFill/>
                          </a:ln>
                          <a:solidFill>
                            <a:prstClr val="black"/>
                          </a:solidFill>
                          <a:effectLst/>
                          <a:uLnTx/>
                          <a:uFillTx/>
                          <a:latin typeface="Calibri" panose="020F0502020204030204"/>
                          <a:ea typeface="+mn-ea"/>
                          <a:cs typeface="+mn-cs"/>
                        </a:rPr>
                        <a:t>String</a:t>
                      </a:r>
                    </a:p>
                  </a:txBody>
                  <a:tcPr>
                    <a:solidFill>
                      <a:schemeClr val="bg1">
                        <a:lumMod val="95000"/>
                      </a:schemeClr>
                    </a:solidFill>
                  </a:tcPr>
                </a:tc>
                <a:extLst>
                  <a:ext uri="{0D108BD9-81ED-4DB2-BD59-A6C34878D82A}">
                    <a16:rowId xmlns:a16="http://schemas.microsoft.com/office/drawing/2014/main" val="31375596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Job description</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Job description for the position being offered</a:t>
                      </a:r>
                      <a:endParaRPr lang="en-SA" sz="1800" b="0" i="0" u="none" strike="noStrike" kern="1200" dirty="0">
                        <a:solidFill>
                          <a:schemeClr val="dk1"/>
                        </a:solidFill>
                        <a:effectLst/>
                        <a:latin typeface="+mn-lt"/>
                        <a:ea typeface="+mn-ea"/>
                        <a:cs typeface="+mn-cs"/>
                      </a:endParaRP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A" sz="1800" b="0" i="0" u="none" strike="noStrike" kern="1200" cap="none" spc="0" normalizeH="0" baseline="0" noProof="0" dirty="0">
                          <a:ln>
                            <a:noFill/>
                          </a:ln>
                          <a:solidFill>
                            <a:prstClr val="black"/>
                          </a:solidFill>
                          <a:effectLst/>
                          <a:uLnTx/>
                          <a:uFillTx/>
                          <a:latin typeface="Calibri" panose="020F0502020204030204"/>
                          <a:ea typeface="+mn-ea"/>
                          <a:cs typeface="+mn-cs"/>
                        </a:rPr>
                        <a:t>String</a:t>
                      </a:r>
                    </a:p>
                  </a:txBody>
                  <a:tcPr>
                    <a:solidFill>
                      <a:schemeClr val="bg1">
                        <a:lumMod val="85000"/>
                      </a:schemeClr>
                    </a:solidFill>
                  </a:tcPr>
                </a:tc>
                <a:extLst>
                  <a:ext uri="{0D108BD9-81ED-4DB2-BD59-A6C34878D82A}">
                    <a16:rowId xmlns:a16="http://schemas.microsoft.com/office/drawing/2014/main" val="20021133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Job title</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Description of the job title</a:t>
                      </a:r>
                      <a:endParaRPr lang="en-SA" dirty="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A" sz="1800" b="0" i="0" u="none" strike="noStrike" kern="1200" cap="none" spc="0" normalizeH="0" baseline="0" noProof="0" dirty="0">
                          <a:ln>
                            <a:noFill/>
                          </a:ln>
                          <a:solidFill>
                            <a:prstClr val="black"/>
                          </a:solidFill>
                          <a:effectLst/>
                          <a:uLnTx/>
                          <a:uFillTx/>
                          <a:latin typeface="Calibri" panose="020F0502020204030204"/>
                          <a:ea typeface="+mn-ea"/>
                          <a:cs typeface="+mn-cs"/>
                        </a:rPr>
                        <a:t>String</a:t>
                      </a:r>
                    </a:p>
                  </a:txBody>
                  <a:tcPr>
                    <a:solidFill>
                      <a:schemeClr val="bg1">
                        <a:lumMod val="95000"/>
                      </a:schemeClr>
                    </a:solidFill>
                  </a:tcPr>
                </a:tc>
                <a:extLst>
                  <a:ext uri="{0D108BD9-81ED-4DB2-BD59-A6C34878D82A}">
                    <a16:rowId xmlns:a16="http://schemas.microsoft.com/office/drawing/2014/main" val="1261206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Job type</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type of job offered</a:t>
                      </a:r>
                      <a:endParaRPr lang="en-SA" dirty="0"/>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A" sz="1800" b="0" i="0" u="none" strike="noStrike" kern="1200" cap="none" spc="0" normalizeH="0" baseline="0" noProof="0" dirty="0">
                          <a:ln>
                            <a:noFill/>
                          </a:ln>
                          <a:solidFill>
                            <a:prstClr val="black"/>
                          </a:solidFill>
                          <a:effectLst/>
                          <a:uLnTx/>
                          <a:uFillTx/>
                          <a:latin typeface="Calibri" panose="020F0502020204030204"/>
                          <a:ea typeface="+mn-ea"/>
                          <a:cs typeface="+mn-cs"/>
                        </a:rPr>
                        <a:t>String</a:t>
                      </a:r>
                    </a:p>
                  </a:txBody>
                  <a:tcPr>
                    <a:solidFill>
                      <a:schemeClr val="bg1">
                        <a:lumMod val="85000"/>
                      </a:schemeClr>
                    </a:solidFill>
                  </a:tcPr>
                </a:tc>
                <a:extLst>
                  <a:ext uri="{0D108BD9-81ED-4DB2-BD59-A6C34878D82A}">
                    <a16:rowId xmlns:a16="http://schemas.microsoft.com/office/drawing/2014/main" val="2714273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Location</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Position of the job</a:t>
                      </a:r>
                      <a:endParaRPr lang="en-SA" dirty="0"/>
                    </a:p>
                  </a:txBody>
                  <a:tcPr>
                    <a:solidFill>
                      <a:schemeClr val="bg1">
                        <a:lumMod val="95000"/>
                      </a:schemeClr>
                    </a:solid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en-SA" sz="1800" b="0" i="0" u="none" strike="noStrike" kern="1200" cap="none" spc="0" normalizeH="0" baseline="0" noProof="0" dirty="0">
                          <a:ln>
                            <a:noFill/>
                          </a:ln>
                          <a:solidFill>
                            <a:prstClr val="black"/>
                          </a:solidFill>
                          <a:effectLst/>
                          <a:uLnTx/>
                          <a:uFillTx/>
                          <a:latin typeface="+mn-lt"/>
                          <a:ea typeface="+mn-ea"/>
                          <a:cs typeface="+mn-cs"/>
                        </a:rPr>
                        <a:t>String</a:t>
                      </a:r>
                      <a:endParaRPr kumimoji="0" lang="en-S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bg1">
                        <a:lumMod val="95000"/>
                      </a:schemeClr>
                    </a:solidFill>
                  </a:tcPr>
                </a:tc>
                <a:extLst>
                  <a:ext uri="{0D108BD9-81ED-4DB2-BD59-A6C34878D82A}">
                    <a16:rowId xmlns:a16="http://schemas.microsoft.com/office/drawing/2014/main" val="30768342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Posting date</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Publication date for the proposed position</a:t>
                      </a:r>
                      <a:endParaRPr lang="en-SA" dirty="0"/>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datetime64</a:t>
                      </a:r>
                      <a:endParaRPr kumimoji="0" lang="en-S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bg1">
                        <a:lumMod val="85000"/>
                      </a:schemeClr>
                    </a:solidFill>
                  </a:tcPr>
                </a:tc>
                <a:extLst>
                  <a:ext uri="{0D108BD9-81ED-4DB2-BD59-A6C34878D82A}">
                    <a16:rowId xmlns:a16="http://schemas.microsoft.com/office/drawing/2014/main" val="8814699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Salary offered</a:t>
                      </a:r>
                    </a:p>
                  </a:txBody>
                  <a:tcPr>
                    <a:solidFill>
                      <a:schemeClr val="bg1">
                        <a:lumMod val="95000"/>
                      </a:schemeClr>
                    </a:solidFill>
                  </a:tcPr>
                </a:tc>
                <a:tc>
                  <a:txBody>
                    <a:bodyPr/>
                    <a:lstStyle/>
                    <a:p>
                      <a:pPr marL="0" algn="l" defTabSz="914400" rtl="0" eaLnBrk="1" latinLnBrk="0" hangingPunct="1"/>
                      <a:r>
                        <a:rPr lang="en-US" dirty="0"/>
                        <a:t>Offer submitted for the position offered</a:t>
                      </a:r>
                      <a:endParaRPr lang="en-SA" dirty="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A" sz="1800" b="0" i="0" u="none" strike="noStrike" kern="1200" cap="none" spc="0" normalizeH="0" baseline="0" noProof="0" dirty="0">
                          <a:ln>
                            <a:noFill/>
                          </a:ln>
                          <a:solidFill>
                            <a:prstClr val="black"/>
                          </a:solidFill>
                          <a:effectLst/>
                          <a:uLnTx/>
                          <a:uFillTx/>
                          <a:latin typeface="Calibri" panose="020F0502020204030204"/>
                          <a:ea typeface="+mn-ea"/>
                          <a:cs typeface="+mn-cs"/>
                        </a:rPr>
                        <a:t>String</a:t>
                      </a:r>
                    </a:p>
                  </a:txBody>
                  <a:tcPr>
                    <a:solidFill>
                      <a:schemeClr val="bg1">
                        <a:lumMod val="95000"/>
                      </a:schemeClr>
                    </a:solidFill>
                  </a:tcPr>
                </a:tc>
                <a:extLst>
                  <a:ext uri="{0D108BD9-81ED-4DB2-BD59-A6C34878D82A}">
                    <a16:rowId xmlns:a16="http://schemas.microsoft.com/office/drawing/2014/main" val="2437803499"/>
                  </a:ext>
                </a:extLst>
              </a:tr>
            </a:tbl>
          </a:graphicData>
        </a:graphic>
      </p:graphicFrame>
      <p:sp>
        <p:nvSpPr>
          <p:cNvPr id="3" name="Date Placeholder 2">
            <a:extLst>
              <a:ext uri="{FF2B5EF4-FFF2-40B4-BE49-F238E27FC236}">
                <a16:creationId xmlns:a16="http://schemas.microsoft.com/office/drawing/2014/main" id="{34E8C149-611E-534E-86E4-DEABB6988FFB}"/>
              </a:ext>
            </a:extLst>
          </p:cNvPr>
          <p:cNvSpPr>
            <a:spLocks noGrp="1"/>
          </p:cNvSpPr>
          <p:nvPr>
            <p:ph type="dt" sz="half" idx="10"/>
          </p:nvPr>
        </p:nvSpPr>
        <p:spPr/>
        <p:txBody>
          <a:bodyPr/>
          <a:lstStyle/>
          <a:p>
            <a:r>
              <a:rPr lang="en-US" dirty="0"/>
              <a:t>11/12/21</a:t>
            </a:r>
            <a:endParaRPr lang="en-SA" dirty="0"/>
          </a:p>
        </p:txBody>
      </p:sp>
      <p:sp>
        <p:nvSpPr>
          <p:cNvPr id="9" name="TextBox 8">
            <a:extLst>
              <a:ext uri="{FF2B5EF4-FFF2-40B4-BE49-F238E27FC236}">
                <a16:creationId xmlns:a16="http://schemas.microsoft.com/office/drawing/2014/main" id="{0E52201E-88AA-E948-A599-7B1C84EC8574}"/>
              </a:ext>
            </a:extLst>
          </p:cNvPr>
          <p:cNvSpPr txBox="1"/>
          <p:nvPr/>
        </p:nvSpPr>
        <p:spPr>
          <a:xfrm>
            <a:off x="11523696" y="6243717"/>
            <a:ext cx="301686" cy="369332"/>
          </a:xfrm>
          <a:prstGeom prst="rect">
            <a:avLst/>
          </a:prstGeom>
          <a:noFill/>
        </p:spPr>
        <p:txBody>
          <a:bodyPr wrap="none" rtlCol="0">
            <a:spAutoFit/>
          </a:bodyPr>
          <a:lstStyle/>
          <a:p>
            <a:r>
              <a:rPr lang="en-SA" dirty="0">
                <a:solidFill>
                  <a:schemeClr val="tx2"/>
                </a:solidFill>
              </a:rPr>
              <a:t>7</a:t>
            </a:r>
          </a:p>
        </p:txBody>
      </p:sp>
    </p:spTree>
    <p:extLst>
      <p:ext uri="{BB962C8B-B14F-4D97-AF65-F5344CB8AC3E}">
        <p14:creationId xmlns:p14="http://schemas.microsoft.com/office/powerpoint/2010/main" val="2744129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9FA6666B-E51C-E044-85B6-31F2BCE95D77}"/>
              </a:ext>
            </a:extLst>
          </p:cNvPr>
          <p:cNvCxnSpPr>
            <a:cxnSpLocks/>
          </p:cNvCxnSpPr>
          <p:nvPr/>
        </p:nvCxnSpPr>
        <p:spPr>
          <a:xfrm>
            <a:off x="2355912" y="1534022"/>
            <a:ext cx="7600040" cy="0"/>
          </a:xfrm>
          <a:prstGeom prst="line">
            <a:avLst/>
          </a:prstGeom>
          <a:ln w="1905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8DACFC3-ED29-8E40-B541-55F3BC1ABABF}"/>
              </a:ext>
            </a:extLst>
          </p:cNvPr>
          <p:cNvSpPr txBox="1"/>
          <p:nvPr/>
        </p:nvSpPr>
        <p:spPr>
          <a:xfrm>
            <a:off x="1731893" y="726620"/>
            <a:ext cx="8944500" cy="584775"/>
          </a:xfrm>
          <a:prstGeom prst="rect">
            <a:avLst/>
          </a:prstGeom>
          <a:noFill/>
        </p:spPr>
        <p:txBody>
          <a:bodyPr wrap="none" rtlCol="0">
            <a:spAutoFit/>
          </a:bodyPr>
          <a:lstStyle/>
          <a:p>
            <a:r>
              <a:rPr lang="en-US" sz="3200" b="1" dirty="0">
                <a:solidFill>
                  <a:schemeClr val="tx2"/>
                </a:solidFill>
              </a:rPr>
              <a:t>What is the site with the highest job opportunities?</a:t>
            </a:r>
          </a:p>
        </p:txBody>
      </p:sp>
      <p:sp>
        <p:nvSpPr>
          <p:cNvPr id="22" name="Date Placeholder 21">
            <a:extLst>
              <a:ext uri="{FF2B5EF4-FFF2-40B4-BE49-F238E27FC236}">
                <a16:creationId xmlns:a16="http://schemas.microsoft.com/office/drawing/2014/main" id="{77DC4CF6-6015-C346-8515-E98959EA9C7E}"/>
              </a:ext>
            </a:extLst>
          </p:cNvPr>
          <p:cNvSpPr>
            <a:spLocks noGrp="1"/>
          </p:cNvSpPr>
          <p:nvPr>
            <p:ph type="dt" sz="half" idx="10"/>
          </p:nvPr>
        </p:nvSpPr>
        <p:spPr/>
        <p:txBody>
          <a:bodyPr/>
          <a:lstStyle/>
          <a:p>
            <a:fld id="{FCB4A960-8143-6D45-98B8-8330046996BB}" type="datetime1">
              <a:rPr lang="en-US" smtClean="0"/>
              <a:t>1/5/22</a:t>
            </a:fld>
            <a:endParaRPr lang="en-SA"/>
          </a:p>
        </p:txBody>
      </p:sp>
      <p:pic>
        <p:nvPicPr>
          <p:cNvPr id="4" name="Picture 3">
            <a:extLst>
              <a:ext uri="{FF2B5EF4-FFF2-40B4-BE49-F238E27FC236}">
                <a16:creationId xmlns:a16="http://schemas.microsoft.com/office/drawing/2014/main" id="{A62528D7-A686-F74E-A886-764054DC2885}"/>
              </a:ext>
            </a:extLst>
          </p:cNvPr>
          <p:cNvPicPr>
            <a:picLocks noChangeAspect="1"/>
          </p:cNvPicPr>
          <p:nvPr/>
        </p:nvPicPr>
        <p:blipFill rotWithShape="1">
          <a:blip r:embed="rId2"/>
          <a:srcRect t="2842"/>
          <a:stretch/>
        </p:blipFill>
        <p:spPr>
          <a:xfrm>
            <a:off x="1308846" y="1816649"/>
            <a:ext cx="9574306" cy="4094448"/>
          </a:xfrm>
          <a:prstGeom prst="rect">
            <a:avLst/>
          </a:prstGeom>
        </p:spPr>
      </p:pic>
      <p:sp>
        <p:nvSpPr>
          <p:cNvPr id="9" name="TextBox 8">
            <a:extLst>
              <a:ext uri="{FF2B5EF4-FFF2-40B4-BE49-F238E27FC236}">
                <a16:creationId xmlns:a16="http://schemas.microsoft.com/office/drawing/2014/main" id="{2B55B8E0-A704-FF4C-9C89-1069BBF254B7}"/>
              </a:ext>
            </a:extLst>
          </p:cNvPr>
          <p:cNvSpPr txBox="1"/>
          <p:nvPr/>
        </p:nvSpPr>
        <p:spPr>
          <a:xfrm>
            <a:off x="11523696" y="6243717"/>
            <a:ext cx="301686" cy="369332"/>
          </a:xfrm>
          <a:prstGeom prst="rect">
            <a:avLst/>
          </a:prstGeom>
          <a:noFill/>
        </p:spPr>
        <p:txBody>
          <a:bodyPr wrap="none" rtlCol="0">
            <a:spAutoFit/>
          </a:bodyPr>
          <a:lstStyle/>
          <a:p>
            <a:r>
              <a:rPr lang="en-SA" dirty="0">
                <a:solidFill>
                  <a:schemeClr val="tx2"/>
                </a:solidFill>
              </a:rPr>
              <a:t>8</a:t>
            </a:r>
          </a:p>
        </p:txBody>
      </p:sp>
    </p:spTree>
    <p:extLst>
      <p:ext uri="{BB962C8B-B14F-4D97-AF65-F5344CB8AC3E}">
        <p14:creationId xmlns:p14="http://schemas.microsoft.com/office/powerpoint/2010/main" val="1386466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9FA6666B-E51C-E044-85B6-31F2BCE95D77}"/>
              </a:ext>
            </a:extLst>
          </p:cNvPr>
          <p:cNvCxnSpPr/>
          <p:nvPr/>
        </p:nvCxnSpPr>
        <p:spPr>
          <a:xfrm>
            <a:off x="3076354" y="1256934"/>
            <a:ext cx="6039293" cy="0"/>
          </a:xfrm>
          <a:prstGeom prst="line">
            <a:avLst/>
          </a:prstGeom>
          <a:ln w="1905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8DACFC3-ED29-8E40-B541-55F3BC1ABABF}"/>
              </a:ext>
            </a:extLst>
          </p:cNvPr>
          <p:cNvSpPr txBox="1"/>
          <p:nvPr/>
        </p:nvSpPr>
        <p:spPr>
          <a:xfrm>
            <a:off x="3231664" y="468991"/>
            <a:ext cx="5984331" cy="1077218"/>
          </a:xfrm>
          <a:prstGeom prst="rect">
            <a:avLst/>
          </a:prstGeom>
          <a:noFill/>
        </p:spPr>
        <p:txBody>
          <a:bodyPr wrap="none" rtlCol="0">
            <a:spAutoFit/>
          </a:bodyPr>
          <a:lstStyle/>
          <a:p>
            <a:r>
              <a:rPr lang="en-US" sz="3200" b="1" dirty="0">
                <a:solidFill>
                  <a:schemeClr val="tx2"/>
                </a:solidFill>
              </a:rPr>
              <a:t>What are the most searched jobs?</a:t>
            </a:r>
          </a:p>
          <a:p>
            <a:endParaRPr lang="en-SA" sz="3200" dirty="0">
              <a:solidFill>
                <a:schemeClr val="tx2"/>
              </a:solidFill>
            </a:endParaRPr>
          </a:p>
        </p:txBody>
      </p:sp>
      <p:sp>
        <p:nvSpPr>
          <p:cNvPr id="22" name="Date Placeholder 21">
            <a:extLst>
              <a:ext uri="{FF2B5EF4-FFF2-40B4-BE49-F238E27FC236}">
                <a16:creationId xmlns:a16="http://schemas.microsoft.com/office/drawing/2014/main" id="{77DC4CF6-6015-C346-8515-E98959EA9C7E}"/>
              </a:ext>
            </a:extLst>
          </p:cNvPr>
          <p:cNvSpPr>
            <a:spLocks noGrp="1"/>
          </p:cNvSpPr>
          <p:nvPr>
            <p:ph type="dt" sz="half" idx="10"/>
          </p:nvPr>
        </p:nvSpPr>
        <p:spPr/>
        <p:txBody>
          <a:bodyPr/>
          <a:lstStyle/>
          <a:p>
            <a:fld id="{FCB4A960-8143-6D45-98B8-8330046996BB}" type="datetime1">
              <a:rPr lang="en-US" smtClean="0"/>
              <a:t>1/5/22</a:t>
            </a:fld>
            <a:endParaRPr lang="en-SA"/>
          </a:p>
        </p:txBody>
      </p:sp>
      <p:pic>
        <p:nvPicPr>
          <p:cNvPr id="3" name="Picture 2" descr="Chart, bar chart&#10;&#10;Description automatically generated">
            <a:extLst>
              <a:ext uri="{FF2B5EF4-FFF2-40B4-BE49-F238E27FC236}">
                <a16:creationId xmlns:a16="http://schemas.microsoft.com/office/drawing/2014/main" id="{7C1BF1EC-6159-9C4D-8596-57844D456DA7}"/>
              </a:ext>
            </a:extLst>
          </p:cNvPr>
          <p:cNvPicPr>
            <a:picLocks noChangeAspect="1"/>
          </p:cNvPicPr>
          <p:nvPr/>
        </p:nvPicPr>
        <p:blipFill rotWithShape="1">
          <a:blip r:embed="rId2"/>
          <a:srcRect l="2878" t="1917" r="4421" b="335"/>
          <a:stretch/>
        </p:blipFill>
        <p:spPr>
          <a:xfrm>
            <a:off x="1169894" y="1358156"/>
            <a:ext cx="5883983" cy="5363319"/>
          </a:xfrm>
          <a:prstGeom prst="rect">
            <a:avLst/>
          </a:prstGeom>
        </p:spPr>
      </p:pic>
      <p:sp>
        <p:nvSpPr>
          <p:cNvPr id="9" name="TextBox 8">
            <a:extLst>
              <a:ext uri="{FF2B5EF4-FFF2-40B4-BE49-F238E27FC236}">
                <a16:creationId xmlns:a16="http://schemas.microsoft.com/office/drawing/2014/main" id="{9EDC8CBC-B3DB-7F4A-8135-526A771E10CA}"/>
              </a:ext>
            </a:extLst>
          </p:cNvPr>
          <p:cNvSpPr txBox="1"/>
          <p:nvPr/>
        </p:nvSpPr>
        <p:spPr>
          <a:xfrm>
            <a:off x="11523696" y="6243717"/>
            <a:ext cx="301686" cy="369332"/>
          </a:xfrm>
          <a:prstGeom prst="rect">
            <a:avLst/>
          </a:prstGeom>
          <a:noFill/>
        </p:spPr>
        <p:txBody>
          <a:bodyPr wrap="none" rtlCol="0">
            <a:spAutoFit/>
          </a:bodyPr>
          <a:lstStyle/>
          <a:p>
            <a:r>
              <a:rPr lang="en-SA" dirty="0">
                <a:solidFill>
                  <a:schemeClr val="tx2"/>
                </a:solidFill>
              </a:rPr>
              <a:t>9</a:t>
            </a:r>
          </a:p>
        </p:txBody>
      </p:sp>
      <p:pic>
        <p:nvPicPr>
          <p:cNvPr id="4" name="Picture 3" descr="Graphical user interface, text, application&#10;&#10;Description automatically generated">
            <a:extLst>
              <a:ext uri="{FF2B5EF4-FFF2-40B4-BE49-F238E27FC236}">
                <a16:creationId xmlns:a16="http://schemas.microsoft.com/office/drawing/2014/main" id="{FD0C7F24-8B28-3A45-B2A2-B5F7F62D85B0}"/>
              </a:ext>
            </a:extLst>
          </p:cNvPr>
          <p:cNvPicPr>
            <a:picLocks noChangeAspect="1"/>
          </p:cNvPicPr>
          <p:nvPr/>
        </p:nvPicPr>
        <p:blipFill>
          <a:blip r:embed="rId3"/>
          <a:stretch>
            <a:fillRect/>
          </a:stretch>
        </p:blipFill>
        <p:spPr>
          <a:xfrm>
            <a:off x="7053877" y="2610004"/>
            <a:ext cx="4978400" cy="2859621"/>
          </a:xfrm>
          <a:prstGeom prst="rect">
            <a:avLst/>
          </a:prstGeom>
        </p:spPr>
      </p:pic>
    </p:spTree>
    <p:extLst>
      <p:ext uri="{BB962C8B-B14F-4D97-AF65-F5344CB8AC3E}">
        <p14:creationId xmlns:p14="http://schemas.microsoft.com/office/powerpoint/2010/main" val="218054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3834</TotalTime>
  <Words>418</Words>
  <Application>Microsoft Macintosh PowerPoint</Application>
  <PresentationFormat>Widescreen</PresentationFormat>
  <Paragraphs>130</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عبداللطيف السبر</dc:creator>
  <cp:lastModifiedBy>عبداللطيف السبر</cp:lastModifiedBy>
  <cp:revision>11</cp:revision>
  <dcterms:created xsi:type="dcterms:W3CDTF">2021-11-12T15:27:12Z</dcterms:created>
  <dcterms:modified xsi:type="dcterms:W3CDTF">2022-01-05T10:44:37Z</dcterms:modified>
</cp:coreProperties>
</file>