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4489" y="1499287"/>
            <a:ext cx="9590646" cy="16729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DFS backtracking using </a:t>
            </a:r>
            <a:r>
              <a:rPr lang="en-US" dirty="0" smtClean="0"/>
              <a:t>parallel programing </a:t>
            </a:r>
            <a:br>
              <a:rPr lang="en-US" dirty="0" smtClean="0"/>
            </a:br>
            <a:r>
              <a:rPr lang="en-US" sz="3100" dirty="0" smtClean="0">
                <a:solidFill>
                  <a:srgbClr val="FF0000"/>
                </a:solidFill>
              </a:rPr>
              <a:t>using mpi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0738" y="3172211"/>
            <a:ext cx="8791575" cy="22633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By: Abdullatif Khayat and Mahmoud nashed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04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810" y="218249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</a:rPr>
              <a:t>Thanks for nothing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141412" y="5791201"/>
            <a:ext cx="9905999" cy="230658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4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We have a matrix N * M each element inside the grid have value either one or zero now we want to calculate the sum of one’s in side matrix using more than one </a:t>
            </a:r>
            <a:r>
              <a:rPr lang="en-US" dirty="0" smtClean="0"/>
              <a:t>process using DFS + backtracking . 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INPUT: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Size of row and the size of column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OUTPUT: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The sum of one’s inside matrix</a:t>
            </a:r>
          </a:p>
        </p:txBody>
      </p:sp>
    </p:spTree>
    <p:extLst>
      <p:ext uri="{BB962C8B-B14F-4D97-AF65-F5344CB8AC3E}">
        <p14:creationId xmlns:p14="http://schemas.microsoft.com/office/powerpoint/2010/main" val="420753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89979"/>
            <a:ext cx="9905998" cy="1478570"/>
          </a:xfrm>
        </p:spPr>
        <p:txBody>
          <a:bodyPr/>
          <a:lstStyle/>
          <a:p>
            <a:r>
              <a:rPr lang="en-US" b="1" dirty="0" smtClean="0"/>
              <a:t>Example</a:t>
            </a:r>
            <a:r>
              <a:rPr lang="en-US" dirty="0" smtClean="0"/>
              <a:t>: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150636"/>
              </p:ext>
            </p:extLst>
          </p:nvPr>
        </p:nvGraphicFramePr>
        <p:xfrm>
          <a:off x="943705" y="2826137"/>
          <a:ext cx="9906001" cy="3426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5143">
                  <a:extLst>
                    <a:ext uri="{9D8B030D-6E8A-4147-A177-3AD203B41FA5}">
                      <a16:colId xmlns:a16="http://schemas.microsoft.com/office/drawing/2014/main" val="4121893121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3795898678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3193722837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782165088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4000898367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778774160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1230874188"/>
                    </a:ext>
                  </a:extLst>
                </a:gridCol>
              </a:tblGrid>
              <a:tr h="6852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 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61174"/>
                  </a:ext>
                </a:extLst>
              </a:tr>
              <a:tr h="6852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39793"/>
                  </a:ext>
                </a:extLst>
              </a:tr>
              <a:tr h="6852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60591"/>
                  </a:ext>
                </a:extLst>
              </a:tr>
              <a:tr h="6852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51350"/>
                  </a:ext>
                </a:extLst>
              </a:tr>
              <a:tr h="6852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23397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1413" y="1414551"/>
            <a:ext cx="66268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ROW = 5 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CLOUMN = 7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NOTE: our value is random value we use random method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this example we will use three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So every process will take </a:t>
            </a:r>
            <a:r>
              <a:rPr lang="en-US" sz="3200" dirty="0" smtClean="0">
                <a:solidFill>
                  <a:srgbClr val="00B0F0"/>
                </a:solidFill>
              </a:rPr>
              <a:t>two columns </a:t>
            </a:r>
            <a:r>
              <a:rPr lang="en-US" sz="3200" dirty="0" smtClean="0"/>
              <a:t>except the last one will take three columns because: 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C000"/>
                </a:solidFill>
              </a:rPr>
              <a:t>STEP = columns / Size_Process </a:t>
            </a:r>
            <a:r>
              <a:rPr lang="en-US" sz="3200" dirty="0" smtClean="0"/>
              <a:t>=    </a:t>
            </a:r>
            <a:r>
              <a:rPr lang="en-US" sz="3200" dirty="0" smtClean="0">
                <a:solidFill>
                  <a:srgbClr val="002060"/>
                </a:solidFill>
              </a:rPr>
              <a:t>7 / 3 = 2</a:t>
            </a:r>
          </a:p>
          <a:p>
            <a:pPr marL="0" indent="0">
              <a:buNone/>
            </a:pPr>
            <a:r>
              <a:rPr lang="en-US" sz="3200" dirty="0" smtClean="0"/>
              <a:t>Rank = 2  </a:t>
            </a:r>
          </a:p>
          <a:p>
            <a:pPr marL="0" indent="0">
              <a:buNone/>
            </a:pPr>
            <a:r>
              <a:rPr lang="en-US" sz="3200" dirty="0" smtClean="0"/>
              <a:t>STEP = 7 / 3  + (7%3)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= 2  + 1 = 3</a:t>
            </a:r>
          </a:p>
        </p:txBody>
      </p:sp>
    </p:spTree>
    <p:extLst>
      <p:ext uri="{BB962C8B-B14F-4D97-AF65-F5344CB8AC3E}">
        <p14:creationId xmlns:p14="http://schemas.microsoft.com/office/powerpoint/2010/main" val="39145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Rank0</a:t>
            </a:r>
            <a:br>
              <a:rPr lang="en-US" dirty="0" smtClean="0"/>
            </a:br>
            <a:r>
              <a:rPr lang="en-US" dirty="0" smtClean="0"/>
              <a:t>ans =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283108"/>
              </p:ext>
            </p:extLst>
          </p:nvPr>
        </p:nvGraphicFramePr>
        <p:xfrm>
          <a:off x="1141413" y="2825577"/>
          <a:ext cx="9906000" cy="337751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690728855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393863363"/>
                    </a:ext>
                  </a:extLst>
                </a:gridCol>
              </a:tblGrid>
              <a:tr h="6627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64274"/>
                  </a:ext>
                </a:extLst>
              </a:tr>
              <a:tr h="6786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152107"/>
                  </a:ext>
                </a:extLst>
              </a:tr>
              <a:tr h="6786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00328"/>
                  </a:ext>
                </a:extLst>
              </a:tr>
              <a:tr h="6786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60483"/>
                  </a:ext>
                </a:extLst>
              </a:tr>
              <a:tr h="6786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0336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2465" y="2284823"/>
            <a:ext cx="1713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</a:rPr>
              <a:t>0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9986" y="2346377"/>
            <a:ext cx="383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</a:rPr>
              <a:t>1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45" y="470328"/>
            <a:ext cx="7768281" cy="163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5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Rank1</a:t>
            </a:r>
            <a:br>
              <a:rPr lang="en-US" dirty="0" smtClean="0"/>
            </a:br>
            <a:r>
              <a:rPr lang="en-US" dirty="0" smtClean="0"/>
              <a:t>Ans  = 2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949703"/>
            <a:ext cx="9905999" cy="354171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94712"/>
              </p:ext>
            </p:extLst>
          </p:nvPr>
        </p:nvGraphicFramePr>
        <p:xfrm>
          <a:off x="1141411" y="2949703"/>
          <a:ext cx="9906000" cy="33934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690728855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393863363"/>
                    </a:ext>
                  </a:extLst>
                </a:gridCol>
              </a:tblGrid>
              <a:tr h="6786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64274"/>
                  </a:ext>
                </a:extLst>
              </a:tr>
              <a:tr h="6786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152107"/>
                  </a:ext>
                </a:extLst>
              </a:tr>
              <a:tr h="6786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00328"/>
                  </a:ext>
                </a:extLst>
              </a:tr>
              <a:tr h="6786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60483"/>
                  </a:ext>
                </a:extLst>
              </a:tr>
              <a:tr h="6786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03368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141411" y="246943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2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036746" y="255226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3</a:t>
            </a:r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624" y="477644"/>
            <a:ext cx="7768281" cy="163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Rank2</a:t>
            </a:r>
            <a:br>
              <a:rPr lang="en-US" dirty="0" smtClean="0"/>
            </a:br>
            <a:r>
              <a:rPr lang="en-US" dirty="0" smtClean="0"/>
              <a:t>ans = 8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776" y="4324457"/>
            <a:ext cx="6279424" cy="1188823"/>
          </a:xfrm>
        </p:spPr>
      </p:pic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607842"/>
              </p:ext>
            </p:extLst>
          </p:nvPr>
        </p:nvGraphicFramePr>
        <p:xfrm>
          <a:off x="853088" y="3147412"/>
          <a:ext cx="9906000" cy="33934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69072885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05479537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393863363"/>
                    </a:ext>
                  </a:extLst>
                </a:gridCol>
              </a:tblGrid>
              <a:tr h="6786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64274"/>
                  </a:ext>
                </a:extLst>
              </a:tr>
              <a:tr h="6786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152107"/>
                  </a:ext>
                </a:extLst>
              </a:tr>
              <a:tr h="6786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00328"/>
                  </a:ext>
                </a:extLst>
              </a:tr>
              <a:tr h="6786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60483"/>
                  </a:ext>
                </a:extLst>
              </a:tr>
              <a:tr h="6786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03368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124" y="556100"/>
            <a:ext cx="7768281" cy="163644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128024" y="2696648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5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48505" y="26857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43556" y="26966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6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Now </a:t>
            </a:r>
            <a:r>
              <a:rPr lang="en-US" dirty="0" smtClean="0">
                <a:solidFill>
                  <a:srgbClr val="FFC000"/>
                </a:solidFill>
              </a:rPr>
              <a:t>add all </a:t>
            </a:r>
            <a:r>
              <a:rPr lang="en-US" dirty="0" smtClean="0">
                <a:solidFill>
                  <a:srgbClr val="FFC000"/>
                </a:solidFill>
              </a:rPr>
              <a:t>our ans in sum</a:t>
            </a:r>
            <a:r>
              <a:rPr lang="en-US" dirty="0" smtClean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mpi_Reduce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sum will take it’s value in MPI_REDUCE : will send ans for every process and will make sum for the operation and  gathering this value in sum </a:t>
            </a:r>
          </a:p>
          <a:p>
            <a:r>
              <a:rPr lang="en-US" dirty="0" smtClean="0"/>
              <a:t>So </a:t>
            </a:r>
            <a:r>
              <a:rPr lang="en-US" dirty="0" smtClean="0"/>
              <a:t>The sum of all ones in the matrix : </a:t>
            </a:r>
            <a:r>
              <a:rPr lang="en-US" dirty="0" smtClean="0">
                <a:solidFill>
                  <a:srgbClr val="FF0000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2618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1047410" y="618518"/>
            <a:ext cx="45719" cy="6522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32" y="1112794"/>
            <a:ext cx="2929506" cy="593274"/>
          </a:xfrm>
        </p:spPr>
      </p:pic>
      <p:sp>
        <p:nvSpPr>
          <p:cNvPr id="9" name="TextBox 8"/>
          <p:cNvSpPr txBox="1"/>
          <p:nvPr/>
        </p:nvSpPr>
        <p:spPr>
          <a:xfrm>
            <a:off x="1650732" y="651129"/>
            <a:ext cx="1626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Our Process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32" y="2285165"/>
            <a:ext cx="4577391" cy="6199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2076" y="1764784"/>
            <a:ext cx="293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Our input in the matrix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542076" y="3022507"/>
            <a:ext cx="3246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result of this Problem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32" y="3484172"/>
            <a:ext cx="7056663" cy="227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386</TotalTime>
  <Words>287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DFS backtracking using parallel programing  using mpi</vt:lpstr>
      <vt:lpstr>Problem  </vt:lpstr>
      <vt:lpstr>Example: </vt:lpstr>
      <vt:lpstr>For this example we will use three process</vt:lpstr>
      <vt:lpstr>Rank0 ans = 3</vt:lpstr>
      <vt:lpstr>Rank1 Ans  = 2  </vt:lpstr>
      <vt:lpstr>Rank2 ans = 8</vt:lpstr>
      <vt:lpstr>Now add all our ans in sum  using mpi_Reduce </vt:lpstr>
      <vt:lpstr>PowerPoint Presentation</vt:lpstr>
      <vt:lpstr>Thanks for nothing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 backtracking using mpi</dc:title>
  <dc:creator>Maher Fattouh</dc:creator>
  <cp:lastModifiedBy>Maher Fattouh</cp:lastModifiedBy>
  <cp:revision>13</cp:revision>
  <dcterms:created xsi:type="dcterms:W3CDTF">2021-12-26T15:06:59Z</dcterms:created>
  <dcterms:modified xsi:type="dcterms:W3CDTF">2021-12-26T22:18:09Z</dcterms:modified>
</cp:coreProperties>
</file>