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87" d="100"/>
          <a:sy n="87" d="100"/>
        </p:scale>
        <p:origin x="94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640108"/>
            <a:ext cx="3084341" cy="28665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FCE098-1E30-4568-38CD-F6F54B695012}"/>
              </a:ext>
            </a:extLst>
          </p:cNvPr>
          <p:cNvCxnSpPr/>
          <p:nvPr/>
        </p:nvCxnSpPr>
        <p:spPr bwMode="auto">
          <a:xfrm>
            <a:off x="6123867" y="4203631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A3BEE6A-C020-2695-C8DA-12F3BCCB0B8C}"/>
              </a:ext>
            </a:extLst>
          </p:cNvPr>
          <p:cNvSpPr/>
          <p:nvPr/>
        </p:nvSpPr>
        <p:spPr bwMode="auto">
          <a:xfrm>
            <a:off x="6289577" y="4091920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DBF07D-3998-E3F1-3CE4-BD14B410FB7D}"/>
              </a:ext>
            </a:extLst>
          </p:cNvPr>
          <p:cNvCxnSpPr/>
          <p:nvPr/>
        </p:nvCxnSpPr>
        <p:spPr bwMode="auto">
          <a:xfrm>
            <a:off x="6769072" y="4203631"/>
            <a:ext cx="1653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15B454-4365-3A64-D62F-6C488F3498E3}"/>
              </a:ext>
            </a:extLst>
          </p:cNvPr>
          <p:cNvSpPr/>
          <p:nvPr/>
        </p:nvSpPr>
        <p:spPr bwMode="auto">
          <a:xfrm>
            <a:off x="6936116" y="4091920"/>
            <a:ext cx="454836" cy="211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1CD6E-D753-5679-EFA0-C73FCB34986B}"/>
              </a:ext>
            </a:extLst>
          </p:cNvPr>
          <p:cNvSpPr/>
          <p:nvPr/>
        </p:nvSpPr>
        <p:spPr bwMode="auto">
          <a:xfrm>
            <a:off x="6274775" y="2708137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53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8231-61E0-268E-CF4E-D30A9419BD67}"/>
              </a:ext>
            </a:extLst>
          </p:cNvPr>
          <p:cNvSpPr/>
          <p:nvPr/>
        </p:nvSpPr>
        <p:spPr bwMode="auto">
          <a:xfrm>
            <a:off x="6940465" y="2708137"/>
            <a:ext cx="454836" cy="211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13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A2560C-5686-129D-46F8-B505450BF166}"/>
              </a:ext>
            </a:extLst>
          </p:cNvPr>
          <p:cNvCxnSpPr/>
          <p:nvPr/>
        </p:nvCxnSpPr>
        <p:spPr bwMode="auto">
          <a:xfrm>
            <a:off x="6079450" y="2826588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FF5A2-4328-D74C-F595-95B80FD0F510}"/>
              </a:ext>
            </a:extLst>
          </p:cNvPr>
          <p:cNvCxnSpPr/>
          <p:nvPr/>
        </p:nvCxnSpPr>
        <p:spPr bwMode="auto">
          <a:xfrm>
            <a:off x="6759335" y="2835414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362AD-9C87-4EE1-0450-4AD1170023E1}"/>
              </a:ext>
            </a:extLst>
          </p:cNvPr>
          <p:cNvSpPr/>
          <p:nvPr/>
        </p:nvSpPr>
        <p:spPr bwMode="auto">
          <a:xfrm>
            <a:off x="6306125" y="3627757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7C351-79A4-63F2-537A-25C456497CB2}"/>
              </a:ext>
            </a:extLst>
          </p:cNvPr>
          <p:cNvSpPr/>
          <p:nvPr/>
        </p:nvSpPr>
        <p:spPr bwMode="auto">
          <a:xfrm>
            <a:off x="6954912" y="3628630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149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E7931-16DF-829B-8D8E-9F407DA08F3F}"/>
              </a:ext>
            </a:extLst>
          </p:cNvPr>
          <p:cNvCxnSpPr/>
          <p:nvPr/>
        </p:nvCxnSpPr>
        <p:spPr bwMode="auto">
          <a:xfrm>
            <a:off x="6123867" y="3741664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247990-2199-F293-6177-4091D8A21803}"/>
              </a:ext>
            </a:extLst>
          </p:cNvPr>
          <p:cNvCxnSpPr/>
          <p:nvPr/>
        </p:nvCxnSpPr>
        <p:spPr bwMode="auto">
          <a:xfrm>
            <a:off x="6769072" y="3753852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7A299-2076-6DD6-3102-F0AD90D45103}"/>
              </a:ext>
            </a:extLst>
          </p:cNvPr>
          <p:cNvSpPr/>
          <p:nvPr/>
        </p:nvSpPr>
        <p:spPr bwMode="auto">
          <a:xfrm>
            <a:off x="6301774" y="2980713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174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C0899D-145A-76F3-AB16-36DD2D45D68B}"/>
              </a:ext>
            </a:extLst>
          </p:cNvPr>
          <p:cNvSpPr/>
          <p:nvPr/>
        </p:nvSpPr>
        <p:spPr bwMode="auto">
          <a:xfrm>
            <a:off x="6950561" y="2981586"/>
            <a:ext cx="454836" cy="226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F0E27-D4C4-74E7-68B4-2B3BAE746E9D}"/>
              </a:ext>
            </a:extLst>
          </p:cNvPr>
          <p:cNvCxnSpPr/>
          <p:nvPr/>
        </p:nvCxnSpPr>
        <p:spPr bwMode="auto">
          <a:xfrm>
            <a:off x="6119516" y="3094620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1B1E65-9CED-A172-68C7-4F3357C3D285}"/>
              </a:ext>
            </a:extLst>
          </p:cNvPr>
          <p:cNvCxnSpPr/>
          <p:nvPr/>
        </p:nvCxnSpPr>
        <p:spPr bwMode="auto">
          <a:xfrm>
            <a:off x="6764721" y="3106808"/>
            <a:ext cx="161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158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1" y="4287838"/>
            <a:ext cx="8906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9921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49E6B-A9AD-FE81-7C10-4754FB3B7577}"/>
              </a:ext>
            </a:extLst>
          </p:cNvPr>
          <p:cNvSpPr txBox="1"/>
          <p:nvPr/>
        </p:nvSpPr>
        <p:spPr>
          <a:xfrm>
            <a:off x="3357677" y="2768538"/>
            <a:ext cx="10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1+1 =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64F3C-D679-329A-811E-CF367F13FB48}"/>
              </a:ext>
            </a:extLst>
          </p:cNvPr>
          <p:cNvSpPr txBox="1"/>
          <p:nvPr/>
        </p:nvSpPr>
        <p:spPr>
          <a:xfrm>
            <a:off x="3255264" y="3200400"/>
            <a:ext cx="124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1+0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5DE52-5F4B-0DE1-7116-D0B029B586FD}"/>
              </a:ext>
            </a:extLst>
          </p:cNvPr>
          <p:cNvSpPr txBox="1"/>
          <p:nvPr/>
        </p:nvSpPr>
        <p:spPr>
          <a:xfrm>
            <a:off x="3333294" y="37106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3+1 = </a:t>
            </a:r>
            <a:r>
              <a:rPr lang="en-US" dirty="0"/>
              <a:t>4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5B01-E6E6-58B2-F0E4-D252CA66FF4B}"/>
              </a:ext>
            </a:extLst>
          </p:cNvPr>
          <p:cNvSpPr txBox="1"/>
          <p:nvPr/>
        </p:nvSpPr>
        <p:spPr>
          <a:xfrm>
            <a:off x="3333294" y="4192742"/>
            <a:ext cx="116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3+1 = 4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875F9-F67A-968A-3F40-3A5D0991944D}"/>
              </a:ext>
            </a:extLst>
          </p:cNvPr>
          <p:cNvSpPr txBox="1"/>
          <p:nvPr/>
        </p:nvSpPr>
        <p:spPr>
          <a:xfrm>
            <a:off x="3333294" y="4743295"/>
            <a:ext cx="118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1+1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713A3-02BD-BA95-35AE-A4908B75E717}"/>
              </a:ext>
            </a:extLst>
          </p:cNvPr>
          <p:cNvSpPr txBox="1"/>
          <p:nvPr/>
        </p:nvSpPr>
        <p:spPr>
          <a:xfrm>
            <a:off x="3319880" y="5240888"/>
            <a:ext cx="1328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1+1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00E8A-75B5-4A97-6019-E8366EE81011}"/>
              </a:ext>
            </a:extLst>
          </p:cNvPr>
          <p:cNvSpPr txBox="1"/>
          <p:nvPr/>
        </p:nvSpPr>
        <p:spPr>
          <a:xfrm>
            <a:off x="4800600" y="2768538"/>
            <a:ext cx="107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B8E46-C22E-127D-A444-DC68E9D298B9}"/>
              </a:ext>
            </a:extLst>
          </p:cNvPr>
          <p:cNvSpPr txBox="1"/>
          <p:nvPr/>
        </p:nvSpPr>
        <p:spPr>
          <a:xfrm>
            <a:off x="4800600" y="3262313"/>
            <a:ext cx="101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714CC-83FD-7229-3A15-9B321A819766}"/>
              </a:ext>
            </a:extLst>
          </p:cNvPr>
          <p:cNvSpPr txBox="1"/>
          <p:nvPr/>
        </p:nvSpPr>
        <p:spPr>
          <a:xfrm>
            <a:off x="4800600" y="3710676"/>
            <a:ext cx="83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3C8E1-EA1D-88E3-1709-97A9CBAD2278}"/>
              </a:ext>
            </a:extLst>
          </p:cNvPr>
          <p:cNvSpPr txBox="1"/>
          <p:nvPr/>
        </p:nvSpPr>
        <p:spPr>
          <a:xfrm>
            <a:off x="4800600" y="4191000"/>
            <a:ext cx="83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76881-0B0C-5B19-E6C1-2100189E8296}"/>
              </a:ext>
            </a:extLst>
          </p:cNvPr>
          <p:cNvSpPr txBox="1"/>
          <p:nvPr/>
        </p:nvSpPr>
        <p:spPr>
          <a:xfrm>
            <a:off x="4800600" y="4648200"/>
            <a:ext cx="102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2C2D4-2359-DFA1-39A2-CBDBB5031B9A}"/>
              </a:ext>
            </a:extLst>
          </p:cNvPr>
          <p:cNvSpPr txBox="1"/>
          <p:nvPr/>
        </p:nvSpPr>
        <p:spPr>
          <a:xfrm>
            <a:off x="4800600" y="5181600"/>
            <a:ext cx="128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269</Words>
  <Application>Microsoft Office PowerPoint</Application>
  <PresentationFormat>On-screen Show (4:3)</PresentationFormat>
  <Paragraphs>98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Elmuaqqat, Abdullatif K</cp:lastModifiedBy>
  <cp:revision>58</cp:revision>
  <cp:lastPrinted>2015-10-07T21:36:22Z</cp:lastPrinted>
  <dcterms:created xsi:type="dcterms:W3CDTF">2003-12-08T11:02:30Z</dcterms:created>
  <dcterms:modified xsi:type="dcterms:W3CDTF">2023-03-14T01:34:24Z</dcterms:modified>
</cp:coreProperties>
</file>